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74" r:id="rId3"/>
    <p:sldId id="271" r:id="rId4"/>
    <p:sldId id="273" r:id="rId5"/>
    <p:sldId id="276" r:id="rId6"/>
    <p:sldId id="277" r:id="rId7"/>
    <p:sldId id="278" r:id="rId8"/>
    <p:sldId id="279" r:id="rId9"/>
    <p:sldId id="280" r:id="rId10"/>
    <p:sldId id="281" r:id="rId11"/>
    <p:sldId id="283" r:id="rId12"/>
    <p:sldId id="285" r:id="rId13"/>
    <p:sldId id="284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5" r:id="rId23"/>
    <p:sldId id="296" r:id="rId24"/>
    <p:sldId id="294" r:id="rId25"/>
    <p:sldId id="297" r:id="rId26"/>
    <p:sldId id="29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3B"/>
    <a:srgbClr val="004A64"/>
    <a:srgbClr val="044A62"/>
    <a:srgbClr val="E73A1C"/>
    <a:srgbClr val="FA8010"/>
    <a:srgbClr val="006386"/>
    <a:srgbClr val="0097CC"/>
    <a:srgbClr val="007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98" autoAdjust="0"/>
    <p:restoredTop sz="94545"/>
  </p:normalViewPr>
  <p:slideViewPr>
    <p:cSldViewPr snapToGrid="0">
      <p:cViewPr>
        <p:scale>
          <a:sx n="108" d="100"/>
          <a:sy n="108" d="100"/>
        </p:scale>
        <p:origin x="-426" y="18"/>
      </p:cViewPr>
      <p:guideLst>
        <p:guide orient="horz" pos="2160"/>
        <p:guide pos="384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11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141270033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60957022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26276032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69892019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68260414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96622113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989705105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03034272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691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27"/>
          <p:cNvSpPr>
            <a:spLocks/>
          </p:cNvSpPr>
          <p:nvPr userDrawn="1"/>
        </p:nvSpPr>
        <p:spPr bwMode="auto">
          <a:xfrm>
            <a:off x="3237895" y="28650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627"/>
          <p:cNvSpPr>
            <a:spLocks/>
          </p:cNvSpPr>
          <p:nvPr userDrawn="1"/>
        </p:nvSpPr>
        <p:spPr bwMode="auto">
          <a:xfrm>
            <a:off x="3313098" y="1900596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27"/>
          <p:cNvSpPr>
            <a:spLocks/>
          </p:cNvSpPr>
          <p:nvPr userDrawn="1"/>
        </p:nvSpPr>
        <p:spPr bwMode="auto">
          <a:xfrm>
            <a:off x="1650395" y="239224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627"/>
          <p:cNvSpPr>
            <a:spLocks/>
          </p:cNvSpPr>
          <p:nvPr userDrawn="1"/>
        </p:nvSpPr>
        <p:spPr bwMode="auto">
          <a:xfrm>
            <a:off x="3910995" y="866072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27"/>
          <p:cNvSpPr>
            <a:spLocks/>
          </p:cNvSpPr>
          <p:nvPr userDrawn="1"/>
        </p:nvSpPr>
        <p:spPr bwMode="auto">
          <a:xfrm>
            <a:off x="1581137" y="61566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627"/>
          <p:cNvSpPr>
            <a:spLocks/>
          </p:cNvSpPr>
          <p:nvPr userDrawn="1"/>
        </p:nvSpPr>
        <p:spPr bwMode="auto">
          <a:xfrm>
            <a:off x="875695" y="362632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627"/>
          <p:cNvSpPr>
            <a:spLocks/>
          </p:cNvSpPr>
          <p:nvPr userDrawn="1"/>
        </p:nvSpPr>
        <p:spPr bwMode="auto">
          <a:xfrm>
            <a:off x="2588265" y="369558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627"/>
          <p:cNvSpPr>
            <a:spLocks/>
          </p:cNvSpPr>
          <p:nvPr userDrawn="1"/>
        </p:nvSpPr>
        <p:spPr bwMode="auto">
          <a:xfrm>
            <a:off x="3642072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27"/>
          <p:cNvSpPr>
            <a:spLocks/>
          </p:cNvSpPr>
          <p:nvPr userDrawn="1"/>
        </p:nvSpPr>
        <p:spPr bwMode="auto">
          <a:xfrm>
            <a:off x="1918279" y="534588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27"/>
          <p:cNvSpPr>
            <a:spLocks/>
          </p:cNvSpPr>
          <p:nvPr userDrawn="1"/>
        </p:nvSpPr>
        <p:spPr bwMode="auto">
          <a:xfrm>
            <a:off x="7963030" y="103852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627"/>
          <p:cNvSpPr>
            <a:spLocks/>
          </p:cNvSpPr>
          <p:nvPr userDrawn="1"/>
        </p:nvSpPr>
        <p:spPr bwMode="auto">
          <a:xfrm>
            <a:off x="6781930" y="903788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27"/>
          <p:cNvSpPr>
            <a:spLocks/>
          </p:cNvSpPr>
          <p:nvPr userDrawn="1"/>
        </p:nvSpPr>
        <p:spPr bwMode="auto">
          <a:xfrm>
            <a:off x="8951132" y="3196037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627"/>
          <p:cNvSpPr>
            <a:spLocks/>
          </p:cNvSpPr>
          <p:nvPr userDrawn="1"/>
        </p:nvSpPr>
        <p:spPr bwMode="auto">
          <a:xfrm>
            <a:off x="9438268" y="502023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27"/>
          <p:cNvSpPr>
            <a:spLocks/>
          </p:cNvSpPr>
          <p:nvPr userDrawn="1"/>
        </p:nvSpPr>
        <p:spPr bwMode="auto">
          <a:xfrm>
            <a:off x="10338077" y="265813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627"/>
          <p:cNvSpPr>
            <a:spLocks/>
          </p:cNvSpPr>
          <p:nvPr userDrawn="1"/>
        </p:nvSpPr>
        <p:spPr bwMode="auto">
          <a:xfrm>
            <a:off x="10294816" y="608075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27"/>
          <p:cNvSpPr>
            <a:spLocks/>
          </p:cNvSpPr>
          <p:nvPr userDrawn="1"/>
        </p:nvSpPr>
        <p:spPr bwMode="auto">
          <a:xfrm>
            <a:off x="10349310" y="3764843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27"/>
          <p:cNvSpPr>
            <a:spLocks/>
          </p:cNvSpPr>
          <p:nvPr userDrawn="1"/>
        </p:nvSpPr>
        <p:spPr bwMode="auto">
          <a:xfrm>
            <a:off x="8052891" y="5390635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27"/>
          <p:cNvSpPr>
            <a:spLocks/>
          </p:cNvSpPr>
          <p:nvPr userDrawn="1"/>
        </p:nvSpPr>
        <p:spPr bwMode="auto">
          <a:xfrm>
            <a:off x="4831828" y="295516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27"/>
          <p:cNvSpPr>
            <a:spLocks/>
          </p:cNvSpPr>
          <p:nvPr userDrawn="1"/>
        </p:nvSpPr>
        <p:spPr bwMode="auto">
          <a:xfrm>
            <a:off x="6218773" y="2417261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627"/>
          <p:cNvSpPr>
            <a:spLocks/>
          </p:cNvSpPr>
          <p:nvPr userDrawn="1"/>
        </p:nvSpPr>
        <p:spPr bwMode="auto">
          <a:xfrm>
            <a:off x="6230006" y="3523970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27"/>
          <p:cNvSpPr>
            <a:spLocks/>
          </p:cNvSpPr>
          <p:nvPr userDrawn="1"/>
        </p:nvSpPr>
        <p:spPr bwMode="auto">
          <a:xfrm>
            <a:off x="5464243" y="4372004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27"/>
          <p:cNvSpPr>
            <a:spLocks/>
          </p:cNvSpPr>
          <p:nvPr userDrawn="1"/>
        </p:nvSpPr>
        <p:spPr bwMode="auto">
          <a:xfrm>
            <a:off x="7289338" y="302070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27"/>
          <p:cNvSpPr>
            <a:spLocks/>
          </p:cNvSpPr>
          <p:nvPr userDrawn="1"/>
        </p:nvSpPr>
        <p:spPr bwMode="auto">
          <a:xfrm>
            <a:off x="6160748" y="5548119"/>
            <a:ext cx="138516" cy="138516"/>
          </a:xfrm>
          <a:custGeom>
            <a:avLst/>
            <a:gdLst/>
            <a:ahLst/>
            <a:cxnLst>
              <a:cxn ang="0">
                <a:pos x="96" y="50"/>
              </a:cxn>
              <a:cxn ang="0">
                <a:pos x="96" y="50"/>
              </a:cxn>
              <a:cxn ang="0">
                <a:pos x="96" y="48"/>
              </a:cxn>
              <a:cxn ang="0">
                <a:pos x="96" y="48"/>
              </a:cxn>
              <a:cxn ang="0">
                <a:pos x="96" y="48"/>
              </a:cxn>
              <a:cxn ang="0">
                <a:pos x="96" y="46"/>
              </a:cxn>
              <a:cxn ang="0">
                <a:pos x="96" y="46"/>
              </a:cxn>
              <a:cxn ang="0">
                <a:pos x="86" y="44"/>
              </a:cxn>
              <a:cxn ang="0">
                <a:pos x="78" y="42"/>
              </a:cxn>
              <a:cxn ang="0">
                <a:pos x="70" y="38"/>
              </a:cxn>
              <a:cxn ang="0">
                <a:pos x="64" y="32"/>
              </a:cxn>
              <a:cxn ang="0">
                <a:pos x="58" y="26"/>
              </a:cxn>
              <a:cxn ang="0">
                <a:pos x="54" y="18"/>
              </a:cxn>
              <a:cxn ang="0">
                <a:pos x="52" y="10"/>
              </a:cxn>
              <a:cxn ang="0">
                <a:pos x="50" y="0"/>
              </a:cxn>
              <a:cxn ang="0">
                <a:pos x="50" y="0"/>
              </a:cxn>
              <a:cxn ang="0">
                <a:pos x="48" y="0"/>
              </a:cxn>
              <a:cxn ang="0">
                <a:pos x="48" y="0"/>
              </a:cxn>
              <a:cxn ang="0">
                <a:pos x="48" y="0"/>
              </a:cxn>
              <a:cxn ang="0">
                <a:pos x="46" y="0"/>
              </a:cxn>
              <a:cxn ang="0">
                <a:pos x="46" y="0"/>
              </a:cxn>
              <a:cxn ang="0">
                <a:pos x="44" y="10"/>
              </a:cxn>
              <a:cxn ang="0">
                <a:pos x="42" y="18"/>
              </a:cxn>
              <a:cxn ang="0">
                <a:pos x="38" y="26"/>
              </a:cxn>
              <a:cxn ang="0">
                <a:pos x="32" y="32"/>
              </a:cxn>
              <a:cxn ang="0">
                <a:pos x="26" y="38"/>
              </a:cxn>
              <a:cxn ang="0">
                <a:pos x="18" y="42"/>
              </a:cxn>
              <a:cxn ang="0">
                <a:pos x="10" y="44"/>
              </a:cxn>
              <a:cxn ang="0">
                <a:pos x="0" y="46"/>
              </a:cxn>
              <a:cxn ang="0">
                <a:pos x="0" y="46"/>
              </a:cxn>
              <a:cxn ang="0">
                <a:pos x="0" y="48"/>
              </a:cxn>
              <a:cxn ang="0">
                <a:pos x="0" y="48"/>
              </a:cxn>
              <a:cxn ang="0">
                <a:pos x="0" y="48"/>
              </a:cxn>
              <a:cxn ang="0">
                <a:pos x="0" y="50"/>
              </a:cxn>
              <a:cxn ang="0">
                <a:pos x="0" y="50"/>
              </a:cxn>
              <a:cxn ang="0">
                <a:pos x="10" y="52"/>
              </a:cxn>
              <a:cxn ang="0">
                <a:pos x="18" y="54"/>
              </a:cxn>
              <a:cxn ang="0">
                <a:pos x="26" y="58"/>
              </a:cxn>
              <a:cxn ang="0">
                <a:pos x="32" y="64"/>
              </a:cxn>
              <a:cxn ang="0">
                <a:pos x="38" y="70"/>
              </a:cxn>
              <a:cxn ang="0">
                <a:pos x="42" y="78"/>
              </a:cxn>
              <a:cxn ang="0">
                <a:pos x="44" y="86"/>
              </a:cxn>
              <a:cxn ang="0">
                <a:pos x="46" y="96"/>
              </a:cxn>
              <a:cxn ang="0">
                <a:pos x="46" y="96"/>
              </a:cxn>
              <a:cxn ang="0">
                <a:pos x="48" y="96"/>
              </a:cxn>
              <a:cxn ang="0">
                <a:pos x="48" y="96"/>
              </a:cxn>
              <a:cxn ang="0">
                <a:pos x="48" y="96"/>
              </a:cxn>
              <a:cxn ang="0">
                <a:pos x="50" y="96"/>
              </a:cxn>
              <a:cxn ang="0">
                <a:pos x="50" y="96"/>
              </a:cxn>
              <a:cxn ang="0">
                <a:pos x="52" y="86"/>
              </a:cxn>
              <a:cxn ang="0">
                <a:pos x="54" y="78"/>
              </a:cxn>
              <a:cxn ang="0">
                <a:pos x="58" y="70"/>
              </a:cxn>
              <a:cxn ang="0">
                <a:pos x="64" y="64"/>
              </a:cxn>
              <a:cxn ang="0">
                <a:pos x="70" y="58"/>
              </a:cxn>
              <a:cxn ang="0">
                <a:pos x="78" y="54"/>
              </a:cxn>
              <a:cxn ang="0">
                <a:pos x="86" y="52"/>
              </a:cxn>
              <a:cxn ang="0">
                <a:pos x="96" y="50"/>
              </a:cxn>
              <a:cxn ang="0">
                <a:pos x="96" y="50"/>
              </a:cxn>
            </a:cxnLst>
            <a:rect l="0" t="0" r="r" b="b"/>
            <a:pathLst>
              <a:path w="96" h="96">
                <a:moveTo>
                  <a:pt x="96" y="50"/>
                </a:moveTo>
                <a:lnTo>
                  <a:pt x="96" y="50"/>
                </a:lnTo>
                <a:lnTo>
                  <a:pt x="96" y="48"/>
                </a:lnTo>
                <a:lnTo>
                  <a:pt x="96" y="48"/>
                </a:lnTo>
                <a:lnTo>
                  <a:pt x="96" y="48"/>
                </a:lnTo>
                <a:lnTo>
                  <a:pt x="96" y="46"/>
                </a:lnTo>
                <a:lnTo>
                  <a:pt x="96" y="46"/>
                </a:lnTo>
                <a:lnTo>
                  <a:pt x="86" y="44"/>
                </a:lnTo>
                <a:lnTo>
                  <a:pt x="78" y="42"/>
                </a:lnTo>
                <a:lnTo>
                  <a:pt x="70" y="38"/>
                </a:lnTo>
                <a:lnTo>
                  <a:pt x="64" y="32"/>
                </a:lnTo>
                <a:lnTo>
                  <a:pt x="58" y="26"/>
                </a:lnTo>
                <a:lnTo>
                  <a:pt x="54" y="18"/>
                </a:lnTo>
                <a:lnTo>
                  <a:pt x="52" y="10"/>
                </a:lnTo>
                <a:lnTo>
                  <a:pt x="50" y="0"/>
                </a:lnTo>
                <a:lnTo>
                  <a:pt x="50" y="0"/>
                </a:lnTo>
                <a:lnTo>
                  <a:pt x="48" y="0"/>
                </a:lnTo>
                <a:lnTo>
                  <a:pt x="48" y="0"/>
                </a:lnTo>
                <a:lnTo>
                  <a:pt x="48" y="0"/>
                </a:lnTo>
                <a:lnTo>
                  <a:pt x="46" y="0"/>
                </a:lnTo>
                <a:lnTo>
                  <a:pt x="46" y="0"/>
                </a:lnTo>
                <a:lnTo>
                  <a:pt x="44" y="10"/>
                </a:lnTo>
                <a:lnTo>
                  <a:pt x="42" y="18"/>
                </a:lnTo>
                <a:lnTo>
                  <a:pt x="38" y="26"/>
                </a:lnTo>
                <a:lnTo>
                  <a:pt x="32" y="32"/>
                </a:lnTo>
                <a:lnTo>
                  <a:pt x="26" y="38"/>
                </a:lnTo>
                <a:lnTo>
                  <a:pt x="18" y="42"/>
                </a:lnTo>
                <a:lnTo>
                  <a:pt x="10" y="44"/>
                </a:lnTo>
                <a:lnTo>
                  <a:pt x="0" y="46"/>
                </a:lnTo>
                <a:lnTo>
                  <a:pt x="0" y="46"/>
                </a:lnTo>
                <a:lnTo>
                  <a:pt x="0" y="48"/>
                </a:lnTo>
                <a:lnTo>
                  <a:pt x="0" y="48"/>
                </a:lnTo>
                <a:lnTo>
                  <a:pt x="0" y="48"/>
                </a:lnTo>
                <a:lnTo>
                  <a:pt x="0" y="50"/>
                </a:lnTo>
                <a:lnTo>
                  <a:pt x="0" y="50"/>
                </a:lnTo>
                <a:lnTo>
                  <a:pt x="10" y="52"/>
                </a:lnTo>
                <a:lnTo>
                  <a:pt x="18" y="54"/>
                </a:lnTo>
                <a:lnTo>
                  <a:pt x="26" y="58"/>
                </a:lnTo>
                <a:lnTo>
                  <a:pt x="32" y="64"/>
                </a:lnTo>
                <a:lnTo>
                  <a:pt x="38" y="70"/>
                </a:lnTo>
                <a:lnTo>
                  <a:pt x="42" y="78"/>
                </a:lnTo>
                <a:lnTo>
                  <a:pt x="44" y="86"/>
                </a:lnTo>
                <a:lnTo>
                  <a:pt x="46" y="96"/>
                </a:lnTo>
                <a:lnTo>
                  <a:pt x="46" y="96"/>
                </a:lnTo>
                <a:lnTo>
                  <a:pt x="48" y="96"/>
                </a:lnTo>
                <a:lnTo>
                  <a:pt x="48" y="96"/>
                </a:lnTo>
                <a:lnTo>
                  <a:pt x="48" y="96"/>
                </a:lnTo>
                <a:lnTo>
                  <a:pt x="50" y="96"/>
                </a:lnTo>
                <a:lnTo>
                  <a:pt x="50" y="96"/>
                </a:lnTo>
                <a:lnTo>
                  <a:pt x="52" y="86"/>
                </a:lnTo>
                <a:lnTo>
                  <a:pt x="54" y="78"/>
                </a:lnTo>
                <a:lnTo>
                  <a:pt x="58" y="70"/>
                </a:lnTo>
                <a:lnTo>
                  <a:pt x="64" y="64"/>
                </a:lnTo>
                <a:lnTo>
                  <a:pt x="70" y="58"/>
                </a:lnTo>
                <a:lnTo>
                  <a:pt x="78" y="54"/>
                </a:lnTo>
                <a:lnTo>
                  <a:pt x="86" y="52"/>
                </a:lnTo>
                <a:lnTo>
                  <a:pt x="96" y="50"/>
                </a:lnTo>
                <a:lnTo>
                  <a:pt x="96" y="5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502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-1" y="247362"/>
            <a:ext cx="3352801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 altLang="zh-CN" noProof="0" dirty="0" smtClean="0"/>
          </a:p>
          <a:p>
            <a:pPr lvl="0"/>
            <a:endParaRPr lang="en-US" altLang="zh-CN" noProof="0" dirty="0" smtClean="0"/>
          </a:p>
        </p:txBody>
      </p:sp>
      <p:sp>
        <p:nvSpPr>
          <p:cNvPr id="3" name="矩形 2"/>
          <p:cNvSpPr/>
          <p:nvPr userDrawn="1"/>
        </p:nvSpPr>
        <p:spPr>
          <a:xfrm>
            <a:off x="3528921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4036226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-12274" y="258199"/>
            <a:ext cx="3365074" cy="40313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 smtClean="0"/>
              <a:t>ADD YOUR TLTLE HERE</a:t>
            </a:r>
            <a:endParaRPr lang="zh-CN" altLang="en-US" dirty="0" smtClean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72167"/>
            <a:ext cx="2972692" cy="40617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单击此处添加文本</a:t>
            </a:r>
          </a:p>
        </p:txBody>
      </p:sp>
      <p:grpSp>
        <p:nvGrpSpPr>
          <p:cNvPr id="7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843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002A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11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7" name="文本框 16"/>
          <p:cNvSpPr txBox="1"/>
          <p:nvPr userDrawn="1"/>
        </p:nvSpPr>
        <p:spPr>
          <a:xfrm>
            <a:off x="-1" y="247362"/>
            <a:ext cx="3352801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lvl="0"/>
            <a:endParaRPr lang="en-US" altLang="zh-CN" noProof="0" dirty="0" smtClean="0"/>
          </a:p>
          <a:p>
            <a:pPr lvl="0"/>
            <a:endParaRPr lang="en-US" altLang="zh-CN" noProof="0" dirty="0" smtClean="0"/>
          </a:p>
        </p:txBody>
      </p:sp>
      <p:sp>
        <p:nvSpPr>
          <p:cNvPr id="18" name="矩形 17"/>
          <p:cNvSpPr/>
          <p:nvPr userDrawn="1"/>
        </p:nvSpPr>
        <p:spPr>
          <a:xfrm>
            <a:off x="3528921" y="247362"/>
            <a:ext cx="331184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4036226" y="247362"/>
            <a:ext cx="195172" cy="8309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41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90688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37180983"/>
      </p:ext>
    </p:extLst>
  </p:cSld>
  <p:clrMapOvr>
    <a:masterClrMapping/>
  </p:clrMapOvr>
  <p:transition spd="slow" advClick="0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1424072"/>
      </p:ext>
    </p:extLst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2016/10/10 Monday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67392021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33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1" r:id="rId3"/>
    <p:sldLayoutId id="2147483662" r:id="rId4"/>
    <p:sldLayoutId id="2147483663" r:id="rId5"/>
    <p:sldLayoutId id="2147483673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476B806-CBEB-4851-B496-3B034A3EDAF6}" type="datetime1">
              <a:rPr lang="zh-CN" alt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2016/10/10 Monday</a:t>
            </a:fld>
            <a:endParaRPr lang="zh-CN" altLang="en-US" sz="1800">
              <a:latin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662CA3D3-08EE-401C-BA18-5A2E55510124}" type="slidenum">
              <a:rPr lang="zh-CN" alt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 sz="1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slow" advClick="0" advTm="3000">
    <p:wipe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66373" y="341480"/>
            <a:ext cx="5630366" cy="56303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4" name="组 103"/>
          <p:cNvGrpSpPr/>
          <p:nvPr/>
        </p:nvGrpSpPr>
        <p:grpSpPr>
          <a:xfrm>
            <a:off x="3305639" y="480579"/>
            <a:ext cx="5354164" cy="5354164"/>
            <a:chOff x="3711331" y="829041"/>
            <a:chExt cx="4392018" cy="4392018"/>
          </a:xfrm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09" name="任意形状 108"/>
          <p:cNvSpPr/>
          <p:nvPr/>
        </p:nvSpPr>
        <p:spPr>
          <a:xfrm rot="576461">
            <a:off x="2276295" y="2615847"/>
            <a:ext cx="3070649" cy="1017476"/>
          </a:xfrm>
          <a:custGeom>
            <a:avLst/>
            <a:gdLst>
              <a:gd name="connsiteX0" fmla="*/ 1224012 w 6030385"/>
              <a:gd name="connsiteY0" fmla="*/ 516141 h 2185712"/>
              <a:gd name="connsiteX1" fmla="*/ 1165955 w 6030385"/>
              <a:gd name="connsiteY1" fmla="*/ 1604712 h 2185712"/>
              <a:gd name="connsiteX2" fmla="*/ 5839555 w 6030385"/>
              <a:gd name="connsiteY2" fmla="*/ 37169 h 2185712"/>
              <a:gd name="connsiteX3" fmla="*/ 4634869 w 6030385"/>
              <a:gd name="connsiteY3" fmla="*/ 632255 h 2185712"/>
              <a:gd name="connsiteX4" fmla="*/ 135440 w 6030385"/>
              <a:gd name="connsiteY4" fmla="*/ 2185284 h 2185712"/>
              <a:gd name="connsiteX5" fmla="*/ 1180469 w 6030385"/>
              <a:gd name="connsiteY5" fmla="*/ 472598 h 2185712"/>
              <a:gd name="connsiteX6" fmla="*/ 1224012 w 6030385"/>
              <a:gd name="connsiteY6" fmla="*/ 516141 h 2185712"/>
              <a:gd name="connsiteX0" fmla="*/ 1429226 w 6032399"/>
              <a:gd name="connsiteY0" fmla="*/ 341970 h 2185712"/>
              <a:gd name="connsiteX1" fmla="*/ 1167969 w 6032399"/>
              <a:gd name="connsiteY1" fmla="*/ 1604712 h 2185712"/>
              <a:gd name="connsiteX2" fmla="*/ 5841569 w 6032399"/>
              <a:gd name="connsiteY2" fmla="*/ 37169 h 2185712"/>
              <a:gd name="connsiteX3" fmla="*/ 4636883 w 6032399"/>
              <a:gd name="connsiteY3" fmla="*/ 632255 h 2185712"/>
              <a:gd name="connsiteX4" fmla="*/ 137454 w 6032399"/>
              <a:gd name="connsiteY4" fmla="*/ 2185284 h 2185712"/>
              <a:gd name="connsiteX5" fmla="*/ 1182483 w 6032399"/>
              <a:gd name="connsiteY5" fmla="*/ 472598 h 2185712"/>
              <a:gd name="connsiteX6" fmla="*/ 1429226 w 6032399"/>
              <a:gd name="connsiteY6" fmla="*/ 341970 h 2185712"/>
              <a:gd name="connsiteX0" fmla="*/ 1429226 w 6032399"/>
              <a:gd name="connsiteY0" fmla="*/ 341970 h 2185712"/>
              <a:gd name="connsiteX1" fmla="*/ 1167969 w 6032399"/>
              <a:gd name="connsiteY1" fmla="*/ 1604712 h 2185712"/>
              <a:gd name="connsiteX2" fmla="*/ 5841569 w 6032399"/>
              <a:gd name="connsiteY2" fmla="*/ 37169 h 2185712"/>
              <a:gd name="connsiteX3" fmla="*/ 4636883 w 6032399"/>
              <a:gd name="connsiteY3" fmla="*/ 632255 h 2185712"/>
              <a:gd name="connsiteX4" fmla="*/ 137454 w 6032399"/>
              <a:gd name="connsiteY4" fmla="*/ 2185284 h 2185712"/>
              <a:gd name="connsiteX5" fmla="*/ 1182483 w 6032399"/>
              <a:gd name="connsiteY5" fmla="*/ 472598 h 2185712"/>
              <a:gd name="connsiteX6" fmla="*/ 1429226 w 6032399"/>
              <a:gd name="connsiteY6" fmla="*/ 341970 h 2185712"/>
              <a:gd name="connsiteX0" fmla="*/ 1429226 w 6035343"/>
              <a:gd name="connsiteY0" fmla="*/ 349763 h 2193485"/>
              <a:gd name="connsiteX1" fmla="*/ 1167969 w 6035343"/>
              <a:gd name="connsiteY1" fmla="*/ 1612505 h 2193485"/>
              <a:gd name="connsiteX2" fmla="*/ 5841569 w 6035343"/>
              <a:gd name="connsiteY2" fmla="*/ 44962 h 2193485"/>
              <a:gd name="connsiteX3" fmla="*/ 4651397 w 6035343"/>
              <a:gd name="connsiteY3" fmla="*/ 581991 h 2193485"/>
              <a:gd name="connsiteX4" fmla="*/ 137454 w 6035343"/>
              <a:gd name="connsiteY4" fmla="*/ 2193077 h 2193485"/>
              <a:gd name="connsiteX5" fmla="*/ 1182483 w 6035343"/>
              <a:gd name="connsiteY5" fmla="*/ 480391 h 2193485"/>
              <a:gd name="connsiteX6" fmla="*/ 1429226 w 6035343"/>
              <a:gd name="connsiteY6" fmla="*/ 349763 h 2193485"/>
              <a:gd name="connsiteX0" fmla="*/ 1470066 w 6077083"/>
              <a:gd name="connsiteY0" fmla="*/ 347898 h 2046519"/>
              <a:gd name="connsiteX1" fmla="*/ 1208809 w 6077083"/>
              <a:gd name="connsiteY1" fmla="*/ 1610640 h 2046519"/>
              <a:gd name="connsiteX2" fmla="*/ 5882409 w 6077083"/>
              <a:gd name="connsiteY2" fmla="*/ 43097 h 2046519"/>
              <a:gd name="connsiteX3" fmla="*/ 4692237 w 6077083"/>
              <a:gd name="connsiteY3" fmla="*/ 580126 h 2046519"/>
              <a:gd name="connsiteX4" fmla="*/ 134751 w 6077083"/>
              <a:gd name="connsiteY4" fmla="*/ 2046069 h 2046519"/>
              <a:gd name="connsiteX5" fmla="*/ 1223323 w 6077083"/>
              <a:gd name="connsiteY5" fmla="*/ 478526 h 2046519"/>
              <a:gd name="connsiteX6" fmla="*/ 1470066 w 6077083"/>
              <a:gd name="connsiteY6" fmla="*/ 347898 h 2046519"/>
              <a:gd name="connsiteX0" fmla="*/ 1470066 w 6077083"/>
              <a:gd name="connsiteY0" fmla="*/ 347898 h 2084333"/>
              <a:gd name="connsiteX1" fmla="*/ 1208809 w 6077083"/>
              <a:gd name="connsiteY1" fmla="*/ 1610640 h 2084333"/>
              <a:gd name="connsiteX2" fmla="*/ 5882409 w 6077083"/>
              <a:gd name="connsiteY2" fmla="*/ 43097 h 2084333"/>
              <a:gd name="connsiteX3" fmla="*/ 4692237 w 6077083"/>
              <a:gd name="connsiteY3" fmla="*/ 580126 h 2084333"/>
              <a:gd name="connsiteX4" fmla="*/ 134751 w 6077083"/>
              <a:gd name="connsiteY4" fmla="*/ 2046069 h 2084333"/>
              <a:gd name="connsiteX5" fmla="*/ 1223323 w 6077083"/>
              <a:gd name="connsiteY5" fmla="*/ 478526 h 2084333"/>
              <a:gd name="connsiteX6" fmla="*/ 1470066 w 6077083"/>
              <a:gd name="connsiteY6" fmla="*/ 347898 h 2084333"/>
              <a:gd name="connsiteX0" fmla="*/ 1470066 w 6093040"/>
              <a:gd name="connsiteY0" fmla="*/ 348757 h 2085192"/>
              <a:gd name="connsiteX1" fmla="*/ 976581 w 6093040"/>
              <a:gd name="connsiteY1" fmla="*/ 1626013 h 2085192"/>
              <a:gd name="connsiteX2" fmla="*/ 5882409 w 6093040"/>
              <a:gd name="connsiteY2" fmla="*/ 43956 h 2085192"/>
              <a:gd name="connsiteX3" fmla="*/ 4692237 w 6093040"/>
              <a:gd name="connsiteY3" fmla="*/ 580985 h 2085192"/>
              <a:gd name="connsiteX4" fmla="*/ 134751 w 6093040"/>
              <a:gd name="connsiteY4" fmla="*/ 2046928 h 2085192"/>
              <a:gd name="connsiteX5" fmla="*/ 1223323 w 6093040"/>
              <a:gd name="connsiteY5" fmla="*/ 479385 h 2085192"/>
              <a:gd name="connsiteX6" fmla="*/ 1470066 w 6093040"/>
              <a:gd name="connsiteY6" fmla="*/ 348757 h 2085192"/>
              <a:gd name="connsiteX0" fmla="*/ 1572821 w 6094195"/>
              <a:gd name="connsiteY0" fmla="*/ 290699 h 2085192"/>
              <a:gd name="connsiteX1" fmla="*/ 977736 w 6094195"/>
              <a:gd name="connsiteY1" fmla="*/ 1626013 h 2085192"/>
              <a:gd name="connsiteX2" fmla="*/ 5883564 w 6094195"/>
              <a:gd name="connsiteY2" fmla="*/ 43956 h 2085192"/>
              <a:gd name="connsiteX3" fmla="*/ 4693392 w 6094195"/>
              <a:gd name="connsiteY3" fmla="*/ 580985 h 2085192"/>
              <a:gd name="connsiteX4" fmla="*/ 135906 w 6094195"/>
              <a:gd name="connsiteY4" fmla="*/ 2046928 h 2085192"/>
              <a:gd name="connsiteX5" fmla="*/ 1224478 w 6094195"/>
              <a:gd name="connsiteY5" fmla="*/ 479385 h 2085192"/>
              <a:gd name="connsiteX6" fmla="*/ 1572821 w 6094195"/>
              <a:gd name="connsiteY6" fmla="*/ 290699 h 2085192"/>
              <a:gd name="connsiteX0" fmla="*/ 1572821 w 6094195"/>
              <a:gd name="connsiteY0" fmla="*/ 290699 h 2085192"/>
              <a:gd name="connsiteX1" fmla="*/ 977736 w 6094195"/>
              <a:gd name="connsiteY1" fmla="*/ 1626013 h 2085192"/>
              <a:gd name="connsiteX2" fmla="*/ 5883564 w 6094195"/>
              <a:gd name="connsiteY2" fmla="*/ 43956 h 2085192"/>
              <a:gd name="connsiteX3" fmla="*/ 4693392 w 6094195"/>
              <a:gd name="connsiteY3" fmla="*/ 580985 h 2085192"/>
              <a:gd name="connsiteX4" fmla="*/ 135906 w 6094195"/>
              <a:gd name="connsiteY4" fmla="*/ 2046928 h 2085192"/>
              <a:gd name="connsiteX5" fmla="*/ 1224478 w 6094195"/>
              <a:gd name="connsiteY5" fmla="*/ 479385 h 2085192"/>
              <a:gd name="connsiteX6" fmla="*/ 1572821 w 6094195"/>
              <a:gd name="connsiteY6" fmla="*/ 290699 h 2085192"/>
              <a:gd name="connsiteX0" fmla="*/ 1572821 w 6090196"/>
              <a:gd name="connsiteY0" fmla="*/ 283072 h 2077565"/>
              <a:gd name="connsiteX1" fmla="*/ 1035793 w 6090196"/>
              <a:gd name="connsiteY1" fmla="*/ 1487758 h 2077565"/>
              <a:gd name="connsiteX2" fmla="*/ 5883564 w 6090196"/>
              <a:gd name="connsiteY2" fmla="*/ 36329 h 2077565"/>
              <a:gd name="connsiteX3" fmla="*/ 4693392 w 6090196"/>
              <a:gd name="connsiteY3" fmla="*/ 573358 h 2077565"/>
              <a:gd name="connsiteX4" fmla="*/ 135906 w 6090196"/>
              <a:gd name="connsiteY4" fmla="*/ 2039301 h 2077565"/>
              <a:gd name="connsiteX5" fmla="*/ 1224478 w 6090196"/>
              <a:gd name="connsiteY5" fmla="*/ 471758 h 2077565"/>
              <a:gd name="connsiteX6" fmla="*/ 1572821 w 6090196"/>
              <a:gd name="connsiteY6" fmla="*/ 283072 h 2077565"/>
              <a:gd name="connsiteX0" fmla="*/ 1588197 w 6105572"/>
              <a:gd name="connsiteY0" fmla="*/ 283072 h 2077565"/>
              <a:gd name="connsiteX1" fmla="*/ 1051169 w 6105572"/>
              <a:gd name="connsiteY1" fmla="*/ 1487758 h 2077565"/>
              <a:gd name="connsiteX2" fmla="*/ 5898940 w 6105572"/>
              <a:gd name="connsiteY2" fmla="*/ 36329 h 2077565"/>
              <a:gd name="connsiteX3" fmla="*/ 4708768 w 6105572"/>
              <a:gd name="connsiteY3" fmla="*/ 573358 h 2077565"/>
              <a:gd name="connsiteX4" fmla="*/ 151282 w 6105572"/>
              <a:gd name="connsiteY4" fmla="*/ 2039301 h 2077565"/>
              <a:gd name="connsiteX5" fmla="*/ 1051169 w 6105572"/>
              <a:gd name="connsiteY5" fmla="*/ 602386 h 2077565"/>
              <a:gd name="connsiteX6" fmla="*/ 1588197 w 6105572"/>
              <a:gd name="connsiteY6" fmla="*/ 283072 h 2077565"/>
              <a:gd name="connsiteX0" fmla="*/ 1750122 w 6107840"/>
              <a:gd name="connsiteY0" fmla="*/ 137929 h 2077565"/>
              <a:gd name="connsiteX1" fmla="*/ 1053437 w 6107840"/>
              <a:gd name="connsiteY1" fmla="*/ 1487758 h 2077565"/>
              <a:gd name="connsiteX2" fmla="*/ 5901208 w 6107840"/>
              <a:gd name="connsiteY2" fmla="*/ 36329 h 2077565"/>
              <a:gd name="connsiteX3" fmla="*/ 4711036 w 6107840"/>
              <a:gd name="connsiteY3" fmla="*/ 573358 h 2077565"/>
              <a:gd name="connsiteX4" fmla="*/ 153550 w 6107840"/>
              <a:gd name="connsiteY4" fmla="*/ 2039301 h 2077565"/>
              <a:gd name="connsiteX5" fmla="*/ 1053437 w 6107840"/>
              <a:gd name="connsiteY5" fmla="*/ 602386 h 2077565"/>
              <a:gd name="connsiteX6" fmla="*/ 1750122 w 6107840"/>
              <a:gd name="connsiteY6" fmla="*/ 137929 h 2077565"/>
              <a:gd name="connsiteX0" fmla="*/ 1769886 w 6127604"/>
              <a:gd name="connsiteY0" fmla="*/ 137929 h 2077565"/>
              <a:gd name="connsiteX1" fmla="*/ 1073201 w 6127604"/>
              <a:gd name="connsiteY1" fmla="*/ 1487758 h 2077565"/>
              <a:gd name="connsiteX2" fmla="*/ 5920972 w 6127604"/>
              <a:gd name="connsiteY2" fmla="*/ 36329 h 2077565"/>
              <a:gd name="connsiteX3" fmla="*/ 4730800 w 6127604"/>
              <a:gd name="connsiteY3" fmla="*/ 573358 h 2077565"/>
              <a:gd name="connsiteX4" fmla="*/ 173314 w 6127604"/>
              <a:gd name="connsiteY4" fmla="*/ 2039301 h 2077565"/>
              <a:gd name="connsiteX5" fmla="*/ 884515 w 6127604"/>
              <a:gd name="connsiteY5" fmla="*/ 805586 h 2077565"/>
              <a:gd name="connsiteX6" fmla="*/ 1769886 w 6127604"/>
              <a:gd name="connsiteY6" fmla="*/ 137929 h 2077565"/>
              <a:gd name="connsiteX0" fmla="*/ 1504034 w 6123009"/>
              <a:gd name="connsiteY0" fmla="*/ 428215 h 2077565"/>
              <a:gd name="connsiteX1" fmla="*/ 1068606 w 6123009"/>
              <a:gd name="connsiteY1" fmla="*/ 1487758 h 2077565"/>
              <a:gd name="connsiteX2" fmla="*/ 5916377 w 6123009"/>
              <a:gd name="connsiteY2" fmla="*/ 36329 h 2077565"/>
              <a:gd name="connsiteX3" fmla="*/ 4726205 w 6123009"/>
              <a:gd name="connsiteY3" fmla="*/ 573358 h 2077565"/>
              <a:gd name="connsiteX4" fmla="*/ 168719 w 6123009"/>
              <a:gd name="connsiteY4" fmla="*/ 2039301 h 2077565"/>
              <a:gd name="connsiteX5" fmla="*/ 879920 w 6123009"/>
              <a:gd name="connsiteY5" fmla="*/ 805586 h 2077565"/>
              <a:gd name="connsiteX6" fmla="*/ 1504034 w 6123009"/>
              <a:gd name="connsiteY6" fmla="*/ 428215 h 2077565"/>
              <a:gd name="connsiteX0" fmla="*/ 1504034 w 6125008"/>
              <a:gd name="connsiteY0" fmla="*/ 424918 h 2074268"/>
              <a:gd name="connsiteX1" fmla="*/ 1039578 w 6125008"/>
              <a:gd name="connsiteY1" fmla="*/ 1426404 h 2074268"/>
              <a:gd name="connsiteX2" fmla="*/ 5916377 w 6125008"/>
              <a:gd name="connsiteY2" fmla="*/ 33032 h 2074268"/>
              <a:gd name="connsiteX3" fmla="*/ 4726205 w 6125008"/>
              <a:gd name="connsiteY3" fmla="*/ 570061 h 2074268"/>
              <a:gd name="connsiteX4" fmla="*/ 168719 w 6125008"/>
              <a:gd name="connsiteY4" fmla="*/ 2036004 h 2074268"/>
              <a:gd name="connsiteX5" fmla="*/ 879920 w 6125008"/>
              <a:gd name="connsiteY5" fmla="*/ 802289 h 2074268"/>
              <a:gd name="connsiteX6" fmla="*/ 1504034 w 6125008"/>
              <a:gd name="connsiteY6" fmla="*/ 424918 h 2074268"/>
              <a:gd name="connsiteX0" fmla="*/ 1523784 w 6144758"/>
              <a:gd name="connsiteY0" fmla="*/ 424918 h 2074268"/>
              <a:gd name="connsiteX1" fmla="*/ 1059328 w 6144758"/>
              <a:gd name="connsiteY1" fmla="*/ 1426404 h 2074268"/>
              <a:gd name="connsiteX2" fmla="*/ 5936127 w 6144758"/>
              <a:gd name="connsiteY2" fmla="*/ 33032 h 2074268"/>
              <a:gd name="connsiteX3" fmla="*/ 4745955 w 6144758"/>
              <a:gd name="connsiteY3" fmla="*/ 570061 h 2074268"/>
              <a:gd name="connsiteX4" fmla="*/ 188469 w 6144758"/>
              <a:gd name="connsiteY4" fmla="*/ 2036004 h 2074268"/>
              <a:gd name="connsiteX5" fmla="*/ 899670 w 6144758"/>
              <a:gd name="connsiteY5" fmla="*/ 802289 h 2074268"/>
              <a:gd name="connsiteX6" fmla="*/ 1523784 w 6144758"/>
              <a:gd name="connsiteY6" fmla="*/ 424918 h 2074268"/>
              <a:gd name="connsiteX0" fmla="*/ 1523784 w 6144758"/>
              <a:gd name="connsiteY0" fmla="*/ 424918 h 2045124"/>
              <a:gd name="connsiteX1" fmla="*/ 1059328 w 6144758"/>
              <a:gd name="connsiteY1" fmla="*/ 1426404 h 2045124"/>
              <a:gd name="connsiteX2" fmla="*/ 5936127 w 6144758"/>
              <a:gd name="connsiteY2" fmla="*/ 33032 h 2045124"/>
              <a:gd name="connsiteX3" fmla="*/ 4745955 w 6144758"/>
              <a:gd name="connsiteY3" fmla="*/ 570061 h 2045124"/>
              <a:gd name="connsiteX4" fmla="*/ 188469 w 6144758"/>
              <a:gd name="connsiteY4" fmla="*/ 2036004 h 2045124"/>
              <a:gd name="connsiteX5" fmla="*/ 899670 w 6144758"/>
              <a:gd name="connsiteY5" fmla="*/ 802289 h 2045124"/>
              <a:gd name="connsiteX6" fmla="*/ 1523784 w 6144758"/>
              <a:gd name="connsiteY6" fmla="*/ 424918 h 2045124"/>
              <a:gd name="connsiteX0" fmla="*/ 1523784 w 6144758"/>
              <a:gd name="connsiteY0" fmla="*/ 424918 h 2036099"/>
              <a:gd name="connsiteX1" fmla="*/ 1059328 w 6144758"/>
              <a:gd name="connsiteY1" fmla="*/ 1426404 h 2036099"/>
              <a:gd name="connsiteX2" fmla="*/ 5936127 w 6144758"/>
              <a:gd name="connsiteY2" fmla="*/ 33032 h 2036099"/>
              <a:gd name="connsiteX3" fmla="*/ 4745955 w 6144758"/>
              <a:gd name="connsiteY3" fmla="*/ 570061 h 2036099"/>
              <a:gd name="connsiteX4" fmla="*/ 188469 w 6144758"/>
              <a:gd name="connsiteY4" fmla="*/ 2036004 h 2036099"/>
              <a:gd name="connsiteX5" fmla="*/ 899670 w 6144758"/>
              <a:gd name="connsiteY5" fmla="*/ 802289 h 2036099"/>
              <a:gd name="connsiteX6" fmla="*/ 1523784 w 6144758"/>
              <a:gd name="connsiteY6" fmla="*/ 424918 h 203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4758" h="2036099">
                <a:moveTo>
                  <a:pt x="1523784" y="424918"/>
                </a:moveTo>
                <a:cubicBezTo>
                  <a:pt x="1550394" y="528937"/>
                  <a:pt x="323938" y="1491718"/>
                  <a:pt x="1059328" y="1426404"/>
                </a:cubicBezTo>
                <a:cubicBezTo>
                  <a:pt x="1794718" y="1361090"/>
                  <a:pt x="5321689" y="175756"/>
                  <a:pt x="5936127" y="33032"/>
                </a:cubicBezTo>
                <a:cubicBezTo>
                  <a:pt x="6550565" y="-109692"/>
                  <a:pt x="5703898" y="236232"/>
                  <a:pt x="4745955" y="570061"/>
                </a:cubicBezTo>
                <a:cubicBezTo>
                  <a:pt x="3788012" y="903890"/>
                  <a:pt x="836772" y="2048099"/>
                  <a:pt x="188469" y="2036004"/>
                </a:cubicBezTo>
                <a:cubicBezTo>
                  <a:pt x="-387264" y="2009395"/>
                  <a:pt x="502946" y="1114346"/>
                  <a:pt x="899670" y="802289"/>
                </a:cubicBezTo>
                <a:cubicBezTo>
                  <a:pt x="1296394" y="490232"/>
                  <a:pt x="1497174" y="320899"/>
                  <a:pt x="1523784" y="424918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0" y="3621818"/>
            <a:ext cx="12192000" cy="3236182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11" name="直线连接符 4"/>
          <p:cNvCxnSpPr/>
          <p:nvPr/>
        </p:nvCxnSpPr>
        <p:spPr>
          <a:xfrm>
            <a:off x="2354183" y="4208613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cxnSp>
        <p:nvCxnSpPr>
          <p:cNvPr id="112" name="直线连接符 5"/>
          <p:cNvCxnSpPr/>
          <p:nvPr/>
        </p:nvCxnSpPr>
        <p:spPr>
          <a:xfrm flipH="1">
            <a:off x="8299970" y="4214056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sp>
        <p:nvSpPr>
          <p:cNvPr id="113" name="矩形 112"/>
          <p:cNvSpPr/>
          <p:nvPr/>
        </p:nvSpPr>
        <p:spPr>
          <a:xfrm>
            <a:off x="4870493" y="6134844"/>
            <a:ext cx="2363139" cy="338550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 defTabSz="457178"/>
            <a:r>
              <a:rPr kumimoji="1" lang="zh-CN" altLang="en-US" sz="1600" dirty="0" smtClean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欢迎小小草素材</a:t>
            </a:r>
            <a:r>
              <a:rPr kumimoji="1" lang="en-US" altLang="zh-CN" sz="1600" dirty="0" smtClean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PPT</a:t>
            </a:r>
            <a:r>
              <a:rPr kumimoji="1" lang="zh-CN" altLang="en-US" sz="1600" dirty="0" smtClean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模板</a:t>
            </a:r>
            <a:endParaRPr kumimoji="1" lang="zh-CN" altLang="en-US" sz="1600" dirty="0">
              <a:solidFill>
                <a:schemeClr val="bg1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621340" y="3896199"/>
            <a:ext cx="4572000" cy="646327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 algn="ctr" defTabSz="457178"/>
            <a:r>
              <a:rPr kumimoji="1" lang="zh-CN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/>
                <a:ea typeface="微软雅黑" panose="020B0503020204020204" pitchFamily="34" charset="-122"/>
              </a:rPr>
              <a:t>毕业设计答辩模板</a:t>
            </a:r>
            <a:endParaRPr kumimoji="1" lang="en-US" altLang="zh-CN" sz="3600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162" name="组 161"/>
          <p:cNvGrpSpPr/>
          <p:nvPr/>
        </p:nvGrpSpPr>
        <p:grpSpPr>
          <a:xfrm rot="2046856">
            <a:off x="6378117" y="714521"/>
            <a:ext cx="2512411" cy="3332711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163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64" name="组 163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165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180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1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2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3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66" name="椭圆 165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7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8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2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3" name="矩形 172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4" name="矩形 173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5" name="矩形 174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6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7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8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9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34" name="文本框 8"/>
          <p:cNvSpPr txBox="1"/>
          <p:nvPr/>
        </p:nvSpPr>
        <p:spPr>
          <a:xfrm>
            <a:off x="3358445" y="4637296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endParaRPr lang="zh-CN" altLang="en-US" sz="14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8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TWO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作品概述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1162354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文本框 10"/>
          <p:cNvSpPr txBox="1"/>
          <p:nvPr/>
        </p:nvSpPr>
        <p:spPr>
          <a:xfrm>
            <a:off x="1162354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12" name="文本框 14"/>
          <p:cNvSpPr txBox="1"/>
          <p:nvPr/>
        </p:nvSpPr>
        <p:spPr>
          <a:xfrm>
            <a:off x="1162354" y="4363608"/>
            <a:ext cx="2945190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4493382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文本框 15"/>
          <p:cNvSpPr txBox="1"/>
          <p:nvPr/>
        </p:nvSpPr>
        <p:spPr>
          <a:xfrm>
            <a:off x="4493382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4493382" y="4363608"/>
            <a:ext cx="2945190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7824411" y="1500415"/>
            <a:ext cx="2945189" cy="220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文本框 19"/>
          <p:cNvSpPr txBox="1"/>
          <p:nvPr/>
        </p:nvSpPr>
        <p:spPr>
          <a:xfrm>
            <a:off x="7824411" y="3864900"/>
            <a:ext cx="294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7824411" y="4363608"/>
            <a:ext cx="2945190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896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 84"/>
          <p:cNvGrpSpPr/>
          <p:nvPr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矩形 217"/>
          <p:cNvSpPr>
            <a:spLocks noChangeArrowheads="1"/>
          </p:cNvSpPr>
          <p:nvPr/>
        </p:nvSpPr>
        <p:spPr bwMode="auto">
          <a:xfrm>
            <a:off x="6685069" y="22169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03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6685069" y="2696218"/>
            <a:ext cx="3951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制作过程</a:t>
            </a:r>
            <a:endParaRPr lang="zh-CN" altLang="en-US" sz="72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2" name="组合 220"/>
          <p:cNvGrpSpPr/>
          <p:nvPr/>
        </p:nvGrpSpPr>
        <p:grpSpPr>
          <a:xfrm>
            <a:off x="8637760" y="22880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3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4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88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8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46502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 58"/>
          <p:cNvGrpSpPr/>
          <p:nvPr/>
        </p:nvGrpSpPr>
        <p:grpSpPr>
          <a:xfrm rot="10800000" flipV="1">
            <a:off x="5453931" y="4447034"/>
            <a:ext cx="6063741" cy="1283832"/>
            <a:chOff x="1592344" y="2093574"/>
            <a:chExt cx="8269462" cy="1750833"/>
          </a:xfrm>
          <a:solidFill>
            <a:schemeClr val="accent2"/>
          </a:solidFill>
        </p:grpSpPr>
        <p:sp>
          <p:nvSpPr>
            <p:cNvPr id="60" name="空心弧 59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2334820" y="3357103"/>
              <a:ext cx="1374202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50239" y="2093574"/>
              <a:ext cx="7511567" cy="252178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3" name="三角形 62"/>
            <p:cNvSpPr/>
            <p:nvPr/>
          </p:nvSpPr>
          <p:spPr>
            <a:xfrm rot="5400000">
              <a:off x="3436595" y="3281641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 flipV="1">
            <a:off x="189488" y="3526728"/>
            <a:ext cx="7434251" cy="1281296"/>
            <a:chOff x="1592344" y="1854993"/>
            <a:chExt cx="10138502" cy="1747375"/>
          </a:xfrm>
          <a:solidFill>
            <a:schemeClr val="accent3"/>
          </a:solidFill>
        </p:grpSpPr>
        <p:sp>
          <p:nvSpPr>
            <p:cNvPr id="51" name="空心弧 50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334820" y="3357103"/>
              <a:ext cx="883714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350235" y="2093575"/>
              <a:ext cx="8984422" cy="25217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4" name="三角形 53"/>
            <p:cNvSpPr/>
            <p:nvPr/>
          </p:nvSpPr>
          <p:spPr>
            <a:xfrm rot="5400000">
              <a:off x="11168080" y="2021570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55" name="椭圆 54"/>
          <p:cNvSpPr/>
          <p:nvPr/>
        </p:nvSpPr>
        <p:spPr>
          <a:xfrm>
            <a:off x="443305" y="3773329"/>
            <a:ext cx="598714" cy="5987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>
                <a:solidFill>
                  <a:srgbClr val="002A3B"/>
                </a:solidFill>
              </a:rPr>
              <a:t>3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grpSp>
        <p:nvGrpSpPr>
          <p:cNvPr id="33" name="组 32"/>
          <p:cNvGrpSpPr/>
          <p:nvPr/>
        </p:nvGrpSpPr>
        <p:grpSpPr>
          <a:xfrm rot="10800000">
            <a:off x="784574" y="2592794"/>
            <a:ext cx="6354255" cy="1281296"/>
            <a:chOff x="1592344" y="1854993"/>
            <a:chExt cx="8665652" cy="1747375"/>
          </a:xfrm>
          <a:solidFill>
            <a:schemeClr val="accent4"/>
          </a:solidFill>
        </p:grpSpPr>
        <p:sp>
          <p:nvSpPr>
            <p:cNvPr id="34" name="空心弧 33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334820" y="3357103"/>
              <a:ext cx="1374202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350239" y="2093574"/>
              <a:ext cx="7511567" cy="252178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7" name="三角形 36"/>
            <p:cNvSpPr/>
            <p:nvPr/>
          </p:nvSpPr>
          <p:spPr>
            <a:xfrm rot="5400000">
              <a:off x="9695230" y="2021570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THREE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制作过程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5042299" y="1669757"/>
            <a:ext cx="7143738" cy="1271610"/>
            <a:chOff x="1592344" y="2093575"/>
            <a:chExt cx="9742313" cy="1734165"/>
          </a:xfrm>
          <a:solidFill>
            <a:schemeClr val="accent1"/>
          </a:solidFill>
        </p:grpSpPr>
        <p:sp>
          <p:nvSpPr>
            <p:cNvPr id="13" name="空心弧 12"/>
            <p:cNvSpPr/>
            <p:nvPr/>
          </p:nvSpPr>
          <p:spPr>
            <a:xfrm rot="16200000">
              <a:off x="1592344" y="2093578"/>
              <a:ext cx="1508789" cy="1508789"/>
            </a:xfrm>
            <a:prstGeom prst="blockArc">
              <a:avLst>
                <a:gd name="adj1" fmla="val 10800000"/>
                <a:gd name="adj2" fmla="val 79210"/>
                <a:gd name="adj3" fmla="val 16501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334820" y="3357103"/>
              <a:ext cx="883714" cy="245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350235" y="2093575"/>
              <a:ext cx="8984422" cy="252177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" name="三角形 4"/>
            <p:cNvSpPr/>
            <p:nvPr/>
          </p:nvSpPr>
          <p:spPr>
            <a:xfrm rot="5400000">
              <a:off x="2967646" y="3264974"/>
              <a:ext cx="729343" cy="3961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5296116" y="1919695"/>
            <a:ext cx="598714" cy="5987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>
                <a:solidFill>
                  <a:srgbClr val="002A3B"/>
                </a:solidFill>
              </a:rPr>
              <a:t>1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551989" y="1555960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文本框 22"/>
          <p:cNvSpPr txBox="1"/>
          <p:nvPr/>
        </p:nvSpPr>
        <p:spPr>
          <a:xfrm>
            <a:off x="2656062" y="1651969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106">
              <a:defRPr/>
            </a:pPr>
            <a:r>
              <a:rPr kumimoji="1" lang="zh-CN" altLang="en-US" sz="1400" b="1" kern="0" dirty="0">
                <a:solidFill>
                  <a:schemeClr val="accent1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4" name="文本框 14"/>
          <p:cNvSpPr txBox="1"/>
          <p:nvPr/>
        </p:nvSpPr>
        <p:spPr>
          <a:xfrm>
            <a:off x="2656062" y="2000297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295037" y="2842559"/>
            <a:ext cx="598714" cy="5987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>
                <a:solidFill>
                  <a:srgbClr val="002A3B"/>
                </a:solidFill>
              </a:rPr>
              <a:t>2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7471967" y="2441148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8" name="文本框 47"/>
          <p:cNvSpPr txBox="1"/>
          <p:nvPr/>
        </p:nvSpPr>
        <p:spPr>
          <a:xfrm>
            <a:off x="9576040" y="2537157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106">
              <a:defRPr/>
            </a:pPr>
            <a:r>
              <a:rPr kumimoji="1" lang="zh-CN" altLang="en-US" sz="1400" b="1" kern="0">
                <a:solidFill>
                  <a:schemeClr val="accent4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9" name="文本框 14"/>
          <p:cNvSpPr txBox="1"/>
          <p:nvPr/>
        </p:nvSpPr>
        <p:spPr>
          <a:xfrm>
            <a:off x="9576040" y="2885485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787348" y="4873173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" name="文本框 56"/>
          <p:cNvSpPr txBox="1"/>
          <p:nvPr/>
        </p:nvSpPr>
        <p:spPr>
          <a:xfrm>
            <a:off x="2891421" y="4969182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106">
              <a:defRPr/>
            </a:pPr>
            <a:r>
              <a:rPr kumimoji="1" lang="zh-CN" altLang="en-US" sz="1400" b="1" kern="0" dirty="0">
                <a:solidFill>
                  <a:schemeClr val="accent3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" name="文本框 14"/>
          <p:cNvSpPr txBox="1"/>
          <p:nvPr/>
        </p:nvSpPr>
        <p:spPr>
          <a:xfrm>
            <a:off x="2891421" y="5317510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0682984" y="4698056"/>
            <a:ext cx="598714" cy="5987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600" b="1" dirty="0" smtClean="0">
                <a:solidFill>
                  <a:srgbClr val="002A3B"/>
                </a:solidFill>
              </a:rPr>
              <a:t>4</a:t>
            </a:r>
            <a:endParaRPr kumimoji="1" lang="zh-CN" altLang="en-US" sz="3600" b="1" dirty="0">
              <a:solidFill>
                <a:srgbClr val="002A3B"/>
              </a:solidFill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1" r="25561"/>
          <a:stretch/>
        </p:blipFill>
        <p:spPr>
          <a:xfrm>
            <a:off x="5463358" y="4873173"/>
            <a:ext cx="1868714" cy="140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6" name="文本框 65"/>
          <p:cNvSpPr txBox="1"/>
          <p:nvPr/>
        </p:nvSpPr>
        <p:spPr>
          <a:xfrm>
            <a:off x="7567431" y="4969182"/>
            <a:ext cx="205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106">
              <a:defRPr/>
            </a:pPr>
            <a:r>
              <a:rPr kumimoji="1" lang="zh-CN" altLang="en-US" sz="1400" b="1" kern="0" dirty="0">
                <a:solidFill>
                  <a:schemeClr val="accent2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7" name="文本框 14"/>
          <p:cNvSpPr txBox="1"/>
          <p:nvPr/>
        </p:nvSpPr>
        <p:spPr>
          <a:xfrm>
            <a:off x="7567431" y="5317510"/>
            <a:ext cx="2053531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此处添加文本信息</a:t>
            </a:r>
            <a:r>
              <a:rPr lang="zh-CN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35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THREE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smtClean="0">
                <a:ea typeface="微软雅黑" panose="020B0503020204020204" pitchFamily="34" charset="-122"/>
              </a:rPr>
              <a:t>制作过程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>
            <a:off x="1117495" y="1479075"/>
            <a:ext cx="2008557" cy="801690"/>
          </a:xfrm>
          <a:prstGeom prst="curved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>
              <a:solidFill>
                <a:schemeClr val="tx1"/>
              </a:solidFill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1279320" y="2218431"/>
            <a:ext cx="1684909" cy="1684908"/>
            <a:chOff x="989034" y="2363574"/>
            <a:chExt cx="1684909" cy="1684908"/>
          </a:xfrm>
        </p:grpSpPr>
        <p:sp>
          <p:nvSpPr>
            <p:cNvPr id="4" name="单圆角矩形 3"/>
            <p:cNvSpPr/>
            <p:nvPr/>
          </p:nvSpPr>
          <p:spPr>
            <a:xfrm rot="18900000">
              <a:off x="989034" y="2363574"/>
              <a:ext cx="1684909" cy="1684908"/>
            </a:xfrm>
            <a:prstGeom prst="round1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30641" y="2392478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9600" b="1" dirty="0" smtClean="0">
                  <a:solidFill>
                    <a:schemeClr val="bg1"/>
                  </a:solidFill>
                </a:rPr>
                <a:t>1</a:t>
              </a:r>
              <a:endParaRPr kumimoji="1" lang="zh-CN" altLang="en-US" sz="9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930364" y="4775300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0364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69" name="下弧形箭头 68"/>
          <p:cNvSpPr/>
          <p:nvPr/>
        </p:nvSpPr>
        <p:spPr>
          <a:xfrm rot="10800000" flipH="1">
            <a:off x="3699211" y="3101649"/>
            <a:ext cx="2008557" cy="801690"/>
          </a:xfrm>
          <a:prstGeom prst="curved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>
              <a:solidFill>
                <a:schemeClr val="tx1"/>
              </a:solidFill>
            </a:endParaRPr>
          </a:p>
        </p:txBody>
      </p:sp>
      <p:grpSp>
        <p:nvGrpSpPr>
          <p:cNvPr id="25" name="组 24"/>
          <p:cNvGrpSpPr/>
          <p:nvPr/>
        </p:nvGrpSpPr>
        <p:grpSpPr>
          <a:xfrm>
            <a:off x="3861034" y="1449924"/>
            <a:ext cx="1684909" cy="1714060"/>
            <a:chOff x="3570748" y="1595067"/>
            <a:chExt cx="1684909" cy="1714060"/>
          </a:xfrm>
        </p:grpSpPr>
        <p:sp>
          <p:nvSpPr>
            <p:cNvPr id="68" name="单圆角矩形 67"/>
            <p:cNvSpPr/>
            <p:nvPr/>
          </p:nvSpPr>
          <p:spPr>
            <a:xfrm rot="8100000">
              <a:off x="3570748" y="1624219"/>
              <a:ext cx="1684909" cy="1684908"/>
            </a:xfrm>
            <a:prstGeom prst="round1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4012356" y="1595067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9600" b="1" dirty="0">
                  <a:solidFill>
                    <a:schemeClr val="bg1"/>
                  </a:solidFill>
                </a:rPr>
                <a:t>2</a:t>
              </a:r>
              <a:endParaRPr kumimoji="1" lang="zh-CN" altLang="en-US" sz="9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3512078" y="4775300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512078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75" name="下弧形箭头 74"/>
          <p:cNvSpPr/>
          <p:nvPr/>
        </p:nvSpPr>
        <p:spPr>
          <a:xfrm>
            <a:off x="6280926" y="1479075"/>
            <a:ext cx="2008557" cy="801690"/>
          </a:xfrm>
          <a:prstGeom prst="curved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>
              <a:solidFill>
                <a:schemeClr val="tx1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6442751" y="2218430"/>
            <a:ext cx="1684909" cy="1684909"/>
            <a:chOff x="6152465" y="2363573"/>
            <a:chExt cx="1684909" cy="1684909"/>
          </a:xfrm>
        </p:grpSpPr>
        <p:sp>
          <p:nvSpPr>
            <p:cNvPr id="74" name="单圆角矩形 73"/>
            <p:cNvSpPr/>
            <p:nvPr/>
          </p:nvSpPr>
          <p:spPr>
            <a:xfrm rot="18900000">
              <a:off x="6152465" y="2363573"/>
              <a:ext cx="1684909" cy="1684909"/>
            </a:xfrm>
            <a:prstGeom prst="round1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6582572" y="2382731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9600" b="1" dirty="0" smtClean="0">
                  <a:solidFill>
                    <a:schemeClr val="bg1"/>
                  </a:solidFill>
                </a:rPr>
                <a:t>3</a:t>
              </a:r>
              <a:endParaRPr kumimoji="1" lang="zh-CN" altLang="en-US" sz="9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6093795" y="4775300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093795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78" name="下弧形箭头 77"/>
          <p:cNvSpPr/>
          <p:nvPr/>
        </p:nvSpPr>
        <p:spPr>
          <a:xfrm rot="10800000" flipH="1">
            <a:off x="8862643" y="3101649"/>
            <a:ext cx="2008557" cy="801690"/>
          </a:xfrm>
          <a:prstGeom prst="curved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>
              <a:solidFill>
                <a:schemeClr val="tx1"/>
              </a:solidFill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9024466" y="1440177"/>
            <a:ext cx="1684909" cy="1723807"/>
            <a:chOff x="8734180" y="1585320"/>
            <a:chExt cx="1684909" cy="1723807"/>
          </a:xfrm>
        </p:grpSpPr>
        <p:sp>
          <p:nvSpPr>
            <p:cNvPr id="77" name="单圆角矩形 76"/>
            <p:cNvSpPr/>
            <p:nvPr/>
          </p:nvSpPr>
          <p:spPr>
            <a:xfrm rot="8100000">
              <a:off x="8734180" y="1624218"/>
              <a:ext cx="1684909" cy="1684909"/>
            </a:xfrm>
            <a:prstGeom prst="round1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164287" y="1585320"/>
              <a:ext cx="801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9600" b="1" dirty="0" smtClean="0">
                  <a:solidFill>
                    <a:schemeClr val="bg1"/>
                  </a:solidFill>
                </a:rPr>
                <a:t>4</a:t>
              </a:r>
              <a:endParaRPr kumimoji="1" lang="zh-CN" altLang="en-US" sz="9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8675509" y="4775300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675509" y="4344107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9150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THREE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smtClean="0">
                <a:ea typeface="微软雅黑" panose="020B0503020204020204" pitchFamily="34" charset="-122"/>
              </a:rPr>
              <a:t>制作过程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1" name="任意形状 30"/>
          <p:cNvSpPr/>
          <p:nvPr/>
        </p:nvSpPr>
        <p:spPr>
          <a:xfrm>
            <a:off x="638630" y="1457848"/>
            <a:ext cx="3008085" cy="2743200"/>
          </a:xfrm>
          <a:custGeom>
            <a:avLst/>
            <a:gdLst>
              <a:gd name="connsiteX0" fmla="*/ 1371600 w 3008085"/>
              <a:gd name="connsiteY0" fmla="*/ 0 h 2743200"/>
              <a:gd name="connsiteX1" fmla="*/ 2635413 w 3008085"/>
              <a:gd name="connsiteY1" fmla="*/ 837711 h 2743200"/>
              <a:gd name="connsiteX2" fmla="*/ 2659780 w 3008085"/>
              <a:gd name="connsiteY2" fmla="*/ 904286 h 2743200"/>
              <a:gd name="connsiteX3" fmla="*/ 2659920 w 3008085"/>
              <a:gd name="connsiteY3" fmla="*/ 904531 h 2743200"/>
              <a:gd name="connsiteX4" fmla="*/ 2984716 w 3008085"/>
              <a:gd name="connsiteY4" fmla="*/ 1130166 h 2743200"/>
              <a:gd name="connsiteX5" fmla="*/ 3008085 w 3008085"/>
              <a:gd name="connsiteY5" fmla="*/ 1442219 h 2743200"/>
              <a:gd name="connsiteX6" fmla="*/ 2718079 w 3008085"/>
              <a:gd name="connsiteY6" fmla="*/ 1677083 h 2743200"/>
              <a:gd name="connsiteX7" fmla="*/ 2690194 w 3008085"/>
              <a:gd name="connsiteY7" fmla="*/ 1745798 h 2743200"/>
              <a:gd name="connsiteX8" fmla="*/ 2681536 w 3008085"/>
              <a:gd name="connsiteY8" fmla="*/ 1779472 h 2743200"/>
              <a:gd name="connsiteX9" fmla="*/ 2138475 w 3008085"/>
              <a:gd name="connsiteY9" fmla="*/ 2508953 h 2743200"/>
              <a:gd name="connsiteX10" fmla="*/ 2123517 w 3008085"/>
              <a:gd name="connsiteY10" fmla="*/ 2518039 h 2743200"/>
              <a:gd name="connsiteX11" fmla="*/ 2081739 w 3008085"/>
              <a:gd name="connsiteY11" fmla="*/ 2549409 h 2743200"/>
              <a:gd name="connsiteX12" fmla="*/ 1909922 w 3008085"/>
              <a:gd name="connsiteY12" fmla="*/ 2635977 h 2743200"/>
              <a:gd name="connsiteX13" fmla="*/ 1827940 w 3008085"/>
              <a:gd name="connsiteY13" fmla="*/ 2663796 h 2743200"/>
              <a:gd name="connsiteX14" fmla="*/ 1779472 w 3008085"/>
              <a:gd name="connsiteY14" fmla="*/ 2681536 h 2743200"/>
              <a:gd name="connsiteX15" fmla="*/ 1371600 w 3008085"/>
              <a:gd name="connsiteY15" fmla="*/ 2743200 h 2743200"/>
              <a:gd name="connsiteX16" fmla="*/ 0 w 3008085"/>
              <a:gd name="connsiteY16" fmla="*/ 1371600 h 2743200"/>
              <a:gd name="connsiteX17" fmla="*/ 1371600 w 3008085"/>
              <a:gd name="connsiteY17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08085" h="2743200">
                <a:moveTo>
                  <a:pt x="1371600" y="0"/>
                </a:moveTo>
                <a:cubicBezTo>
                  <a:pt x="1939736" y="0"/>
                  <a:pt x="2427193" y="345424"/>
                  <a:pt x="2635413" y="837711"/>
                </a:cubicBezTo>
                <a:lnTo>
                  <a:pt x="2659780" y="904286"/>
                </a:lnTo>
                <a:lnTo>
                  <a:pt x="2659920" y="904531"/>
                </a:lnTo>
                <a:cubicBezTo>
                  <a:pt x="2739818" y="1042726"/>
                  <a:pt x="2786675" y="1097517"/>
                  <a:pt x="2984716" y="1130166"/>
                </a:cubicBezTo>
                <a:lnTo>
                  <a:pt x="3008085" y="1442219"/>
                </a:lnTo>
                <a:cubicBezTo>
                  <a:pt x="2826226" y="1468710"/>
                  <a:pt x="2774586" y="1543083"/>
                  <a:pt x="2718079" y="1677083"/>
                </a:cubicBezTo>
                <a:lnTo>
                  <a:pt x="2690194" y="1745798"/>
                </a:lnTo>
                <a:lnTo>
                  <a:pt x="2681536" y="1779472"/>
                </a:lnTo>
                <a:cubicBezTo>
                  <a:pt x="2588026" y="2080114"/>
                  <a:pt x="2393868" y="2336412"/>
                  <a:pt x="2138475" y="2508953"/>
                </a:cubicBezTo>
                <a:lnTo>
                  <a:pt x="2123517" y="2518039"/>
                </a:lnTo>
                <a:lnTo>
                  <a:pt x="2081739" y="2549409"/>
                </a:lnTo>
                <a:cubicBezTo>
                  <a:pt x="2028340" y="2582798"/>
                  <a:pt x="1971256" y="2611880"/>
                  <a:pt x="1909922" y="2635977"/>
                </a:cubicBezTo>
                <a:lnTo>
                  <a:pt x="1827940" y="2663796"/>
                </a:lnTo>
                <a:lnTo>
                  <a:pt x="1779472" y="2681536"/>
                </a:lnTo>
                <a:cubicBezTo>
                  <a:pt x="1650626" y="2721611"/>
                  <a:pt x="151363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任意形状 31"/>
          <p:cNvSpPr/>
          <p:nvPr/>
        </p:nvSpPr>
        <p:spPr>
          <a:xfrm flipH="1">
            <a:off x="3447144" y="1457848"/>
            <a:ext cx="3008085" cy="2743200"/>
          </a:xfrm>
          <a:custGeom>
            <a:avLst/>
            <a:gdLst>
              <a:gd name="connsiteX0" fmla="*/ 1371600 w 3008085"/>
              <a:gd name="connsiteY0" fmla="*/ 0 h 2743200"/>
              <a:gd name="connsiteX1" fmla="*/ 2635413 w 3008085"/>
              <a:gd name="connsiteY1" fmla="*/ 837711 h 2743200"/>
              <a:gd name="connsiteX2" fmla="*/ 2659780 w 3008085"/>
              <a:gd name="connsiteY2" fmla="*/ 904286 h 2743200"/>
              <a:gd name="connsiteX3" fmla="*/ 2659920 w 3008085"/>
              <a:gd name="connsiteY3" fmla="*/ 904531 h 2743200"/>
              <a:gd name="connsiteX4" fmla="*/ 2984716 w 3008085"/>
              <a:gd name="connsiteY4" fmla="*/ 1130166 h 2743200"/>
              <a:gd name="connsiteX5" fmla="*/ 3008085 w 3008085"/>
              <a:gd name="connsiteY5" fmla="*/ 1442219 h 2743200"/>
              <a:gd name="connsiteX6" fmla="*/ 2718079 w 3008085"/>
              <a:gd name="connsiteY6" fmla="*/ 1677083 h 2743200"/>
              <a:gd name="connsiteX7" fmla="*/ 2690194 w 3008085"/>
              <a:gd name="connsiteY7" fmla="*/ 1745798 h 2743200"/>
              <a:gd name="connsiteX8" fmla="*/ 2681536 w 3008085"/>
              <a:gd name="connsiteY8" fmla="*/ 1779472 h 2743200"/>
              <a:gd name="connsiteX9" fmla="*/ 2138475 w 3008085"/>
              <a:gd name="connsiteY9" fmla="*/ 2508953 h 2743200"/>
              <a:gd name="connsiteX10" fmla="*/ 2123517 w 3008085"/>
              <a:gd name="connsiteY10" fmla="*/ 2518039 h 2743200"/>
              <a:gd name="connsiteX11" fmla="*/ 2081739 w 3008085"/>
              <a:gd name="connsiteY11" fmla="*/ 2549409 h 2743200"/>
              <a:gd name="connsiteX12" fmla="*/ 1909922 w 3008085"/>
              <a:gd name="connsiteY12" fmla="*/ 2635977 h 2743200"/>
              <a:gd name="connsiteX13" fmla="*/ 1827940 w 3008085"/>
              <a:gd name="connsiteY13" fmla="*/ 2663796 h 2743200"/>
              <a:gd name="connsiteX14" fmla="*/ 1779472 w 3008085"/>
              <a:gd name="connsiteY14" fmla="*/ 2681536 h 2743200"/>
              <a:gd name="connsiteX15" fmla="*/ 1371600 w 3008085"/>
              <a:gd name="connsiteY15" fmla="*/ 2743200 h 2743200"/>
              <a:gd name="connsiteX16" fmla="*/ 0 w 3008085"/>
              <a:gd name="connsiteY16" fmla="*/ 1371600 h 2743200"/>
              <a:gd name="connsiteX17" fmla="*/ 1371600 w 3008085"/>
              <a:gd name="connsiteY17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08085" h="2743200">
                <a:moveTo>
                  <a:pt x="1371600" y="0"/>
                </a:moveTo>
                <a:cubicBezTo>
                  <a:pt x="1939736" y="0"/>
                  <a:pt x="2427193" y="345424"/>
                  <a:pt x="2635413" y="837711"/>
                </a:cubicBezTo>
                <a:lnTo>
                  <a:pt x="2659780" y="904286"/>
                </a:lnTo>
                <a:lnTo>
                  <a:pt x="2659920" y="904531"/>
                </a:lnTo>
                <a:cubicBezTo>
                  <a:pt x="2739818" y="1042726"/>
                  <a:pt x="2786675" y="1097517"/>
                  <a:pt x="2984716" y="1130166"/>
                </a:cubicBezTo>
                <a:lnTo>
                  <a:pt x="3008085" y="1442219"/>
                </a:lnTo>
                <a:cubicBezTo>
                  <a:pt x="2826226" y="1468710"/>
                  <a:pt x="2774586" y="1543083"/>
                  <a:pt x="2718079" y="1677083"/>
                </a:cubicBezTo>
                <a:lnTo>
                  <a:pt x="2690194" y="1745798"/>
                </a:lnTo>
                <a:lnTo>
                  <a:pt x="2681536" y="1779472"/>
                </a:lnTo>
                <a:cubicBezTo>
                  <a:pt x="2588026" y="2080114"/>
                  <a:pt x="2393868" y="2336412"/>
                  <a:pt x="2138475" y="2508953"/>
                </a:cubicBezTo>
                <a:lnTo>
                  <a:pt x="2123517" y="2518039"/>
                </a:lnTo>
                <a:lnTo>
                  <a:pt x="2081739" y="2549409"/>
                </a:lnTo>
                <a:cubicBezTo>
                  <a:pt x="2028340" y="2582798"/>
                  <a:pt x="1971256" y="2611880"/>
                  <a:pt x="1909922" y="2635977"/>
                </a:cubicBezTo>
                <a:lnTo>
                  <a:pt x="1827940" y="2663796"/>
                </a:lnTo>
                <a:lnTo>
                  <a:pt x="1779472" y="2681536"/>
                </a:lnTo>
                <a:cubicBezTo>
                  <a:pt x="1650626" y="2721611"/>
                  <a:pt x="151363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7" name="组 6"/>
          <p:cNvGrpSpPr/>
          <p:nvPr/>
        </p:nvGrpSpPr>
        <p:grpSpPr>
          <a:xfrm>
            <a:off x="3882250" y="1619695"/>
            <a:ext cx="5107535" cy="2419506"/>
            <a:chOff x="4056421" y="1799771"/>
            <a:chExt cx="5107535" cy="2419506"/>
          </a:xfrm>
          <a:solidFill>
            <a:schemeClr val="accent2"/>
          </a:solidFill>
        </p:grpSpPr>
        <p:sp>
          <p:nvSpPr>
            <p:cNvPr id="33" name="任意形状 32"/>
            <p:cNvSpPr/>
            <p:nvPr/>
          </p:nvSpPr>
          <p:spPr>
            <a:xfrm rot="10800000" flipH="1">
              <a:off x="4056421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任意形状 33"/>
            <p:cNvSpPr/>
            <p:nvPr/>
          </p:nvSpPr>
          <p:spPr>
            <a:xfrm rot="10800000">
              <a:off x="6510822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6" name="组 35"/>
          <p:cNvGrpSpPr/>
          <p:nvPr/>
        </p:nvGrpSpPr>
        <p:grpSpPr>
          <a:xfrm flipH="1">
            <a:off x="6770918" y="1779353"/>
            <a:ext cx="4433464" cy="2100190"/>
            <a:chOff x="4056421" y="1799771"/>
            <a:chExt cx="5107535" cy="2419506"/>
          </a:xfrm>
          <a:solidFill>
            <a:schemeClr val="accent3"/>
          </a:solidFill>
        </p:grpSpPr>
        <p:sp>
          <p:nvSpPr>
            <p:cNvPr id="37" name="任意形状 36"/>
            <p:cNvSpPr/>
            <p:nvPr/>
          </p:nvSpPr>
          <p:spPr>
            <a:xfrm rot="10800000" flipH="1">
              <a:off x="4056421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任意形状 37"/>
            <p:cNvSpPr/>
            <p:nvPr/>
          </p:nvSpPr>
          <p:spPr>
            <a:xfrm rot="10800000">
              <a:off x="6510822" y="1799771"/>
              <a:ext cx="2653134" cy="2419506"/>
            </a:xfrm>
            <a:custGeom>
              <a:avLst/>
              <a:gdLst>
                <a:gd name="connsiteX0" fmla="*/ 1371600 w 3008085"/>
                <a:gd name="connsiteY0" fmla="*/ 0 h 2743200"/>
                <a:gd name="connsiteX1" fmla="*/ 2635413 w 3008085"/>
                <a:gd name="connsiteY1" fmla="*/ 837711 h 2743200"/>
                <a:gd name="connsiteX2" fmla="*/ 2659780 w 3008085"/>
                <a:gd name="connsiteY2" fmla="*/ 904286 h 2743200"/>
                <a:gd name="connsiteX3" fmla="*/ 2659920 w 3008085"/>
                <a:gd name="connsiteY3" fmla="*/ 904531 h 2743200"/>
                <a:gd name="connsiteX4" fmla="*/ 2984716 w 3008085"/>
                <a:gd name="connsiteY4" fmla="*/ 1130166 h 2743200"/>
                <a:gd name="connsiteX5" fmla="*/ 3008085 w 3008085"/>
                <a:gd name="connsiteY5" fmla="*/ 1442219 h 2743200"/>
                <a:gd name="connsiteX6" fmla="*/ 2718079 w 3008085"/>
                <a:gd name="connsiteY6" fmla="*/ 1677083 h 2743200"/>
                <a:gd name="connsiteX7" fmla="*/ 2690194 w 3008085"/>
                <a:gd name="connsiteY7" fmla="*/ 1745798 h 2743200"/>
                <a:gd name="connsiteX8" fmla="*/ 2681536 w 3008085"/>
                <a:gd name="connsiteY8" fmla="*/ 1779472 h 2743200"/>
                <a:gd name="connsiteX9" fmla="*/ 2138475 w 3008085"/>
                <a:gd name="connsiteY9" fmla="*/ 2508953 h 2743200"/>
                <a:gd name="connsiteX10" fmla="*/ 2123517 w 3008085"/>
                <a:gd name="connsiteY10" fmla="*/ 2518039 h 2743200"/>
                <a:gd name="connsiteX11" fmla="*/ 2081739 w 3008085"/>
                <a:gd name="connsiteY11" fmla="*/ 2549409 h 2743200"/>
                <a:gd name="connsiteX12" fmla="*/ 1909922 w 3008085"/>
                <a:gd name="connsiteY12" fmla="*/ 2635977 h 2743200"/>
                <a:gd name="connsiteX13" fmla="*/ 1827940 w 3008085"/>
                <a:gd name="connsiteY13" fmla="*/ 2663796 h 2743200"/>
                <a:gd name="connsiteX14" fmla="*/ 1779472 w 3008085"/>
                <a:gd name="connsiteY14" fmla="*/ 2681536 h 2743200"/>
                <a:gd name="connsiteX15" fmla="*/ 1371600 w 3008085"/>
                <a:gd name="connsiteY15" fmla="*/ 2743200 h 2743200"/>
                <a:gd name="connsiteX16" fmla="*/ 0 w 3008085"/>
                <a:gd name="connsiteY16" fmla="*/ 1371600 h 2743200"/>
                <a:gd name="connsiteX17" fmla="*/ 1371600 w 3008085"/>
                <a:gd name="connsiteY17" fmla="*/ 0 h 274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08085" h="2743200">
                  <a:moveTo>
                    <a:pt x="1371600" y="0"/>
                  </a:moveTo>
                  <a:cubicBezTo>
                    <a:pt x="1939736" y="0"/>
                    <a:pt x="2427193" y="345424"/>
                    <a:pt x="2635413" y="837711"/>
                  </a:cubicBezTo>
                  <a:lnTo>
                    <a:pt x="2659780" y="904286"/>
                  </a:lnTo>
                  <a:lnTo>
                    <a:pt x="2659920" y="904531"/>
                  </a:lnTo>
                  <a:cubicBezTo>
                    <a:pt x="2739818" y="1042726"/>
                    <a:pt x="2786675" y="1097517"/>
                    <a:pt x="2984716" y="1130166"/>
                  </a:cubicBezTo>
                  <a:lnTo>
                    <a:pt x="3008085" y="1442219"/>
                  </a:lnTo>
                  <a:cubicBezTo>
                    <a:pt x="2826226" y="1468710"/>
                    <a:pt x="2774586" y="1543083"/>
                    <a:pt x="2718079" y="1677083"/>
                  </a:cubicBezTo>
                  <a:lnTo>
                    <a:pt x="2690194" y="1745798"/>
                  </a:lnTo>
                  <a:lnTo>
                    <a:pt x="2681536" y="1779472"/>
                  </a:lnTo>
                  <a:cubicBezTo>
                    <a:pt x="2588026" y="2080114"/>
                    <a:pt x="2393868" y="2336412"/>
                    <a:pt x="2138475" y="2508953"/>
                  </a:cubicBezTo>
                  <a:lnTo>
                    <a:pt x="2123517" y="2518039"/>
                  </a:lnTo>
                  <a:lnTo>
                    <a:pt x="2081739" y="2549409"/>
                  </a:lnTo>
                  <a:cubicBezTo>
                    <a:pt x="2028340" y="2582798"/>
                    <a:pt x="1971256" y="2611880"/>
                    <a:pt x="1909922" y="2635977"/>
                  </a:cubicBezTo>
                  <a:lnTo>
                    <a:pt x="1827940" y="2663796"/>
                  </a:lnTo>
                  <a:lnTo>
                    <a:pt x="1779472" y="2681536"/>
                  </a:lnTo>
                  <a:cubicBezTo>
                    <a:pt x="1650626" y="2721611"/>
                    <a:pt x="1513634" y="2743200"/>
                    <a:pt x="1371600" y="2743200"/>
                  </a:cubicBezTo>
                  <a:cubicBezTo>
                    <a:pt x="614086" y="2743200"/>
                    <a:pt x="0" y="2129114"/>
                    <a:pt x="0" y="1371600"/>
                  </a:cubicBezTo>
                  <a:cubicBezTo>
                    <a:pt x="0" y="614086"/>
                    <a:pt x="614086" y="0"/>
                    <a:pt x="13716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9263743" y="1953523"/>
            <a:ext cx="1780669" cy="178066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1614473" y="1252092"/>
            <a:ext cx="8016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9900" b="1" dirty="0" smtClean="0">
                <a:solidFill>
                  <a:schemeClr val="bg1"/>
                </a:solidFill>
              </a:rPr>
              <a:t>1</a:t>
            </a:r>
            <a:endParaRPr kumimoji="1" lang="zh-CN" altLang="en-US" sz="19900" b="1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708605" y="1457848"/>
            <a:ext cx="80169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600" b="1" smtClean="0">
                <a:solidFill>
                  <a:schemeClr val="bg1"/>
                </a:solidFill>
              </a:rPr>
              <a:t>2</a:t>
            </a:r>
            <a:endParaRPr kumimoji="1" lang="zh-CN" altLang="en-US" sz="16600" b="1" dirty="0">
              <a:solidFill>
                <a:schemeClr val="bg1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35312" y="1673291"/>
            <a:ext cx="8016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3800" b="1" smtClean="0">
                <a:solidFill>
                  <a:schemeClr val="bg1"/>
                </a:solidFill>
              </a:rPr>
              <a:t>3</a:t>
            </a:r>
            <a:endParaRPr kumimoji="1" lang="zh-CN" altLang="en-US" sz="13800" b="1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96238" y="1898423"/>
            <a:ext cx="80169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1500" b="1" smtClean="0">
                <a:solidFill>
                  <a:schemeClr val="bg1"/>
                </a:solidFill>
              </a:rPr>
              <a:t>4</a:t>
            </a:r>
            <a:endParaRPr kumimoji="1" lang="zh-CN" altLang="en-US" sz="11500" b="1" dirty="0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69800" y="4751312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69800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832027" y="4751312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832027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455229" y="4751312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455229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9073903" y="4751312"/>
            <a:ext cx="2492455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4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数字等都可以通过点击和重新输入进行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073903" y="43201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8805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 84"/>
          <p:cNvGrpSpPr/>
          <p:nvPr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矩形 217"/>
          <p:cNvSpPr>
            <a:spLocks noChangeArrowheads="1"/>
          </p:cNvSpPr>
          <p:nvPr/>
        </p:nvSpPr>
        <p:spPr bwMode="auto">
          <a:xfrm>
            <a:off x="6685069" y="22169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04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6685069" y="2696218"/>
            <a:ext cx="3951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作品展示</a:t>
            </a:r>
            <a:endParaRPr lang="zh-CN" altLang="en-US" sz="72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2" name="组合 220"/>
          <p:cNvGrpSpPr/>
          <p:nvPr/>
        </p:nvGrpSpPr>
        <p:grpSpPr>
          <a:xfrm>
            <a:off x="8637760" y="22880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3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4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88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8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49130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FOUR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作品展示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00" y="1886856"/>
            <a:ext cx="3282174" cy="3389085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02900" y="3759201"/>
            <a:ext cx="3282175" cy="1516741"/>
            <a:chOff x="166899" y="3662890"/>
            <a:chExt cx="3898900" cy="1801739"/>
          </a:xfrm>
        </p:grpSpPr>
        <p:sp>
          <p:nvSpPr>
            <p:cNvPr id="28" name="矩形 27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更换图片方法：点击图片后右键，选择“更改图片”即可</a:t>
              </a:r>
              <a:r>
                <a:rPr lang="zh-CN" altLang="en-US" sz="1200" u="sng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7106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Impact"/>
                </a:rPr>
                <a:t>点击此处添加标题</a:t>
              </a:r>
            </a:p>
          </p:txBody>
        </p: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157" y="1886855"/>
            <a:ext cx="3282174" cy="3389085"/>
          </a:xfrm>
          <a:prstGeom prst="rect">
            <a:avLst/>
          </a:prstGeom>
        </p:spPr>
      </p:pic>
      <p:grpSp>
        <p:nvGrpSpPr>
          <p:cNvPr id="64" name="组 63"/>
          <p:cNvGrpSpPr/>
          <p:nvPr/>
        </p:nvGrpSpPr>
        <p:grpSpPr>
          <a:xfrm>
            <a:off x="4393157" y="3759200"/>
            <a:ext cx="3282175" cy="1516741"/>
            <a:chOff x="166899" y="3662890"/>
            <a:chExt cx="3898900" cy="1801739"/>
          </a:xfrm>
        </p:grpSpPr>
        <p:sp>
          <p:nvSpPr>
            <p:cNvPr id="65" name="矩形 64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更换图片方法：点击图片后右键，选择“更改图片”即可</a:t>
              </a:r>
              <a:r>
                <a:rPr lang="zh-CN" altLang="en-US" sz="1200" u="sng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7106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Impact"/>
                </a:rPr>
                <a:t>点击此处添加标题</a:t>
              </a: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14" y="1886854"/>
            <a:ext cx="3282174" cy="3389085"/>
          </a:xfrm>
          <a:prstGeom prst="rect">
            <a:avLst/>
          </a:prstGeom>
        </p:spPr>
      </p:pic>
      <p:grpSp>
        <p:nvGrpSpPr>
          <p:cNvPr id="70" name="组 69"/>
          <p:cNvGrpSpPr/>
          <p:nvPr/>
        </p:nvGrpSpPr>
        <p:grpSpPr>
          <a:xfrm>
            <a:off x="8083414" y="3759199"/>
            <a:ext cx="3282175" cy="1516741"/>
            <a:chOff x="166899" y="3662890"/>
            <a:chExt cx="3898900" cy="1801739"/>
          </a:xfrm>
        </p:grpSpPr>
        <p:sp>
          <p:nvSpPr>
            <p:cNvPr id="71" name="矩形 70"/>
            <p:cNvSpPr/>
            <p:nvPr/>
          </p:nvSpPr>
          <p:spPr>
            <a:xfrm>
              <a:off x="166899" y="3662890"/>
              <a:ext cx="3898900" cy="1801739"/>
            </a:xfrm>
            <a:prstGeom prst="rect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270345" y="4329621"/>
              <a:ext cx="3665069" cy="97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更换图片方法：点击图片后右键，选择“更改图片”即可</a:t>
              </a:r>
              <a:r>
                <a:rPr lang="zh-CN" altLang="en-US" sz="1200" u="sng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282597" y="3863948"/>
              <a:ext cx="2842463" cy="475285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pPr defTabSz="457106"/>
              <a:r>
                <a:rPr kumimoji="1" lang="zh-CN" altLang="en-US" sz="2000" b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Impact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55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885315" y="3689047"/>
            <a:ext cx="4142570" cy="2276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FOUR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作品展示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74" y="1320800"/>
            <a:ext cx="4708903" cy="4644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/>
        </p:blipFill>
        <p:spPr>
          <a:xfrm>
            <a:off x="4886300" y="1320801"/>
            <a:ext cx="4141585" cy="22253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13"/>
          <a:stretch/>
        </p:blipFill>
        <p:spPr>
          <a:xfrm>
            <a:off x="9216571" y="1320800"/>
            <a:ext cx="2975429" cy="4644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7"/>
          <p:cNvSpPr txBox="1"/>
          <p:nvPr/>
        </p:nvSpPr>
        <p:spPr>
          <a:xfrm>
            <a:off x="5238397" y="4419197"/>
            <a:ext cx="342515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</a:t>
            </a:r>
            <a:r>
              <a:rPr lang="zh-CN" altLang="en-US" sz="120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sz="1200" u="sng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添加文本信息。标题数字等都可以通过点击和重新输入进行更改，顶部“开始”面板中可以对字体、字号、颜色、行距等进行修改。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48711" y="4027184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4992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FOUR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作品展示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/>
        </p:blipFill>
        <p:spPr>
          <a:xfrm>
            <a:off x="670794" y="1456267"/>
            <a:ext cx="5364011" cy="2882155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文本框 8"/>
          <p:cNvSpPr txBox="1"/>
          <p:nvPr/>
        </p:nvSpPr>
        <p:spPr>
          <a:xfrm>
            <a:off x="673958" y="5065536"/>
            <a:ext cx="53608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4272" y="467352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/>
        </p:blipFill>
        <p:spPr>
          <a:xfrm>
            <a:off x="6207994" y="1456267"/>
            <a:ext cx="5364011" cy="2882155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文本框 11"/>
          <p:cNvSpPr txBox="1"/>
          <p:nvPr/>
        </p:nvSpPr>
        <p:spPr>
          <a:xfrm>
            <a:off x="6211158" y="5065536"/>
            <a:ext cx="53608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1472" y="467352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2487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 84"/>
          <p:cNvGrpSpPr/>
          <p:nvPr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矩形 217"/>
          <p:cNvSpPr>
            <a:spLocks noChangeArrowheads="1"/>
          </p:cNvSpPr>
          <p:nvPr/>
        </p:nvSpPr>
        <p:spPr bwMode="auto">
          <a:xfrm>
            <a:off x="6685069" y="22169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05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6685069" y="2696218"/>
            <a:ext cx="3951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总结回顾</a:t>
            </a:r>
            <a:endParaRPr lang="zh-CN" altLang="en-US" sz="72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2" name="组合 220"/>
          <p:cNvGrpSpPr/>
          <p:nvPr/>
        </p:nvGrpSpPr>
        <p:grpSpPr>
          <a:xfrm>
            <a:off x="8637760" y="22880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3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4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88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8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02435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95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6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33221" y="500713"/>
            <a:ext cx="3019933" cy="403131"/>
          </a:xfrm>
        </p:spPr>
        <p:txBody>
          <a:bodyPr>
            <a:noAutofit/>
          </a:bodyPr>
          <a:lstStyle/>
          <a:p>
            <a:r>
              <a:rPr kumimoji="1" lang="en-US" altLang="zh-CN" sz="4400" dirty="0" smtClean="0"/>
              <a:t>CONTENTS</a:t>
            </a:r>
            <a:endParaRPr kumimoji="1" lang="zh-CN" altLang="en-US" sz="4400" dirty="0"/>
          </a:p>
        </p:txBody>
      </p:sp>
      <p:sp>
        <p:nvSpPr>
          <p:cNvPr id="33" name="矩形 217"/>
          <p:cNvSpPr>
            <a:spLocks noChangeArrowheads="1"/>
          </p:cNvSpPr>
          <p:nvPr/>
        </p:nvSpPr>
        <p:spPr bwMode="auto">
          <a:xfrm>
            <a:off x="6564554" y="168034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01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8919359" y="1618791"/>
            <a:ext cx="2114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选题背景</a:t>
            </a:r>
            <a:endParaRPr lang="zh-CN" altLang="en-US" sz="28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7" name="组合 220"/>
          <p:cNvGrpSpPr/>
          <p:nvPr/>
        </p:nvGrpSpPr>
        <p:grpSpPr>
          <a:xfrm>
            <a:off x="8517245" y="175143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38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39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</p:grpSp>
      <p:sp>
        <p:nvSpPr>
          <p:cNvPr id="63" name="矩形 217"/>
          <p:cNvSpPr>
            <a:spLocks noChangeArrowheads="1"/>
          </p:cNvSpPr>
          <p:nvPr/>
        </p:nvSpPr>
        <p:spPr bwMode="auto">
          <a:xfrm>
            <a:off x="6564554" y="243086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02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8919359" y="2369311"/>
            <a:ext cx="2114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作品概述</a:t>
            </a:r>
            <a:endParaRPr lang="zh-CN" altLang="en-US" sz="28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65" name="组合 220"/>
          <p:cNvGrpSpPr/>
          <p:nvPr/>
        </p:nvGrpSpPr>
        <p:grpSpPr>
          <a:xfrm>
            <a:off x="8517245" y="250195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66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67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</p:grpSp>
      <p:sp>
        <p:nvSpPr>
          <p:cNvPr id="69" name="矩形 217"/>
          <p:cNvSpPr>
            <a:spLocks noChangeArrowheads="1"/>
          </p:cNvSpPr>
          <p:nvPr/>
        </p:nvSpPr>
        <p:spPr bwMode="auto">
          <a:xfrm>
            <a:off x="6564554" y="31813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03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0" name="矩形 69"/>
          <p:cNvSpPr/>
          <p:nvPr/>
        </p:nvSpPr>
        <p:spPr bwMode="auto">
          <a:xfrm>
            <a:off x="8919359" y="3119831"/>
            <a:ext cx="2114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制作过程</a:t>
            </a:r>
            <a:endParaRPr lang="zh-CN" altLang="en-US" sz="28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71" name="组合 220"/>
          <p:cNvGrpSpPr/>
          <p:nvPr/>
        </p:nvGrpSpPr>
        <p:grpSpPr>
          <a:xfrm>
            <a:off x="8517245" y="32524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72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73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</p:grpSp>
      <p:sp>
        <p:nvSpPr>
          <p:cNvPr id="75" name="矩形 217"/>
          <p:cNvSpPr>
            <a:spLocks noChangeArrowheads="1"/>
          </p:cNvSpPr>
          <p:nvPr/>
        </p:nvSpPr>
        <p:spPr bwMode="auto">
          <a:xfrm>
            <a:off x="6564554" y="393190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04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6" name="矩形 75"/>
          <p:cNvSpPr/>
          <p:nvPr/>
        </p:nvSpPr>
        <p:spPr bwMode="auto">
          <a:xfrm>
            <a:off x="8919359" y="3870351"/>
            <a:ext cx="2114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作品展示</a:t>
            </a:r>
            <a:endParaRPr lang="zh-CN" altLang="en-US" sz="28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77" name="组合 220"/>
          <p:cNvGrpSpPr/>
          <p:nvPr/>
        </p:nvGrpSpPr>
        <p:grpSpPr>
          <a:xfrm>
            <a:off x="8517245" y="400299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78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79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</p:grpSp>
      <p:sp>
        <p:nvSpPr>
          <p:cNvPr id="81" name="矩形 217"/>
          <p:cNvSpPr>
            <a:spLocks noChangeArrowheads="1"/>
          </p:cNvSpPr>
          <p:nvPr/>
        </p:nvSpPr>
        <p:spPr bwMode="auto">
          <a:xfrm>
            <a:off x="6564554" y="468242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05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2" name="矩形 81"/>
          <p:cNvSpPr/>
          <p:nvPr/>
        </p:nvSpPr>
        <p:spPr bwMode="auto">
          <a:xfrm>
            <a:off x="8919359" y="4620871"/>
            <a:ext cx="21146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总结回顾</a:t>
            </a:r>
          </a:p>
        </p:txBody>
      </p:sp>
      <p:grpSp>
        <p:nvGrpSpPr>
          <p:cNvPr id="83" name="组合 220"/>
          <p:cNvGrpSpPr/>
          <p:nvPr/>
        </p:nvGrpSpPr>
        <p:grpSpPr>
          <a:xfrm>
            <a:off x="8517245" y="475351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4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5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chemeClr val="accent4">
                    <a:lumMod val="20000"/>
                    <a:lumOff val="80000"/>
                  </a:schemeClr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91" name="组合 9"/>
          <p:cNvGrpSpPr/>
          <p:nvPr/>
        </p:nvGrpSpPr>
        <p:grpSpPr>
          <a:xfrm flipH="1" flipV="1">
            <a:off x="7718344" y="-4526"/>
            <a:ext cx="4473655" cy="1082869"/>
            <a:chOff x="2" y="4661198"/>
            <a:chExt cx="9075645" cy="2196802"/>
          </a:xfrm>
        </p:grpSpPr>
        <p:sp>
          <p:nvSpPr>
            <p:cNvPr id="92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3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9" name="组 98"/>
          <p:cNvGrpSpPr/>
          <p:nvPr/>
        </p:nvGrpSpPr>
        <p:grpSpPr>
          <a:xfrm rot="21376792">
            <a:off x="1758673" y="1111310"/>
            <a:ext cx="3811250" cy="5055619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100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01" name="组 100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102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117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18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19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20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03" name="椭圆 102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4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5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9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0" name="矩形 109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1" name="矩形 110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3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4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5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16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7517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FIVE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总结回顾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2" b="22762"/>
          <a:stretch/>
        </p:blipFill>
        <p:spPr>
          <a:xfrm>
            <a:off x="313264" y="1851379"/>
            <a:ext cx="6786188" cy="3646310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矩形 3"/>
          <p:cNvSpPr/>
          <p:nvPr/>
        </p:nvSpPr>
        <p:spPr>
          <a:xfrm>
            <a:off x="313264" y="3104445"/>
            <a:ext cx="6786188" cy="1128888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6" name="组 15"/>
          <p:cNvGrpSpPr/>
          <p:nvPr/>
        </p:nvGrpSpPr>
        <p:grpSpPr>
          <a:xfrm>
            <a:off x="1170257" y="3352800"/>
            <a:ext cx="632178" cy="632178"/>
            <a:chOff x="8139289" y="2223911"/>
            <a:chExt cx="880534" cy="880534"/>
          </a:xfrm>
        </p:grpSpPr>
        <p:sp>
          <p:nvSpPr>
            <p:cNvPr id="5" name="椭圆 4"/>
            <p:cNvSpPr/>
            <p:nvPr/>
          </p:nvSpPr>
          <p:spPr>
            <a:xfrm>
              <a:off x="8139289" y="2223911"/>
              <a:ext cx="880534" cy="88053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rot="18900000">
              <a:off x="8348346" y="2485596"/>
              <a:ext cx="462418" cy="231375"/>
            </a:xfrm>
            <a:prstGeom prst="corner">
              <a:avLst>
                <a:gd name="adj1" fmla="val 10345"/>
                <a:gd name="adj2" fmla="val 120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942415" y="3352800"/>
            <a:ext cx="4063274" cy="64632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36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946132" y="2830414"/>
            <a:ext cx="3321155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56445" y="2438401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FIVE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总结回顾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9" t="22762" r="14179" b="22762"/>
          <a:stretch/>
        </p:blipFill>
        <p:spPr>
          <a:xfrm>
            <a:off x="6558687" y="1715913"/>
            <a:ext cx="4861744" cy="3646308"/>
          </a:xfrm>
          <a:prstGeom prst="roundRect">
            <a:avLst>
              <a:gd name="adj" fmla="val 271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圆角矩形 5"/>
          <p:cNvSpPr/>
          <p:nvPr/>
        </p:nvSpPr>
        <p:spPr>
          <a:xfrm>
            <a:off x="1027290" y="3338689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1027290" y="4010378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1027290" y="4682067"/>
            <a:ext cx="5136444" cy="4007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49643" y="2107926"/>
            <a:ext cx="521409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59956" y="1715913"/>
            <a:ext cx="2392844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1027290" y="3338688"/>
            <a:ext cx="3025421" cy="400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1027289" y="4010378"/>
            <a:ext cx="3883378" cy="400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1027288" y="4682067"/>
            <a:ext cx="4707467" cy="400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202668" y="3339338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203477" y="4028370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202668" y="4687606"/>
            <a:ext cx="2392844" cy="36932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zh-CN" altLang="en-US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3751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 flipH="1" flipV="1">
            <a:off x="-1" y="4057845"/>
            <a:ext cx="6418329" cy="177326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 flipV="1">
            <a:off x="-1" y="2900058"/>
            <a:ext cx="5259865" cy="1774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67921" y="1782305"/>
            <a:ext cx="5824079" cy="17732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526385" y="2940092"/>
            <a:ext cx="4665615" cy="177326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FIVE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总结回顾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 rot="18900000">
            <a:off x="4477285" y="3063557"/>
            <a:ext cx="1496696" cy="1496696"/>
          </a:xfrm>
          <a:prstGeom prst="roundRect">
            <a:avLst>
              <a:gd name="adj" fmla="val 1007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圆角矩形 18"/>
          <p:cNvSpPr/>
          <p:nvPr/>
        </p:nvSpPr>
        <p:spPr>
          <a:xfrm rot="18900000">
            <a:off x="5620250" y="1920591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圆角矩形 19"/>
          <p:cNvSpPr/>
          <p:nvPr/>
        </p:nvSpPr>
        <p:spPr>
          <a:xfrm rot="18900000">
            <a:off x="5635073" y="4221344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圆角矩形 29"/>
          <p:cNvSpPr/>
          <p:nvPr/>
        </p:nvSpPr>
        <p:spPr>
          <a:xfrm rot="18900000">
            <a:off x="6778037" y="3078378"/>
            <a:ext cx="1496696" cy="1496696"/>
          </a:xfrm>
          <a:prstGeom prst="roundRect">
            <a:avLst>
              <a:gd name="adj" fmla="val 1007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217"/>
          <p:cNvSpPr>
            <a:spLocks noChangeArrowheads="1"/>
          </p:cNvSpPr>
          <p:nvPr/>
        </p:nvSpPr>
        <p:spPr bwMode="auto">
          <a:xfrm>
            <a:off x="5801054" y="2161108"/>
            <a:ext cx="1133643" cy="101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01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矩形 217"/>
          <p:cNvSpPr>
            <a:spLocks noChangeArrowheads="1"/>
          </p:cNvSpPr>
          <p:nvPr/>
        </p:nvSpPr>
        <p:spPr bwMode="auto">
          <a:xfrm>
            <a:off x="6925599" y="3305278"/>
            <a:ext cx="1133642" cy="101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02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6" name="矩形 217"/>
          <p:cNvSpPr>
            <a:spLocks noChangeArrowheads="1"/>
          </p:cNvSpPr>
          <p:nvPr/>
        </p:nvSpPr>
        <p:spPr bwMode="auto">
          <a:xfrm>
            <a:off x="5791957" y="4447041"/>
            <a:ext cx="1133642" cy="101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03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7" name="矩形 217"/>
          <p:cNvSpPr>
            <a:spLocks noChangeArrowheads="1"/>
          </p:cNvSpPr>
          <p:nvPr/>
        </p:nvSpPr>
        <p:spPr bwMode="auto">
          <a:xfrm>
            <a:off x="4642253" y="3323158"/>
            <a:ext cx="1133642" cy="101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04</a:t>
            </a:r>
            <a:endParaRPr lang="zh-CN" altLang="en-US" sz="6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98890" y="1941051"/>
            <a:ext cx="41206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768813" y="3300691"/>
            <a:ext cx="284024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9131" y="4846720"/>
            <a:ext cx="41206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3533" y="3300428"/>
            <a:ext cx="284024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40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66373" y="341480"/>
            <a:ext cx="5630366" cy="56303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4" name="组 103"/>
          <p:cNvGrpSpPr/>
          <p:nvPr/>
        </p:nvGrpSpPr>
        <p:grpSpPr>
          <a:xfrm>
            <a:off x="3305639" y="480579"/>
            <a:ext cx="5354164" cy="5354164"/>
            <a:chOff x="3711331" y="829041"/>
            <a:chExt cx="4392018" cy="4392018"/>
          </a:xfrm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09" name="任意形状 108"/>
          <p:cNvSpPr/>
          <p:nvPr/>
        </p:nvSpPr>
        <p:spPr>
          <a:xfrm rot="576461">
            <a:off x="2276295" y="2615847"/>
            <a:ext cx="3070649" cy="1017476"/>
          </a:xfrm>
          <a:custGeom>
            <a:avLst/>
            <a:gdLst>
              <a:gd name="connsiteX0" fmla="*/ 1224012 w 6030385"/>
              <a:gd name="connsiteY0" fmla="*/ 516141 h 2185712"/>
              <a:gd name="connsiteX1" fmla="*/ 1165955 w 6030385"/>
              <a:gd name="connsiteY1" fmla="*/ 1604712 h 2185712"/>
              <a:gd name="connsiteX2" fmla="*/ 5839555 w 6030385"/>
              <a:gd name="connsiteY2" fmla="*/ 37169 h 2185712"/>
              <a:gd name="connsiteX3" fmla="*/ 4634869 w 6030385"/>
              <a:gd name="connsiteY3" fmla="*/ 632255 h 2185712"/>
              <a:gd name="connsiteX4" fmla="*/ 135440 w 6030385"/>
              <a:gd name="connsiteY4" fmla="*/ 2185284 h 2185712"/>
              <a:gd name="connsiteX5" fmla="*/ 1180469 w 6030385"/>
              <a:gd name="connsiteY5" fmla="*/ 472598 h 2185712"/>
              <a:gd name="connsiteX6" fmla="*/ 1224012 w 6030385"/>
              <a:gd name="connsiteY6" fmla="*/ 516141 h 2185712"/>
              <a:gd name="connsiteX0" fmla="*/ 1429226 w 6032399"/>
              <a:gd name="connsiteY0" fmla="*/ 341970 h 2185712"/>
              <a:gd name="connsiteX1" fmla="*/ 1167969 w 6032399"/>
              <a:gd name="connsiteY1" fmla="*/ 1604712 h 2185712"/>
              <a:gd name="connsiteX2" fmla="*/ 5841569 w 6032399"/>
              <a:gd name="connsiteY2" fmla="*/ 37169 h 2185712"/>
              <a:gd name="connsiteX3" fmla="*/ 4636883 w 6032399"/>
              <a:gd name="connsiteY3" fmla="*/ 632255 h 2185712"/>
              <a:gd name="connsiteX4" fmla="*/ 137454 w 6032399"/>
              <a:gd name="connsiteY4" fmla="*/ 2185284 h 2185712"/>
              <a:gd name="connsiteX5" fmla="*/ 1182483 w 6032399"/>
              <a:gd name="connsiteY5" fmla="*/ 472598 h 2185712"/>
              <a:gd name="connsiteX6" fmla="*/ 1429226 w 6032399"/>
              <a:gd name="connsiteY6" fmla="*/ 341970 h 2185712"/>
              <a:gd name="connsiteX0" fmla="*/ 1429226 w 6032399"/>
              <a:gd name="connsiteY0" fmla="*/ 341970 h 2185712"/>
              <a:gd name="connsiteX1" fmla="*/ 1167969 w 6032399"/>
              <a:gd name="connsiteY1" fmla="*/ 1604712 h 2185712"/>
              <a:gd name="connsiteX2" fmla="*/ 5841569 w 6032399"/>
              <a:gd name="connsiteY2" fmla="*/ 37169 h 2185712"/>
              <a:gd name="connsiteX3" fmla="*/ 4636883 w 6032399"/>
              <a:gd name="connsiteY3" fmla="*/ 632255 h 2185712"/>
              <a:gd name="connsiteX4" fmla="*/ 137454 w 6032399"/>
              <a:gd name="connsiteY4" fmla="*/ 2185284 h 2185712"/>
              <a:gd name="connsiteX5" fmla="*/ 1182483 w 6032399"/>
              <a:gd name="connsiteY5" fmla="*/ 472598 h 2185712"/>
              <a:gd name="connsiteX6" fmla="*/ 1429226 w 6032399"/>
              <a:gd name="connsiteY6" fmla="*/ 341970 h 2185712"/>
              <a:gd name="connsiteX0" fmla="*/ 1429226 w 6035343"/>
              <a:gd name="connsiteY0" fmla="*/ 349763 h 2193485"/>
              <a:gd name="connsiteX1" fmla="*/ 1167969 w 6035343"/>
              <a:gd name="connsiteY1" fmla="*/ 1612505 h 2193485"/>
              <a:gd name="connsiteX2" fmla="*/ 5841569 w 6035343"/>
              <a:gd name="connsiteY2" fmla="*/ 44962 h 2193485"/>
              <a:gd name="connsiteX3" fmla="*/ 4651397 w 6035343"/>
              <a:gd name="connsiteY3" fmla="*/ 581991 h 2193485"/>
              <a:gd name="connsiteX4" fmla="*/ 137454 w 6035343"/>
              <a:gd name="connsiteY4" fmla="*/ 2193077 h 2193485"/>
              <a:gd name="connsiteX5" fmla="*/ 1182483 w 6035343"/>
              <a:gd name="connsiteY5" fmla="*/ 480391 h 2193485"/>
              <a:gd name="connsiteX6" fmla="*/ 1429226 w 6035343"/>
              <a:gd name="connsiteY6" fmla="*/ 349763 h 2193485"/>
              <a:gd name="connsiteX0" fmla="*/ 1470066 w 6077083"/>
              <a:gd name="connsiteY0" fmla="*/ 347898 h 2046519"/>
              <a:gd name="connsiteX1" fmla="*/ 1208809 w 6077083"/>
              <a:gd name="connsiteY1" fmla="*/ 1610640 h 2046519"/>
              <a:gd name="connsiteX2" fmla="*/ 5882409 w 6077083"/>
              <a:gd name="connsiteY2" fmla="*/ 43097 h 2046519"/>
              <a:gd name="connsiteX3" fmla="*/ 4692237 w 6077083"/>
              <a:gd name="connsiteY3" fmla="*/ 580126 h 2046519"/>
              <a:gd name="connsiteX4" fmla="*/ 134751 w 6077083"/>
              <a:gd name="connsiteY4" fmla="*/ 2046069 h 2046519"/>
              <a:gd name="connsiteX5" fmla="*/ 1223323 w 6077083"/>
              <a:gd name="connsiteY5" fmla="*/ 478526 h 2046519"/>
              <a:gd name="connsiteX6" fmla="*/ 1470066 w 6077083"/>
              <a:gd name="connsiteY6" fmla="*/ 347898 h 2046519"/>
              <a:gd name="connsiteX0" fmla="*/ 1470066 w 6077083"/>
              <a:gd name="connsiteY0" fmla="*/ 347898 h 2084333"/>
              <a:gd name="connsiteX1" fmla="*/ 1208809 w 6077083"/>
              <a:gd name="connsiteY1" fmla="*/ 1610640 h 2084333"/>
              <a:gd name="connsiteX2" fmla="*/ 5882409 w 6077083"/>
              <a:gd name="connsiteY2" fmla="*/ 43097 h 2084333"/>
              <a:gd name="connsiteX3" fmla="*/ 4692237 w 6077083"/>
              <a:gd name="connsiteY3" fmla="*/ 580126 h 2084333"/>
              <a:gd name="connsiteX4" fmla="*/ 134751 w 6077083"/>
              <a:gd name="connsiteY4" fmla="*/ 2046069 h 2084333"/>
              <a:gd name="connsiteX5" fmla="*/ 1223323 w 6077083"/>
              <a:gd name="connsiteY5" fmla="*/ 478526 h 2084333"/>
              <a:gd name="connsiteX6" fmla="*/ 1470066 w 6077083"/>
              <a:gd name="connsiteY6" fmla="*/ 347898 h 2084333"/>
              <a:gd name="connsiteX0" fmla="*/ 1470066 w 6093040"/>
              <a:gd name="connsiteY0" fmla="*/ 348757 h 2085192"/>
              <a:gd name="connsiteX1" fmla="*/ 976581 w 6093040"/>
              <a:gd name="connsiteY1" fmla="*/ 1626013 h 2085192"/>
              <a:gd name="connsiteX2" fmla="*/ 5882409 w 6093040"/>
              <a:gd name="connsiteY2" fmla="*/ 43956 h 2085192"/>
              <a:gd name="connsiteX3" fmla="*/ 4692237 w 6093040"/>
              <a:gd name="connsiteY3" fmla="*/ 580985 h 2085192"/>
              <a:gd name="connsiteX4" fmla="*/ 134751 w 6093040"/>
              <a:gd name="connsiteY4" fmla="*/ 2046928 h 2085192"/>
              <a:gd name="connsiteX5" fmla="*/ 1223323 w 6093040"/>
              <a:gd name="connsiteY5" fmla="*/ 479385 h 2085192"/>
              <a:gd name="connsiteX6" fmla="*/ 1470066 w 6093040"/>
              <a:gd name="connsiteY6" fmla="*/ 348757 h 2085192"/>
              <a:gd name="connsiteX0" fmla="*/ 1572821 w 6094195"/>
              <a:gd name="connsiteY0" fmla="*/ 290699 h 2085192"/>
              <a:gd name="connsiteX1" fmla="*/ 977736 w 6094195"/>
              <a:gd name="connsiteY1" fmla="*/ 1626013 h 2085192"/>
              <a:gd name="connsiteX2" fmla="*/ 5883564 w 6094195"/>
              <a:gd name="connsiteY2" fmla="*/ 43956 h 2085192"/>
              <a:gd name="connsiteX3" fmla="*/ 4693392 w 6094195"/>
              <a:gd name="connsiteY3" fmla="*/ 580985 h 2085192"/>
              <a:gd name="connsiteX4" fmla="*/ 135906 w 6094195"/>
              <a:gd name="connsiteY4" fmla="*/ 2046928 h 2085192"/>
              <a:gd name="connsiteX5" fmla="*/ 1224478 w 6094195"/>
              <a:gd name="connsiteY5" fmla="*/ 479385 h 2085192"/>
              <a:gd name="connsiteX6" fmla="*/ 1572821 w 6094195"/>
              <a:gd name="connsiteY6" fmla="*/ 290699 h 2085192"/>
              <a:gd name="connsiteX0" fmla="*/ 1572821 w 6094195"/>
              <a:gd name="connsiteY0" fmla="*/ 290699 h 2085192"/>
              <a:gd name="connsiteX1" fmla="*/ 977736 w 6094195"/>
              <a:gd name="connsiteY1" fmla="*/ 1626013 h 2085192"/>
              <a:gd name="connsiteX2" fmla="*/ 5883564 w 6094195"/>
              <a:gd name="connsiteY2" fmla="*/ 43956 h 2085192"/>
              <a:gd name="connsiteX3" fmla="*/ 4693392 w 6094195"/>
              <a:gd name="connsiteY3" fmla="*/ 580985 h 2085192"/>
              <a:gd name="connsiteX4" fmla="*/ 135906 w 6094195"/>
              <a:gd name="connsiteY4" fmla="*/ 2046928 h 2085192"/>
              <a:gd name="connsiteX5" fmla="*/ 1224478 w 6094195"/>
              <a:gd name="connsiteY5" fmla="*/ 479385 h 2085192"/>
              <a:gd name="connsiteX6" fmla="*/ 1572821 w 6094195"/>
              <a:gd name="connsiteY6" fmla="*/ 290699 h 2085192"/>
              <a:gd name="connsiteX0" fmla="*/ 1572821 w 6090196"/>
              <a:gd name="connsiteY0" fmla="*/ 283072 h 2077565"/>
              <a:gd name="connsiteX1" fmla="*/ 1035793 w 6090196"/>
              <a:gd name="connsiteY1" fmla="*/ 1487758 h 2077565"/>
              <a:gd name="connsiteX2" fmla="*/ 5883564 w 6090196"/>
              <a:gd name="connsiteY2" fmla="*/ 36329 h 2077565"/>
              <a:gd name="connsiteX3" fmla="*/ 4693392 w 6090196"/>
              <a:gd name="connsiteY3" fmla="*/ 573358 h 2077565"/>
              <a:gd name="connsiteX4" fmla="*/ 135906 w 6090196"/>
              <a:gd name="connsiteY4" fmla="*/ 2039301 h 2077565"/>
              <a:gd name="connsiteX5" fmla="*/ 1224478 w 6090196"/>
              <a:gd name="connsiteY5" fmla="*/ 471758 h 2077565"/>
              <a:gd name="connsiteX6" fmla="*/ 1572821 w 6090196"/>
              <a:gd name="connsiteY6" fmla="*/ 283072 h 2077565"/>
              <a:gd name="connsiteX0" fmla="*/ 1588197 w 6105572"/>
              <a:gd name="connsiteY0" fmla="*/ 283072 h 2077565"/>
              <a:gd name="connsiteX1" fmla="*/ 1051169 w 6105572"/>
              <a:gd name="connsiteY1" fmla="*/ 1487758 h 2077565"/>
              <a:gd name="connsiteX2" fmla="*/ 5898940 w 6105572"/>
              <a:gd name="connsiteY2" fmla="*/ 36329 h 2077565"/>
              <a:gd name="connsiteX3" fmla="*/ 4708768 w 6105572"/>
              <a:gd name="connsiteY3" fmla="*/ 573358 h 2077565"/>
              <a:gd name="connsiteX4" fmla="*/ 151282 w 6105572"/>
              <a:gd name="connsiteY4" fmla="*/ 2039301 h 2077565"/>
              <a:gd name="connsiteX5" fmla="*/ 1051169 w 6105572"/>
              <a:gd name="connsiteY5" fmla="*/ 602386 h 2077565"/>
              <a:gd name="connsiteX6" fmla="*/ 1588197 w 6105572"/>
              <a:gd name="connsiteY6" fmla="*/ 283072 h 2077565"/>
              <a:gd name="connsiteX0" fmla="*/ 1750122 w 6107840"/>
              <a:gd name="connsiteY0" fmla="*/ 137929 h 2077565"/>
              <a:gd name="connsiteX1" fmla="*/ 1053437 w 6107840"/>
              <a:gd name="connsiteY1" fmla="*/ 1487758 h 2077565"/>
              <a:gd name="connsiteX2" fmla="*/ 5901208 w 6107840"/>
              <a:gd name="connsiteY2" fmla="*/ 36329 h 2077565"/>
              <a:gd name="connsiteX3" fmla="*/ 4711036 w 6107840"/>
              <a:gd name="connsiteY3" fmla="*/ 573358 h 2077565"/>
              <a:gd name="connsiteX4" fmla="*/ 153550 w 6107840"/>
              <a:gd name="connsiteY4" fmla="*/ 2039301 h 2077565"/>
              <a:gd name="connsiteX5" fmla="*/ 1053437 w 6107840"/>
              <a:gd name="connsiteY5" fmla="*/ 602386 h 2077565"/>
              <a:gd name="connsiteX6" fmla="*/ 1750122 w 6107840"/>
              <a:gd name="connsiteY6" fmla="*/ 137929 h 2077565"/>
              <a:gd name="connsiteX0" fmla="*/ 1769886 w 6127604"/>
              <a:gd name="connsiteY0" fmla="*/ 137929 h 2077565"/>
              <a:gd name="connsiteX1" fmla="*/ 1073201 w 6127604"/>
              <a:gd name="connsiteY1" fmla="*/ 1487758 h 2077565"/>
              <a:gd name="connsiteX2" fmla="*/ 5920972 w 6127604"/>
              <a:gd name="connsiteY2" fmla="*/ 36329 h 2077565"/>
              <a:gd name="connsiteX3" fmla="*/ 4730800 w 6127604"/>
              <a:gd name="connsiteY3" fmla="*/ 573358 h 2077565"/>
              <a:gd name="connsiteX4" fmla="*/ 173314 w 6127604"/>
              <a:gd name="connsiteY4" fmla="*/ 2039301 h 2077565"/>
              <a:gd name="connsiteX5" fmla="*/ 884515 w 6127604"/>
              <a:gd name="connsiteY5" fmla="*/ 805586 h 2077565"/>
              <a:gd name="connsiteX6" fmla="*/ 1769886 w 6127604"/>
              <a:gd name="connsiteY6" fmla="*/ 137929 h 2077565"/>
              <a:gd name="connsiteX0" fmla="*/ 1504034 w 6123009"/>
              <a:gd name="connsiteY0" fmla="*/ 428215 h 2077565"/>
              <a:gd name="connsiteX1" fmla="*/ 1068606 w 6123009"/>
              <a:gd name="connsiteY1" fmla="*/ 1487758 h 2077565"/>
              <a:gd name="connsiteX2" fmla="*/ 5916377 w 6123009"/>
              <a:gd name="connsiteY2" fmla="*/ 36329 h 2077565"/>
              <a:gd name="connsiteX3" fmla="*/ 4726205 w 6123009"/>
              <a:gd name="connsiteY3" fmla="*/ 573358 h 2077565"/>
              <a:gd name="connsiteX4" fmla="*/ 168719 w 6123009"/>
              <a:gd name="connsiteY4" fmla="*/ 2039301 h 2077565"/>
              <a:gd name="connsiteX5" fmla="*/ 879920 w 6123009"/>
              <a:gd name="connsiteY5" fmla="*/ 805586 h 2077565"/>
              <a:gd name="connsiteX6" fmla="*/ 1504034 w 6123009"/>
              <a:gd name="connsiteY6" fmla="*/ 428215 h 2077565"/>
              <a:gd name="connsiteX0" fmla="*/ 1504034 w 6125008"/>
              <a:gd name="connsiteY0" fmla="*/ 424918 h 2074268"/>
              <a:gd name="connsiteX1" fmla="*/ 1039578 w 6125008"/>
              <a:gd name="connsiteY1" fmla="*/ 1426404 h 2074268"/>
              <a:gd name="connsiteX2" fmla="*/ 5916377 w 6125008"/>
              <a:gd name="connsiteY2" fmla="*/ 33032 h 2074268"/>
              <a:gd name="connsiteX3" fmla="*/ 4726205 w 6125008"/>
              <a:gd name="connsiteY3" fmla="*/ 570061 h 2074268"/>
              <a:gd name="connsiteX4" fmla="*/ 168719 w 6125008"/>
              <a:gd name="connsiteY4" fmla="*/ 2036004 h 2074268"/>
              <a:gd name="connsiteX5" fmla="*/ 879920 w 6125008"/>
              <a:gd name="connsiteY5" fmla="*/ 802289 h 2074268"/>
              <a:gd name="connsiteX6" fmla="*/ 1504034 w 6125008"/>
              <a:gd name="connsiteY6" fmla="*/ 424918 h 2074268"/>
              <a:gd name="connsiteX0" fmla="*/ 1523784 w 6144758"/>
              <a:gd name="connsiteY0" fmla="*/ 424918 h 2074268"/>
              <a:gd name="connsiteX1" fmla="*/ 1059328 w 6144758"/>
              <a:gd name="connsiteY1" fmla="*/ 1426404 h 2074268"/>
              <a:gd name="connsiteX2" fmla="*/ 5936127 w 6144758"/>
              <a:gd name="connsiteY2" fmla="*/ 33032 h 2074268"/>
              <a:gd name="connsiteX3" fmla="*/ 4745955 w 6144758"/>
              <a:gd name="connsiteY3" fmla="*/ 570061 h 2074268"/>
              <a:gd name="connsiteX4" fmla="*/ 188469 w 6144758"/>
              <a:gd name="connsiteY4" fmla="*/ 2036004 h 2074268"/>
              <a:gd name="connsiteX5" fmla="*/ 899670 w 6144758"/>
              <a:gd name="connsiteY5" fmla="*/ 802289 h 2074268"/>
              <a:gd name="connsiteX6" fmla="*/ 1523784 w 6144758"/>
              <a:gd name="connsiteY6" fmla="*/ 424918 h 2074268"/>
              <a:gd name="connsiteX0" fmla="*/ 1523784 w 6144758"/>
              <a:gd name="connsiteY0" fmla="*/ 424918 h 2045124"/>
              <a:gd name="connsiteX1" fmla="*/ 1059328 w 6144758"/>
              <a:gd name="connsiteY1" fmla="*/ 1426404 h 2045124"/>
              <a:gd name="connsiteX2" fmla="*/ 5936127 w 6144758"/>
              <a:gd name="connsiteY2" fmla="*/ 33032 h 2045124"/>
              <a:gd name="connsiteX3" fmla="*/ 4745955 w 6144758"/>
              <a:gd name="connsiteY3" fmla="*/ 570061 h 2045124"/>
              <a:gd name="connsiteX4" fmla="*/ 188469 w 6144758"/>
              <a:gd name="connsiteY4" fmla="*/ 2036004 h 2045124"/>
              <a:gd name="connsiteX5" fmla="*/ 899670 w 6144758"/>
              <a:gd name="connsiteY5" fmla="*/ 802289 h 2045124"/>
              <a:gd name="connsiteX6" fmla="*/ 1523784 w 6144758"/>
              <a:gd name="connsiteY6" fmla="*/ 424918 h 2045124"/>
              <a:gd name="connsiteX0" fmla="*/ 1523784 w 6144758"/>
              <a:gd name="connsiteY0" fmla="*/ 424918 h 2036099"/>
              <a:gd name="connsiteX1" fmla="*/ 1059328 w 6144758"/>
              <a:gd name="connsiteY1" fmla="*/ 1426404 h 2036099"/>
              <a:gd name="connsiteX2" fmla="*/ 5936127 w 6144758"/>
              <a:gd name="connsiteY2" fmla="*/ 33032 h 2036099"/>
              <a:gd name="connsiteX3" fmla="*/ 4745955 w 6144758"/>
              <a:gd name="connsiteY3" fmla="*/ 570061 h 2036099"/>
              <a:gd name="connsiteX4" fmla="*/ 188469 w 6144758"/>
              <a:gd name="connsiteY4" fmla="*/ 2036004 h 2036099"/>
              <a:gd name="connsiteX5" fmla="*/ 899670 w 6144758"/>
              <a:gd name="connsiteY5" fmla="*/ 802289 h 2036099"/>
              <a:gd name="connsiteX6" fmla="*/ 1523784 w 6144758"/>
              <a:gd name="connsiteY6" fmla="*/ 424918 h 203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4758" h="2036099">
                <a:moveTo>
                  <a:pt x="1523784" y="424918"/>
                </a:moveTo>
                <a:cubicBezTo>
                  <a:pt x="1550394" y="528937"/>
                  <a:pt x="323938" y="1491718"/>
                  <a:pt x="1059328" y="1426404"/>
                </a:cubicBezTo>
                <a:cubicBezTo>
                  <a:pt x="1794718" y="1361090"/>
                  <a:pt x="5321689" y="175756"/>
                  <a:pt x="5936127" y="33032"/>
                </a:cubicBezTo>
                <a:cubicBezTo>
                  <a:pt x="6550565" y="-109692"/>
                  <a:pt x="5703898" y="236232"/>
                  <a:pt x="4745955" y="570061"/>
                </a:cubicBezTo>
                <a:cubicBezTo>
                  <a:pt x="3788012" y="903890"/>
                  <a:pt x="836772" y="2048099"/>
                  <a:pt x="188469" y="2036004"/>
                </a:cubicBezTo>
                <a:cubicBezTo>
                  <a:pt x="-387264" y="2009395"/>
                  <a:pt x="502946" y="1114346"/>
                  <a:pt x="899670" y="802289"/>
                </a:cubicBezTo>
                <a:cubicBezTo>
                  <a:pt x="1296394" y="490232"/>
                  <a:pt x="1497174" y="320899"/>
                  <a:pt x="1523784" y="424918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0" y="3621819"/>
            <a:ext cx="12192000" cy="3236182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11" name="直线连接符 4"/>
          <p:cNvCxnSpPr/>
          <p:nvPr/>
        </p:nvCxnSpPr>
        <p:spPr>
          <a:xfrm>
            <a:off x="2354183" y="4208613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cxnSp>
        <p:nvCxnSpPr>
          <p:cNvPr id="112" name="直线连接符 5"/>
          <p:cNvCxnSpPr/>
          <p:nvPr/>
        </p:nvCxnSpPr>
        <p:spPr>
          <a:xfrm flipH="1">
            <a:off x="8299970" y="4214056"/>
            <a:ext cx="1143984" cy="0"/>
          </a:xfrm>
          <a:prstGeom prst="line">
            <a:avLst/>
          </a:prstGeom>
          <a:noFill/>
          <a:ln w="381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  <a:tailEnd type="oval"/>
          </a:ln>
          <a:effectLst/>
        </p:spPr>
      </p:cxnSp>
      <p:sp>
        <p:nvSpPr>
          <p:cNvPr id="114" name="矩形 113"/>
          <p:cNvSpPr/>
          <p:nvPr/>
        </p:nvSpPr>
        <p:spPr>
          <a:xfrm>
            <a:off x="3660252" y="3896199"/>
            <a:ext cx="4572000" cy="646327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 algn="ctr" defTabSz="457178"/>
            <a:r>
              <a:rPr kumimoji="1" lang="en-US" altLang="zh-CN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/>
                <a:ea typeface="微软雅黑" panose="020B0503020204020204" pitchFamily="34" charset="-122"/>
              </a:rPr>
              <a:t>THANK</a:t>
            </a:r>
            <a:r>
              <a:rPr kumimoji="1" lang="zh-CN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/>
                <a:ea typeface="微软雅黑" panose="020B0503020204020204" pitchFamily="34" charset="-122"/>
              </a:rPr>
              <a:t> </a:t>
            </a:r>
            <a:r>
              <a:rPr kumimoji="1" lang="en-US" altLang="zh-CN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/>
                <a:ea typeface="微软雅黑" panose="020B0503020204020204" pitchFamily="34" charset="-122"/>
              </a:rPr>
              <a:t>YOU!</a:t>
            </a:r>
            <a:endParaRPr kumimoji="1" lang="en-US" altLang="zh-CN" sz="3600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162" name="组 161"/>
          <p:cNvGrpSpPr/>
          <p:nvPr/>
        </p:nvGrpSpPr>
        <p:grpSpPr>
          <a:xfrm rot="2046856">
            <a:off x="6378117" y="714521"/>
            <a:ext cx="2512411" cy="3332711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163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164" name="组 163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165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180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1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2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83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66" name="椭圆 165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7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8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2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3" name="矩形 172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4" name="矩形 173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5" name="矩形 174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6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7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8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79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37" name="文本框 8"/>
          <p:cNvSpPr txBox="1"/>
          <p:nvPr/>
        </p:nvSpPr>
        <p:spPr>
          <a:xfrm>
            <a:off x="3358445" y="4637296"/>
            <a:ext cx="52485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XXX</a:t>
            </a:r>
            <a:endParaRPr lang="zh-CN" altLang="en-US" sz="14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2016/10/10 Monday</a:t>
            </a:fld>
            <a:endParaRPr lang="zh-CN" altLang="en-US" sz="18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744420"/>
      </p:ext>
    </p:extLst>
  </p:cSld>
  <p:clrMapOvr>
    <a:masterClrMapping/>
  </p:clrMapOvr>
  <p:transition spd="slow" advClick="0" advTm="3000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452669"/>
            <a:ext cx="11521280" cy="9541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12192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12192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909361"/>
            <a:ext cx="7776864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6267" y="2468893"/>
            <a:ext cx="3360373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800sucai.taobao.com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 84"/>
          <p:cNvGrpSpPr/>
          <p:nvPr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矩形 217"/>
          <p:cNvSpPr>
            <a:spLocks noChangeArrowheads="1"/>
          </p:cNvSpPr>
          <p:nvPr/>
        </p:nvSpPr>
        <p:spPr bwMode="auto">
          <a:xfrm>
            <a:off x="6685069" y="22169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01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6685069" y="2696218"/>
            <a:ext cx="3951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选题背景</a:t>
            </a:r>
            <a:endParaRPr lang="zh-CN" altLang="en-US" sz="72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2" name="组合 220"/>
          <p:cNvGrpSpPr/>
          <p:nvPr/>
        </p:nvGrpSpPr>
        <p:grpSpPr>
          <a:xfrm>
            <a:off x="8637760" y="22880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3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4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88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8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68727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ONE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>
                <a:ea typeface="微软雅黑" panose="020B0503020204020204" pitchFamily="34" charset="-122"/>
              </a:rPr>
              <a:t>选题</a:t>
            </a:r>
            <a:r>
              <a:rPr kumimoji="1" lang="zh-CN" altLang="en-US" kern="0" dirty="0" smtClean="0">
                <a:ea typeface="微软雅黑" panose="020B0503020204020204" pitchFamily="34" charset="-122"/>
              </a:rPr>
              <a:t>背景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4911705" y="2095998"/>
            <a:ext cx="2675341" cy="2675341"/>
            <a:chOff x="3711331" y="829041"/>
            <a:chExt cx="4392018" cy="439201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noFill/>
            <a:ln w="76200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 flipH="1">
            <a:off x="2297764" y="2174184"/>
            <a:ext cx="2517108" cy="448398"/>
            <a:chOff x="6002886" y="1044337"/>
            <a:chExt cx="2517108" cy="448398"/>
          </a:xfrm>
        </p:grpSpPr>
        <p:cxnSp>
          <p:nvCxnSpPr>
            <p:cNvPr id="8" name="直线连接符 7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9" name="直线连接符 8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0" name="组 9"/>
          <p:cNvGrpSpPr/>
          <p:nvPr/>
        </p:nvGrpSpPr>
        <p:grpSpPr>
          <a:xfrm flipV="1">
            <a:off x="7686340" y="4257945"/>
            <a:ext cx="2517108" cy="448398"/>
            <a:chOff x="6002886" y="1044337"/>
            <a:chExt cx="2517108" cy="448398"/>
          </a:xfrm>
        </p:grpSpPr>
        <p:cxnSp>
          <p:nvCxnSpPr>
            <p:cNvPr id="11" name="直线连接符 10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2" name="直线连接符 11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3" name="组 12"/>
          <p:cNvGrpSpPr/>
          <p:nvPr/>
        </p:nvGrpSpPr>
        <p:grpSpPr>
          <a:xfrm flipH="1" flipV="1">
            <a:off x="2300224" y="4257945"/>
            <a:ext cx="2517108" cy="448398"/>
            <a:chOff x="6002886" y="1044337"/>
            <a:chExt cx="2517108" cy="448398"/>
          </a:xfrm>
        </p:grpSpPr>
        <p:cxnSp>
          <p:nvCxnSpPr>
            <p:cNvPr id="14" name="直线连接符 13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5" name="直线连接符 14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grpSp>
        <p:nvGrpSpPr>
          <p:cNvPr id="16" name="组 15"/>
          <p:cNvGrpSpPr/>
          <p:nvPr/>
        </p:nvGrpSpPr>
        <p:grpSpPr>
          <a:xfrm>
            <a:off x="7683880" y="2174184"/>
            <a:ext cx="2517108" cy="448398"/>
            <a:chOff x="6002886" y="1044337"/>
            <a:chExt cx="2517108" cy="448398"/>
          </a:xfrm>
        </p:grpSpPr>
        <p:cxnSp>
          <p:nvCxnSpPr>
            <p:cNvPr id="17" name="直线连接符 16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  <p:cxnSp>
          <p:nvCxnSpPr>
            <p:cNvPr id="18" name="直线连接符 17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noFill/>
            <a:ln w="25400" cap="flat" cmpd="sng" algn="ctr">
              <a:solidFill>
                <a:schemeClr val="accent4"/>
              </a:solidFill>
              <a:prstDash val="solid"/>
            </a:ln>
            <a:effectLst/>
          </p:spPr>
        </p:cxnSp>
      </p:grpSp>
      <p:sp>
        <p:nvSpPr>
          <p:cNvPr id="19" name="椭圆 18"/>
          <p:cNvSpPr/>
          <p:nvPr/>
        </p:nvSpPr>
        <p:spPr>
          <a:xfrm>
            <a:off x="4608326" y="1788999"/>
            <a:ext cx="3289340" cy="3289340"/>
          </a:xfrm>
          <a:prstGeom prst="ellipse">
            <a:avLst/>
          </a:prstGeom>
          <a:noFill/>
          <a:ln w="28575" cap="flat" cmpd="sng" algn="ctr">
            <a:solidFill>
              <a:schemeClr val="accent4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615560" y="2398391"/>
            <a:ext cx="357263" cy="357263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微软雅黑" panose="020B0503020204020204" pitchFamily="34" charset="-122"/>
                <a:cs typeface="Impact"/>
              </a:rPr>
              <a:t>1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15560" y="4111699"/>
            <a:ext cx="357263" cy="357263"/>
          </a:xfrm>
          <a:prstGeom prst="ellipse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微软雅黑" panose="020B0503020204020204" pitchFamily="34" charset="-122"/>
                <a:cs typeface="Impact"/>
              </a:rPr>
              <a:t>3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533182" y="2398391"/>
            <a:ext cx="357263" cy="357263"/>
          </a:xfrm>
          <a:prstGeom prst="ellipse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微软雅黑" panose="020B0503020204020204" pitchFamily="34" charset="-122"/>
                <a:cs typeface="Impact"/>
              </a:rPr>
              <a:t>2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533182" y="4111699"/>
            <a:ext cx="357263" cy="357263"/>
          </a:xfrm>
          <a:prstGeom prst="ellipse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微软雅黑" panose="020B0503020204020204" pitchFamily="34" charset="-122"/>
                <a:cs typeface="Impact"/>
              </a:rPr>
              <a:t>4</a:t>
            </a:r>
            <a:endParaRPr kumimoji="1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25" name="泪珠形 31"/>
          <p:cNvSpPr/>
          <p:nvPr/>
        </p:nvSpPr>
        <p:spPr>
          <a:xfrm rot="8100142">
            <a:off x="5253928" y="2685118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6" name="泪珠形 31"/>
          <p:cNvSpPr/>
          <p:nvPr/>
        </p:nvSpPr>
        <p:spPr>
          <a:xfrm rot="8100142">
            <a:off x="6900104" y="2541843"/>
            <a:ext cx="209208" cy="209220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7" name="泪珠形 31"/>
          <p:cNvSpPr/>
          <p:nvPr/>
        </p:nvSpPr>
        <p:spPr>
          <a:xfrm rot="8100142">
            <a:off x="7001663" y="3747184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4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8" name="泪珠形 31"/>
          <p:cNvSpPr/>
          <p:nvPr/>
        </p:nvSpPr>
        <p:spPr>
          <a:xfrm rot="8100142">
            <a:off x="5512392" y="4053053"/>
            <a:ext cx="301962" cy="301979"/>
          </a:xfrm>
          <a:custGeom>
            <a:avLst/>
            <a:gdLst/>
            <a:ahLst/>
            <a:cxnLst/>
            <a:rect l="l" t="t" r="r" b="b"/>
            <a:pathLst>
              <a:path w="545694" h="545724">
                <a:moveTo>
                  <a:pt x="104322" y="441400"/>
                </a:moveTo>
                <a:cubicBezTo>
                  <a:pt x="150974" y="488049"/>
                  <a:pt x="226611" y="488046"/>
                  <a:pt x="273259" y="441393"/>
                </a:cubicBezTo>
                <a:cubicBezTo>
                  <a:pt x="319908" y="394740"/>
                  <a:pt x="319905" y="319104"/>
                  <a:pt x="273252" y="272455"/>
                </a:cubicBezTo>
                <a:cubicBezTo>
                  <a:pt x="226600" y="225807"/>
                  <a:pt x="150963" y="225810"/>
                  <a:pt x="104315" y="272462"/>
                </a:cubicBezTo>
                <a:cubicBezTo>
                  <a:pt x="57666" y="319115"/>
                  <a:pt x="57669" y="394751"/>
                  <a:pt x="104322" y="441400"/>
                </a:cubicBezTo>
                <a:close/>
                <a:moveTo>
                  <a:pt x="58124" y="487600"/>
                </a:moveTo>
                <a:cubicBezTo>
                  <a:pt x="22212" y="451689"/>
                  <a:pt x="0" y="402077"/>
                  <a:pt x="0" y="347277"/>
                </a:cubicBezTo>
                <a:cubicBezTo>
                  <a:pt x="0" y="292478"/>
                  <a:pt x="22212" y="242866"/>
                  <a:pt x="58124" y="206954"/>
                </a:cubicBezTo>
                <a:lnTo>
                  <a:pt x="117400" y="166989"/>
                </a:lnTo>
                <a:lnTo>
                  <a:pt x="116100" y="165688"/>
                </a:lnTo>
                <a:lnTo>
                  <a:pt x="545694" y="0"/>
                </a:lnTo>
                <a:lnTo>
                  <a:pt x="380042" y="429609"/>
                </a:lnTo>
                <a:lnTo>
                  <a:pt x="378744" y="428311"/>
                </a:lnTo>
                <a:lnTo>
                  <a:pt x="338770" y="487600"/>
                </a:lnTo>
                <a:cubicBezTo>
                  <a:pt x="302859" y="523512"/>
                  <a:pt x="253247" y="545724"/>
                  <a:pt x="198447" y="545724"/>
                </a:cubicBezTo>
                <a:cubicBezTo>
                  <a:pt x="143648" y="545724"/>
                  <a:pt x="94036" y="523512"/>
                  <a:pt x="58124" y="487600"/>
                </a:cubicBezTo>
                <a:close/>
              </a:path>
            </a:pathLst>
          </a:cu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52649" y="1639292"/>
            <a:ext cx="2288665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r" defTabSz="457106"/>
            <a:r>
              <a:rPr kumimoji="1" lang="zh-CN" alt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  <a:endParaRPr kumimoji="1" lang="zh-CN" altLang="en-US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449285" y="2217734"/>
            <a:ext cx="1992029" cy="153271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r"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47281" y="4758713"/>
            <a:ext cx="2194033" cy="1292645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algn="r"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4864" y="2223606"/>
            <a:ext cx="2050054" cy="153271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14864" y="4758713"/>
            <a:ext cx="2052514" cy="153271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14864" y="1639292"/>
            <a:ext cx="2705637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defTabSz="457106"/>
            <a:r>
              <a:rPr kumimoji="1" lang="zh-CN" alt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  <a:endParaRPr kumimoji="1" lang="zh-CN" altLang="en-US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214864" y="4133801"/>
            <a:ext cx="2705637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defTabSz="457106"/>
            <a:r>
              <a:rPr kumimoji="1" lang="zh-CN" alt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  <a:endParaRPr kumimoji="1" lang="zh-CN" altLang="en-US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52649" y="4133801"/>
            <a:ext cx="2288665" cy="36931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r" defTabSz="457106"/>
            <a:r>
              <a:rPr kumimoji="1" lang="zh-CN" alt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  <a:endParaRPr kumimoji="1" lang="zh-CN" altLang="en-US" b="1" dirty="0">
              <a:solidFill>
                <a:schemeClr val="accent4">
                  <a:lumMod val="20000"/>
                  <a:lumOff val="8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5542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ONE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>
                <a:ea typeface="微软雅黑" panose="020B0503020204020204" pitchFamily="34" charset="-122"/>
              </a:rPr>
              <a:t>选题</a:t>
            </a:r>
            <a:r>
              <a:rPr kumimoji="1" lang="zh-CN" altLang="en-US" kern="0" dirty="0" smtClean="0">
                <a:ea typeface="微软雅黑" panose="020B0503020204020204" pitchFamily="34" charset="-122"/>
              </a:rPr>
              <a:t>背景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cxnSp>
        <p:nvCxnSpPr>
          <p:cNvPr id="37" name="直线连接符 35"/>
          <p:cNvCxnSpPr/>
          <p:nvPr/>
        </p:nvCxnSpPr>
        <p:spPr>
          <a:xfrm>
            <a:off x="8362789" y="1949169"/>
            <a:ext cx="2749659" cy="0"/>
          </a:xfrm>
          <a:prstGeom prst="line">
            <a:avLst/>
          </a:prstGeom>
          <a:ln w="6350" cmpd="sng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11112448" y="1843233"/>
            <a:ext cx="211877" cy="211877"/>
          </a:xfrm>
          <a:prstGeom prst="ellipse">
            <a:avLst/>
          </a:prstGeom>
          <a:solidFill>
            <a:srgbClr val="FB9460"/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39" name="直线连接符 43"/>
          <p:cNvCxnSpPr/>
          <p:nvPr/>
        </p:nvCxnSpPr>
        <p:spPr>
          <a:xfrm>
            <a:off x="7503341" y="4678611"/>
            <a:ext cx="2749659" cy="0"/>
          </a:xfrm>
          <a:prstGeom prst="line">
            <a:avLst/>
          </a:prstGeom>
          <a:ln w="6350" cmpd="sng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10253000" y="4572674"/>
            <a:ext cx="211877" cy="211877"/>
          </a:xfrm>
          <a:prstGeom prst="ellipse">
            <a:avLst/>
          </a:prstGeom>
          <a:solidFill>
            <a:srgbClr val="FB9460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41" name="组 48"/>
          <p:cNvGrpSpPr/>
          <p:nvPr/>
        </p:nvGrpSpPr>
        <p:grpSpPr>
          <a:xfrm flipH="1">
            <a:off x="882683" y="3303777"/>
            <a:ext cx="6138950" cy="211877"/>
            <a:chOff x="-1011084" y="1846204"/>
            <a:chExt cx="4936647" cy="170381"/>
          </a:xfrm>
        </p:grpSpPr>
        <p:cxnSp>
          <p:nvCxnSpPr>
            <p:cNvPr id="42" name="直线连接符 46"/>
            <p:cNvCxnSpPr/>
            <p:nvPr/>
          </p:nvCxnSpPr>
          <p:spPr>
            <a:xfrm>
              <a:off x="-1011084" y="1931395"/>
              <a:ext cx="4766266" cy="0"/>
            </a:xfrm>
            <a:prstGeom prst="line">
              <a:avLst/>
            </a:prstGeom>
            <a:ln w="6350" cmpd="sng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3755182" y="1846204"/>
              <a:ext cx="170381" cy="170381"/>
            </a:xfrm>
            <a:prstGeom prst="ellipse">
              <a:avLst/>
            </a:prstGeom>
            <a:solidFill>
              <a:srgbClr val="FB9460"/>
            </a:solidFill>
            <a:ln w="190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128396" y="2931346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121097" y="3566246"/>
            <a:ext cx="4069495" cy="812526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254617" y="4222414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 anchor="ctr">
            <a:spAutoFit/>
          </a:bodyPr>
          <a:lstStyle/>
          <a:p>
            <a:pPr lvl="0" algn="r" defTabSz="457106"/>
            <a:r>
              <a:rPr kumimoji="1" lang="zh-CN" altLang="en-US" b="1">
                <a:solidFill>
                  <a:srgbClr val="FEC650">
                    <a:lumMod val="20000"/>
                    <a:lumOff val="80000"/>
                  </a:srgb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  <a:endParaRPr kumimoji="1" lang="zh-CN" altLang="en-US" b="1" dirty="0">
              <a:solidFill>
                <a:srgbClr val="FEC650">
                  <a:lumMod val="20000"/>
                  <a:lumOff val="80000"/>
                </a:srgb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678635" y="2036865"/>
            <a:ext cx="2716211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840475" y="4772616"/>
            <a:ext cx="2653356" cy="10525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 defTabSz="457106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200" dirty="0">
                <a:solidFill>
                  <a:schemeClr val="bg1"/>
                </a:solidFill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49" name="组 48"/>
          <p:cNvGrpSpPr/>
          <p:nvPr/>
        </p:nvGrpSpPr>
        <p:grpSpPr>
          <a:xfrm rot="21075789">
            <a:off x="5753848" y="1247837"/>
            <a:ext cx="3259524" cy="4323755"/>
            <a:chOff x="1377055" y="1392155"/>
            <a:chExt cx="3814979" cy="5060566"/>
          </a:xfrm>
          <a:effectLst>
            <a:outerShdw blurRad="254000" sx="105000" sy="105000" algn="ctr" rotWithShape="0">
              <a:prstClr val="black">
                <a:alpha val="10000"/>
              </a:prstClr>
            </a:outerShdw>
          </a:effectLst>
        </p:grpSpPr>
        <p:sp>
          <p:nvSpPr>
            <p:cNvPr id="50" name="矩形 7"/>
            <p:cNvSpPr/>
            <p:nvPr/>
          </p:nvSpPr>
          <p:spPr>
            <a:xfrm rot="2482433">
              <a:off x="3007537" y="1392155"/>
              <a:ext cx="1747603" cy="3374686"/>
            </a:xfrm>
            <a:custGeom>
              <a:avLst/>
              <a:gdLst/>
              <a:ahLst/>
              <a:cxnLst/>
              <a:rect l="l" t="t" r="r" b="b"/>
              <a:pathLst>
                <a:path w="1124859" h="2172144">
                  <a:moveTo>
                    <a:pt x="562430" y="0"/>
                  </a:moveTo>
                  <a:lnTo>
                    <a:pt x="568226" y="4750"/>
                  </a:lnTo>
                  <a:cubicBezTo>
                    <a:pt x="912142" y="314826"/>
                    <a:pt x="1124859" y="743192"/>
                    <a:pt x="1124859" y="1216352"/>
                  </a:cubicBezTo>
                  <a:cubicBezTo>
                    <a:pt x="1124859" y="1512077"/>
                    <a:pt x="1041767" y="1790304"/>
                    <a:pt x="895483" y="2033091"/>
                  </a:cubicBezTo>
                  <a:lnTo>
                    <a:pt x="850105" y="2100436"/>
                  </a:lnTo>
                  <a:lnTo>
                    <a:pt x="849155" y="2100436"/>
                  </a:lnTo>
                  <a:lnTo>
                    <a:pt x="848076" y="2103447"/>
                  </a:lnTo>
                  <a:lnTo>
                    <a:pt x="843761" y="2109851"/>
                  </a:lnTo>
                  <a:lnTo>
                    <a:pt x="832582" y="2120438"/>
                  </a:lnTo>
                  <a:cubicBezTo>
                    <a:pt x="790128" y="2150717"/>
                    <a:pt x="685176" y="2172144"/>
                    <a:pt x="562430" y="2172144"/>
                  </a:cubicBezTo>
                  <a:cubicBezTo>
                    <a:pt x="439684" y="2172144"/>
                    <a:pt x="334733" y="2150717"/>
                    <a:pt x="292280" y="2120438"/>
                  </a:cubicBezTo>
                  <a:lnTo>
                    <a:pt x="281095" y="2109846"/>
                  </a:lnTo>
                  <a:lnTo>
                    <a:pt x="276786" y="2103451"/>
                  </a:lnTo>
                  <a:lnTo>
                    <a:pt x="275705" y="2100436"/>
                  </a:lnTo>
                  <a:lnTo>
                    <a:pt x="274755" y="2100436"/>
                  </a:lnTo>
                  <a:lnTo>
                    <a:pt x="229376" y="2033091"/>
                  </a:lnTo>
                  <a:cubicBezTo>
                    <a:pt x="83093" y="1790304"/>
                    <a:pt x="0" y="1512077"/>
                    <a:pt x="0" y="1216352"/>
                  </a:cubicBezTo>
                  <a:cubicBezTo>
                    <a:pt x="0" y="743192"/>
                    <a:pt x="212717" y="314826"/>
                    <a:pt x="556633" y="47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51" name="组 50"/>
            <p:cNvGrpSpPr/>
            <p:nvPr/>
          </p:nvGrpSpPr>
          <p:grpSpPr>
            <a:xfrm>
              <a:off x="1377055" y="1773584"/>
              <a:ext cx="3814979" cy="4679137"/>
              <a:chOff x="1377055" y="1773584"/>
              <a:chExt cx="3814979" cy="4679137"/>
            </a:xfrm>
          </p:grpSpPr>
          <p:grpSp>
            <p:nvGrpSpPr>
              <p:cNvPr id="52" name="组 31"/>
              <p:cNvGrpSpPr/>
              <p:nvPr/>
            </p:nvGrpSpPr>
            <p:grpSpPr>
              <a:xfrm rot="2482433">
                <a:off x="1377055" y="4112587"/>
                <a:ext cx="1127448" cy="2340134"/>
                <a:chOff x="723595" y="814136"/>
                <a:chExt cx="725691" cy="1506246"/>
              </a:xfrm>
            </p:grpSpPr>
            <p:sp>
              <p:nvSpPr>
                <p:cNvPr id="67" name="椭圆 23"/>
                <p:cNvSpPr/>
                <p:nvPr/>
              </p:nvSpPr>
              <p:spPr>
                <a:xfrm>
                  <a:off x="723595" y="814136"/>
                  <a:ext cx="725691" cy="15062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8" name="椭圆 23"/>
                <p:cNvSpPr/>
                <p:nvPr/>
              </p:nvSpPr>
              <p:spPr>
                <a:xfrm>
                  <a:off x="825086" y="927226"/>
                  <a:ext cx="522710" cy="1084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69" name="椭圆 23"/>
                <p:cNvSpPr/>
                <p:nvPr/>
              </p:nvSpPr>
              <p:spPr>
                <a:xfrm>
                  <a:off x="884079" y="998031"/>
                  <a:ext cx="404724" cy="840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70" name="椭圆 23"/>
                <p:cNvSpPr/>
                <p:nvPr/>
              </p:nvSpPr>
              <p:spPr>
                <a:xfrm>
                  <a:off x="971652" y="1040140"/>
                  <a:ext cx="236004" cy="489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691" h="1506246">
                      <a:moveTo>
                        <a:pt x="362846" y="0"/>
                      </a:moveTo>
                      <a:lnTo>
                        <a:pt x="461266" y="73052"/>
                      </a:lnTo>
                      <a:cubicBezTo>
                        <a:pt x="620801" y="220436"/>
                        <a:pt x="725691" y="470029"/>
                        <a:pt x="725691" y="753123"/>
                      </a:cubicBezTo>
                      <a:cubicBezTo>
                        <a:pt x="725691" y="1036217"/>
                        <a:pt x="620801" y="1285810"/>
                        <a:pt x="461266" y="1433194"/>
                      </a:cubicBezTo>
                      <a:lnTo>
                        <a:pt x="362846" y="1506246"/>
                      </a:lnTo>
                      <a:lnTo>
                        <a:pt x="264425" y="1433194"/>
                      </a:lnTo>
                      <a:cubicBezTo>
                        <a:pt x="104890" y="1285810"/>
                        <a:pt x="0" y="1036217"/>
                        <a:pt x="0" y="753123"/>
                      </a:cubicBezTo>
                      <a:cubicBezTo>
                        <a:pt x="0" y="470029"/>
                        <a:pt x="104890" y="220436"/>
                        <a:pt x="264425" y="730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kumimoji="1" lang="zh-CN" altLang="en-US">
                    <a:solidFill>
                      <a:prstClr val="white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 rot="2482433">
                <a:off x="2398901" y="4123676"/>
                <a:ext cx="901987" cy="253683"/>
              </a:xfrm>
              <a:prstGeom prst="ellipse">
                <a:avLst/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4" name="同心圆 8"/>
              <p:cNvSpPr/>
              <p:nvPr/>
            </p:nvSpPr>
            <p:spPr>
              <a:xfrm rot="2482433">
                <a:off x="2681138" y="3116793"/>
                <a:ext cx="1738780" cy="676560"/>
              </a:xfrm>
              <a:custGeom>
                <a:avLst/>
                <a:gdLst/>
                <a:ahLst/>
                <a:cxnLst/>
                <a:rect l="l" t="t" r="r" b="b"/>
                <a:pathLst>
                  <a:path w="1119180" h="435473">
                    <a:moveTo>
                      <a:pt x="559590" y="0"/>
                    </a:moveTo>
                    <a:cubicBezTo>
                      <a:pt x="702498" y="0"/>
                      <a:pt x="838641" y="18607"/>
                      <a:pt x="962470" y="52257"/>
                    </a:cubicBezTo>
                    <a:lnTo>
                      <a:pt x="1119180" y="106904"/>
                    </a:lnTo>
                    <a:lnTo>
                      <a:pt x="1118163" y="135913"/>
                    </a:lnTo>
                    <a:cubicBezTo>
                      <a:pt x="1115605" y="172296"/>
                      <a:pt x="1111788" y="208372"/>
                      <a:pt x="1106750" y="244104"/>
                    </a:cubicBezTo>
                    <a:lnTo>
                      <a:pt x="1066139" y="435473"/>
                    </a:lnTo>
                    <a:lnTo>
                      <a:pt x="1056365" y="429866"/>
                    </a:lnTo>
                    <a:cubicBezTo>
                      <a:pt x="929229" y="369699"/>
                      <a:pt x="753593" y="332484"/>
                      <a:pt x="559590" y="332484"/>
                    </a:cubicBezTo>
                    <a:cubicBezTo>
                      <a:pt x="365588" y="332484"/>
                      <a:pt x="189951" y="369699"/>
                      <a:pt x="62816" y="429866"/>
                    </a:cubicBezTo>
                    <a:lnTo>
                      <a:pt x="53041" y="435473"/>
                    </a:lnTo>
                    <a:lnTo>
                      <a:pt x="12429" y="244104"/>
                    </a:lnTo>
                    <a:cubicBezTo>
                      <a:pt x="7391" y="208372"/>
                      <a:pt x="3574" y="172296"/>
                      <a:pt x="1016" y="135913"/>
                    </a:cubicBezTo>
                    <a:lnTo>
                      <a:pt x="0" y="106904"/>
                    </a:lnTo>
                    <a:lnTo>
                      <a:pt x="156710" y="52257"/>
                    </a:lnTo>
                    <a:cubicBezTo>
                      <a:pt x="280539" y="18607"/>
                      <a:pt x="416682" y="0"/>
                      <a:pt x="559590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5" name="同心圆 8"/>
              <p:cNvSpPr/>
              <p:nvPr/>
            </p:nvSpPr>
            <p:spPr>
              <a:xfrm rot="2482433">
                <a:off x="4590886" y="1773584"/>
                <a:ext cx="601148" cy="318203"/>
              </a:xfrm>
              <a:custGeom>
                <a:avLst/>
                <a:gdLst/>
                <a:ahLst/>
                <a:cxnLst/>
                <a:rect l="l" t="t" r="r" b="b"/>
                <a:pathLst>
                  <a:path w="386934" h="204814">
                    <a:moveTo>
                      <a:pt x="193467" y="0"/>
                    </a:moveTo>
                    <a:lnTo>
                      <a:pt x="199263" y="4750"/>
                    </a:lnTo>
                    <a:cubicBezTo>
                      <a:pt x="242253" y="43510"/>
                      <a:pt x="283192" y="84117"/>
                      <a:pt x="321922" y="126430"/>
                    </a:cubicBezTo>
                    <a:lnTo>
                      <a:pt x="386934" y="204814"/>
                    </a:lnTo>
                    <a:lnTo>
                      <a:pt x="335054" y="197192"/>
                    </a:lnTo>
                    <a:cubicBezTo>
                      <a:pt x="289320" y="192763"/>
                      <a:pt x="241967" y="190437"/>
                      <a:pt x="193466" y="190437"/>
                    </a:cubicBezTo>
                    <a:cubicBezTo>
                      <a:pt x="144966" y="190437"/>
                      <a:pt x="97613" y="192763"/>
                      <a:pt x="51879" y="197192"/>
                    </a:cubicBezTo>
                    <a:lnTo>
                      <a:pt x="0" y="204813"/>
                    </a:lnTo>
                    <a:lnTo>
                      <a:pt x="65011" y="126430"/>
                    </a:lnTo>
                    <a:cubicBezTo>
                      <a:pt x="103741" y="84117"/>
                      <a:pt x="144681" y="43510"/>
                      <a:pt x="187670" y="475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 rot="2482433">
                <a:off x="3733949" y="2201876"/>
                <a:ext cx="978734" cy="9787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 rot="2482433">
                <a:off x="3785007" y="2252934"/>
                <a:ext cx="876618" cy="876618"/>
              </a:xfrm>
              <a:prstGeom prst="ellipse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 rot="2482433">
                <a:off x="3875662" y="2343589"/>
                <a:ext cx="695307" cy="6953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9" name="梯形 17"/>
              <p:cNvSpPr/>
              <p:nvPr/>
            </p:nvSpPr>
            <p:spPr>
              <a:xfrm rot="2482433">
                <a:off x="2357989" y="4152708"/>
                <a:ext cx="677552" cy="543318"/>
              </a:xfrm>
              <a:custGeom>
                <a:avLst/>
                <a:gdLst/>
                <a:ahLst/>
                <a:cxnLst/>
                <a:rect l="l" t="t" r="r" b="b"/>
                <a:pathLst>
                  <a:path w="436112" h="349711">
                    <a:moveTo>
                      <a:pt x="218057" y="0"/>
                    </a:moveTo>
                    <a:cubicBezTo>
                      <a:pt x="298529" y="0"/>
                      <a:pt x="363764" y="21296"/>
                      <a:pt x="363764" y="47566"/>
                    </a:cubicBezTo>
                    <a:lnTo>
                      <a:pt x="363628" y="47787"/>
                    </a:lnTo>
                    <a:lnTo>
                      <a:pt x="363807" y="47787"/>
                    </a:lnTo>
                    <a:lnTo>
                      <a:pt x="436112" y="349711"/>
                    </a:lnTo>
                    <a:lnTo>
                      <a:pt x="0" y="349711"/>
                    </a:lnTo>
                    <a:lnTo>
                      <a:pt x="72305" y="47787"/>
                    </a:lnTo>
                    <a:lnTo>
                      <a:pt x="72487" y="47787"/>
                    </a:lnTo>
                    <a:lnTo>
                      <a:pt x="72350" y="47566"/>
                    </a:lnTo>
                    <a:cubicBezTo>
                      <a:pt x="72350" y="21296"/>
                      <a:pt x="137585" y="0"/>
                      <a:pt x="21805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 dirty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 rot="2482433">
                <a:off x="2117507" y="4581824"/>
                <a:ext cx="760273" cy="137219"/>
              </a:xfrm>
              <a:prstGeom prst="rect">
                <a:avLst/>
              </a:prstGeom>
              <a:solidFill>
                <a:srgbClr val="F9B61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 rot="2482433">
                <a:off x="2826643" y="3029100"/>
                <a:ext cx="118386" cy="236122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 rot="2482433">
                <a:off x="2498974" y="3896850"/>
                <a:ext cx="118386" cy="136974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3" name="矩形 32"/>
              <p:cNvSpPr/>
              <p:nvPr/>
            </p:nvSpPr>
            <p:spPr>
              <a:xfrm rot="2482433">
                <a:off x="1776595" y="22676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4" name="矩形 7"/>
              <p:cNvSpPr/>
              <p:nvPr/>
            </p:nvSpPr>
            <p:spPr>
              <a:xfrm rot="2482433">
                <a:off x="2561787" y="256417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5" name="矩形 32"/>
              <p:cNvSpPr/>
              <p:nvPr/>
            </p:nvSpPr>
            <p:spPr>
              <a:xfrm rot="2482433" flipH="1">
                <a:off x="3295880" y="3605881"/>
                <a:ext cx="727266" cy="2513993"/>
              </a:xfrm>
              <a:custGeom>
                <a:avLst/>
                <a:gdLst/>
                <a:ahLst/>
                <a:cxnLst/>
                <a:rect l="l" t="t" r="r" b="b"/>
                <a:pathLst>
                  <a:path w="468111" h="1618152">
                    <a:moveTo>
                      <a:pt x="325720" y="0"/>
                    </a:moveTo>
                    <a:lnTo>
                      <a:pt x="333327" y="144851"/>
                    </a:lnTo>
                    <a:cubicBezTo>
                      <a:pt x="350460" y="307151"/>
                      <a:pt x="392705" y="462850"/>
                      <a:pt x="456517" y="608754"/>
                    </a:cubicBezTo>
                    <a:lnTo>
                      <a:pt x="468111" y="631151"/>
                    </a:lnTo>
                    <a:lnTo>
                      <a:pt x="459812" y="642937"/>
                    </a:lnTo>
                    <a:cubicBezTo>
                      <a:pt x="322675" y="857903"/>
                      <a:pt x="235264" y="1183225"/>
                      <a:pt x="235264" y="1547325"/>
                    </a:cubicBezTo>
                    <a:lnTo>
                      <a:pt x="239023" y="1618152"/>
                    </a:lnTo>
                    <a:lnTo>
                      <a:pt x="67308" y="1618152"/>
                    </a:lnTo>
                    <a:lnTo>
                      <a:pt x="79877" y="1506476"/>
                    </a:lnTo>
                    <a:cubicBezTo>
                      <a:pt x="90848" y="1383994"/>
                      <a:pt x="96610" y="1257177"/>
                      <a:pt x="96610" y="1127286"/>
                    </a:cubicBezTo>
                    <a:cubicBezTo>
                      <a:pt x="96610" y="867504"/>
                      <a:pt x="73564" y="620018"/>
                      <a:pt x="31887" y="394918"/>
                    </a:cubicBezTo>
                    <a:lnTo>
                      <a:pt x="0" y="243703"/>
                    </a:lnTo>
                    <a:lnTo>
                      <a:pt x="134376" y="174436"/>
                    </a:lnTo>
                    <a:cubicBezTo>
                      <a:pt x="179186" y="145685"/>
                      <a:pt x="220927" y="112947"/>
                      <a:pt x="259034" y="7675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66" name="矩形 7"/>
              <p:cNvSpPr/>
              <p:nvPr/>
            </p:nvSpPr>
            <p:spPr>
              <a:xfrm rot="2482433" flipH="1">
                <a:off x="3802658" y="3657146"/>
                <a:ext cx="356251" cy="1120654"/>
              </a:xfrm>
              <a:custGeom>
                <a:avLst/>
                <a:gdLst/>
                <a:ahLst/>
                <a:cxnLst/>
                <a:rect l="l" t="t" r="r" b="b"/>
                <a:pathLst>
                  <a:path w="229304" h="721318">
                    <a:moveTo>
                      <a:pt x="86913" y="0"/>
                    </a:moveTo>
                    <a:lnTo>
                      <a:pt x="94520" y="144851"/>
                    </a:lnTo>
                    <a:cubicBezTo>
                      <a:pt x="111653" y="307151"/>
                      <a:pt x="153898" y="462850"/>
                      <a:pt x="217710" y="608754"/>
                    </a:cubicBezTo>
                    <a:lnTo>
                      <a:pt x="229304" y="631151"/>
                    </a:lnTo>
                    <a:lnTo>
                      <a:pt x="221005" y="642937"/>
                    </a:lnTo>
                    <a:lnTo>
                      <a:pt x="176141" y="721318"/>
                    </a:lnTo>
                    <a:lnTo>
                      <a:pt x="128621" y="629517"/>
                    </a:lnTo>
                    <a:cubicBezTo>
                      <a:pt x="57719" y="467401"/>
                      <a:pt x="13443" y="293194"/>
                      <a:pt x="654" y="111275"/>
                    </a:cubicBezTo>
                    <a:lnTo>
                      <a:pt x="0" y="92607"/>
                    </a:lnTo>
                    <a:lnTo>
                      <a:pt x="20227" y="7675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kumimoji="1" lang="zh-CN" altLang="en-US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71" name="文本框 70"/>
          <p:cNvSpPr txBox="1"/>
          <p:nvPr/>
        </p:nvSpPr>
        <p:spPr>
          <a:xfrm>
            <a:off x="9015955" y="1470505"/>
            <a:ext cx="2031317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6053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ONE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>
                <a:ea typeface="微软雅黑" panose="020B0503020204020204" pitchFamily="34" charset="-122"/>
              </a:rPr>
              <a:t>选题</a:t>
            </a:r>
            <a:r>
              <a:rPr kumimoji="1" lang="zh-CN" altLang="en-US" kern="0" dirty="0" smtClean="0">
                <a:ea typeface="微软雅黑" panose="020B0503020204020204" pitchFamily="34" charset="-122"/>
              </a:rPr>
              <a:t>背景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855792" y="1973825"/>
            <a:ext cx="400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06"/>
            <a:r>
              <a:rPr kumimoji="1" lang="zh-CN" altLang="en-US" sz="28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72" name="文本框 14"/>
          <p:cNvSpPr txBox="1"/>
          <p:nvPr/>
        </p:nvSpPr>
        <p:spPr>
          <a:xfrm>
            <a:off x="5855794" y="2646335"/>
            <a:ext cx="4817125" cy="17727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8"/>
          <p:cNvSpPr/>
          <p:nvPr/>
        </p:nvSpPr>
        <p:spPr>
          <a:xfrm rot="10800000" flipH="1" flipV="1">
            <a:off x="10727" y="4616647"/>
            <a:ext cx="9282584" cy="2243255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5" name="矩形 8"/>
          <p:cNvSpPr/>
          <p:nvPr/>
        </p:nvSpPr>
        <p:spPr>
          <a:xfrm rot="10800000" flipH="1" flipV="1">
            <a:off x="4866" y="5410531"/>
            <a:ext cx="6018413" cy="1454427"/>
          </a:xfrm>
          <a:custGeom>
            <a:avLst/>
            <a:gdLst/>
            <a:ahLst/>
            <a:cxnLst/>
            <a:rect l="l" t="t" r="r" b="b"/>
            <a:pathLst>
              <a:path w="3758087" h="896558">
                <a:moveTo>
                  <a:pt x="680678" y="472"/>
                </a:moveTo>
                <a:cubicBezTo>
                  <a:pt x="785010" y="4055"/>
                  <a:pt x="890363" y="28152"/>
                  <a:pt x="991013" y="74859"/>
                </a:cubicBezTo>
                <a:cubicBezTo>
                  <a:pt x="1141990" y="144920"/>
                  <a:pt x="1260948" y="255903"/>
                  <a:pt x="1340819" y="388495"/>
                </a:cubicBezTo>
                <a:lnTo>
                  <a:pt x="1340897" y="388658"/>
                </a:lnTo>
                <a:lnTo>
                  <a:pt x="1361522" y="373333"/>
                </a:lnTo>
                <a:cubicBezTo>
                  <a:pt x="1497483" y="291433"/>
                  <a:pt x="1670374" y="276335"/>
                  <a:pt x="1825187" y="348176"/>
                </a:cubicBezTo>
                <a:lnTo>
                  <a:pt x="1884436" y="383286"/>
                </a:lnTo>
                <a:lnTo>
                  <a:pt x="1941443" y="320279"/>
                </a:lnTo>
                <a:cubicBezTo>
                  <a:pt x="2084229" y="190902"/>
                  <a:pt x="2296038" y="151918"/>
                  <a:pt x="2481813" y="238128"/>
                </a:cubicBezTo>
                <a:cubicBezTo>
                  <a:pt x="2667588" y="324337"/>
                  <a:pt x="2774567" y="511253"/>
                  <a:pt x="2767953" y="703823"/>
                </a:cubicBezTo>
                <a:lnTo>
                  <a:pt x="2764077" y="732687"/>
                </a:lnTo>
                <a:lnTo>
                  <a:pt x="2788901" y="726206"/>
                </a:lnTo>
                <a:cubicBezTo>
                  <a:pt x="2882924" y="711064"/>
                  <a:pt x="2982319" y="722871"/>
                  <a:pt x="3075207" y="765975"/>
                </a:cubicBezTo>
                <a:lnTo>
                  <a:pt x="3122055" y="793736"/>
                </a:lnTo>
                <a:lnTo>
                  <a:pt x="3125558" y="791133"/>
                </a:lnTo>
                <a:cubicBezTo>
                  <a:pt x="3261518" y="709234"/>
                  <a:pt x="3434409" y="694136"/>
                  <a:pt x="3589222" y="765976"/>
                </a:cubicBezTo>
                <a:cubicBezTo>
                  <a:pt x="3651147" y="794712"/>
                  <a:pt x="3704317" y="834639"/>
                  <a:pt x="3747443" y="882234"/>
                </a:cubicBezTo>
                <a:lnTo>
                  <a:pt x="3758087" y="896558"/>
                </a:lnTo>
                <a:lnTo>
                  <a:pt x="0" y="896558"/>
                </a:lnTo>
                <a:lnTo>
                  <a:pt x="0" y="107791"/>
                </a:lnTo>
                <a:lnTo>
                  <a:pt x="11496" y="109335"/>
                </a:lnTo>
                <a:cubicBezTo>
                  <a:pt x="25965" y="112763"/>
                  <a:pt x="40305" y="117692"/>
                  <a:pt x="54318" y="124194"/>
                </a:cubicBezTo>
                <a:cubicBezTo>
                  <a:pt x="82343" y="137200"/>
                  <a:pt x="106407" y="155269"/>
                  <a:pt x="125925" y="176810"/>
                </a:cubicBezTo>
                <a:lnTo>
                  <a:pt x="136342" y="190830"/>
                </a:lnTo>
                <a:lnTo>
                  <a:pt x="237386" y="115750"/>
                </a:lnTo>
                <a:cubicBezTo>
                  <a:pt x="369979" y="35879"/>
                  <a:pt x="524179" y="-4904"/>
                  <a:pt x="680678" y="472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395403" y="2681557"/>
            <a:ext cx="1171073" cy="118626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388915" y="3185345"/>
            <a:ext cx="1481725" cy="1500950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1352848" y="2622483"/>
            <a:ext cx="740862" cy="750474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145621" y="1963797"/>
            <a:ext cx="474067" cy="480217"/>
          </a:xfrm>
          <a:prstGeom prst="ellipse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3598540" y="2497045"/>
            <a:ext cx="752422" cy="762184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8144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 84"/>
          <p:cNvGrpSpPr/>
          <p:nvPr/>
        </p:nvGrpSpPr>
        <p:grpSpPr>
          <a:xfrm>
            <a:off x="-684290" y="335436"/>
            <a:ext cx="6148832" cy="6148832"/>
            <a:chOff x="3711331" y="829041"/>
            <a:chExt cx="4392018" cy="4392018"/>
          </a:xfrm>
          <a:effectLst>
            <a:outerShdw blurRad="381000" sx="102000" sy="102000" algn="ctr" rotWithShape="0">
              <a:prstClr val="black">
                <a:alpha val="10000"/>
              </a:prstClr>
            </a:outerShdw>
          </a:effectLst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3711331" y="829041"/>
              <a:ext cx="4392018" cy="4392018"/>
            </a:xfrm>
            <a:custGeom>
              <a:avLst/>
              <a:gdLst>
                <a:gd name="T0" fmla="*/ 1580 w 1582"/>
                <a:gd name="T1" fmla="*/ 832 h 1582"/>
                <a:gd name="T2" fmla="*/ 1566 w 1582"/>
                <a:gd name="T3" fmla="*/ 952 h 1582"/>
                <a:gd name="T4" fmla="*/ 1534 w 1582"/>
                <a:gd name="T5" fmla="*/ 1064 h 1582"/>
                <a:gd name="T6" fmla="*/ 1486 w 1582"/>
                <a:gd name="T7" fmla="*/ 1168 h 1582"/>
                <a:gd name="T8" fmla="*/ 1424 w 1582"/>
                <a:gd name="T9" fmla="*/ 1266 h 1582"/>
                <a:gd name="T10" fmla="*/ 1350 w 1582"/>
                <a:gd name="T11" fmla="*/ 1352 h 1582"/>
                <a:gd name="T12" fmla="*/ 1264 w 1582"/>
                <a:gd name="T13" fmla="*/ 1426 h 1582"/>
                <a:gd name="T14" fmla="*/ 1168 w 1582"/>
                <a:gd name="T15" fmla="*/ 1488 h 1582"/>
                <a:gd name="T16" fmla="*/ 1062 w 1582"/>
                <a:gd name="T17" fmla="*/ 1534 h 1582"/>
                <a:gd name="T18" fmla="*/ 950 w 1582"/>
                <a:gd name="T19" fmla="*/ 1566 h 1582"/>
                <a:gd name="T20" fmla="*/ 832 w 1582"/>
                <a:gd name="T21" fmla="*/ 1582 h 1582"/>
                <a:gd name="T22" fmla="*/ 750 w 1582"/>
                <a:gd name="T23" fmla="*/ 1582 h 1582"/>
                <a:gd name="T24" fmla="*/ 632 w 1582"/>
                <a:gd name="T25" fmla="*/ 1566 h 1582"/>
                <a:gd name="T26" fmla="*/ 518 w 1582"/>
                <a:gd name="T27" fmla="*/ 1534 h 1582"/>
                <a:gd name="T28" fmla="*/ 414 w 1582"/>
                <a:gd name="T29" fmla="*/ 1488 h 1582"/>
                <a:gd name="T30" fmla="*/ 318 w 1582"/>
                <a:gd name="T31" fmla="*/ 1426 h 1582"/>
                <a:gd name="T32" fmla="*/ 232 w 1582"/>
                <a:gd name="T33" fmla="*/ 1352 h 1582"/>
                <a:gd name="T34" fmla="*/ 156 w 1582"/>
                <a:gd name="T35" fmla="*/ 1266 h 1582"/>
                <a:gd name="T36" fmla="*/ 96 w 1582"/>
                <a:gd name="T37" fmla="*/ 1168 h 1582"/>
                <a:gd name="T38" fmla="*/ 48 w 1582"/>
                <a:gd name="T39" fmla="*/ 1064 h 1582"/>
                <a:gd name="T40" fmla="*/ 16 w 1582"/>
                <a:gd name="T41" fmla="*/ 952 h 1582"/>
                <a:gd name="T42" fmla="*/ 0 w 1582"/>
                <a:gd name="T43" fmla="*/ 832 h 1582"/>
                <a:gd name="T44" fmla="*/ 0 w 1582"/>
                <a:gd name="T45" fmla="*/ 752 h 1582"/>
                <a:gd name="T46" fmla="*/ 16 w 1582"/>
                <a:gd name="T47" fmla="*/ 632 h 1582"/>
                <a:gd name="T48" fmla="*/ 48 w 1582"/>
                <a:gd name="T49" fmla="*/ 520 h 1582"/>
                <a:gd name="T50" fmla="*/ 96 w 1582"/>
                <a:gd name="T51" fmla="*/ 414 h 1582"/>
                <a:gd name="T52" fmla="*/ 156 w 1582"/>
                <a:gd name="T53" fmla="*/ 318 h 1582"/>
                <a:gd name="T54" fmla="*/ 232 w 1582"/>
                <a:gd name="T55" fmla="*/ 232 h 1582"/>
                <a:gd name="T56" fmla="*/ 318 w 1582"/>
                <a:gd name="T57" fmla="*/ 158 h 1582"/>
                <a:gd name="T58" fmla="*/ 414 w 1582"/>
                <a:gd name="T59" fmla="*/ 96 h 1582"/>
                <a:gd name="T60" fmla="*/ 518 w 1582"/>
                <a:gd name="T61" fmla="*/ 48 h 1582"/>
                <a:gd name="T62" fmla="*/ 632 w 1582"/>
                <a:gd name="T63" fmla="*/ 16 h 1582"/>
                <a:gd name="T64" fmla="*/ 750 w 1582"/>
                <a:gd name="T65" fmla="*/ 2 h 1582"/>
                <a:gd name="T66" fmla="*/ 832 w 1582"/>
                <a:gd name="T67" fmla="*/ 2 h 1582"/>
                <a:gd name="T68" fmla="*/ 950 w 1582"/>
                <a:gd name="T69" fmla="*/ 16 h 1582"/>
                <a:gd name="T70" fmla="*/ 1062 w 1582"/>
                <a:gd name="T71" fmla="*/ 48 h 1582"/>
                <a:gd name="T72" fmla="*/ 1168 w 1582"/>
                <a:gd name="T73" fmla="*/ 96 h 1582"/>
                <a:gd name="T74" fmla="*/ 1264 w 1582"/>
                <a:gd name="T75" fmla="*/ 158 h 1582"/>
                <a:gd name="T76" fmla="*/ 1350 w 1582"/>
                <a:gd name="T77" fmla="*/ 232 h 1582"/>
                <a:gd name="T78" fmla="*/ 1424 w 1582"/>
                <a:gd name="T79" fmla="*/ 318 h 1582"/>
                <a:gd name="T80" fmla="*/ 1486 w 1582"/>
                <a:gd name="T81" fmla="*/ 414 h 1582"/>
                <a:gd name="T82" fmla="*/ 1534 w 1582"/>
                <a:gd name="T83" fmla="*/ 520 h 1582"/>
                <a:gd name="T84" fmla="*/ 1566 w 1582"/>
                <a:gd name="T85" fmla="*/ 632 h 1582"/>
                <a:gd name="T86" fmla="*/ 1580 w 1582"/>
                <a:gd name="T87" fmla="*/ 752 h 1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2" h="1582">
                  <a:moveTo>
                    <a:pt x="1582" y="792"/>
                  </a:moveTo>
                  <a:lnTo>
                    <a:pt x="1582" y="792"/>
                  </a:lnTo>
                  <a:lnTo>
                    <a:pt x="1580" y="832"/>
                  </a:lnTo>
                  <a:lnTo>
                    <a:pt x="1578" y="872"/>
                  </a:lnTo>
                  <a:lnTo>
                    <a:pt x="1572" y="912"/>
                  </a:lnTo>
                  <a:lnTo>
                    <a:pt x="1566" y="952"/>
                  </a:lnTo>
                  <a:lnTo>
                    <a:pt x="1556" y="990"/>
                  </a:lnTo>
                  <a:lnTo>
                    <a:pt x="1546" y="1028"/>
                  </a:lnTo>
                  <a:lnTo>
                    <a:pt x="1534" y="1064"/>
                  </a:lnTo>
                  <a:lnTo>
                    <a:pt x="1520" y="1100"/>
                  </a:lnTo>
                  <a:lnTo>
                    <a:pt x="1504" y="1134"/>
                  </a:lnTo>
                  <a:lnTo>
                    <a:pt x="1486" y="1168"/>
                  </a:lnTo>
                  <a:lnTo>
                    <a:pt x="1468" y="1202"/>
                  </a:lnTo>
                  <a:lnTo>
                    <a:pt x="1446" y="1234"/>
                  </a:lnTo>
                  <a:lnTo>
                    <a:pt x="1424" y="1266"/>
                  </a:lnTo>
                  <a:lnTo>
                    <a:pt x="1402" y="1294"/>
                  </a:lnTo>
                  <a:lnTo>
                    <a:pt x="1376" y="1324"/>
                  </a:lnTo>
                  <a:lnTo>
                    <a:pt x="1350" y="1352"/>
                  </a:lnTo>
                  <a:lnTo>
                    <a:pt x="1322" y="1378"/>
                  </a:lnTo>
                  <a:lnTo>
                    <a:pt x="1294" y="1402"/>
                  </a:lnTo>
                  <a:lnTo>
                    <a:pt x="1264" y="1426"/>
                  </a:lnTo>
                  <a:lnTo>
                    <a:pt x="1234" y="1448"/>
                  </a:lnTo>
                  <a:lnTo>
                    <a:pt x="1200" y="1468"/>
                  </a:lnTo>
                  <a:lnTo>
                    <a:pt x="1168" y="1488"/>
                  </a:lnTo>
                  <a:lnTo>
                    <a:pt x="1134" y="1504"/>
                  </a:lnTo>
                  <a:lnTo>
                    <a:pt x="1098" y="1520"/>
                  </a:lnTo>
                  <a:lnTo>
                    <a:pt x="1062" y="1534"/>
                  </a:lnTo>
                  <a:lnTo>
                    <a:pt x="1026" y="1548"/>
                  </a:lnTo>
                  <a:lnTo>
                    <a:pt x="988" y="1558"/>
                  </a:lnTo>
                  <a:lnTo>
                    <a:pt x="950" y="1566"/>
                  </a:lnTo>
                  <a:lnTo>
                    <a:pt x="912" y="1574"/>
                  </a:lnTo>
                  <a:lnTo>
                    <a:pt x="872" y="1578"/>
                  </a:lnTo>
                  <a:lnTo>
                    <a:pt x="832" y="1582"/>
                  </a:lnTo>
                  <a:lnTo>
                    <a:pt x="790" y="1582"/>
                  </a:lnTo>
                  <a:lnTo>
                    <a:pt x="790" y="1582"/>
                  </a:lnTo>
                  <a:lnTo>
                    <a:pt x="750" y="1582"/>
                  </a:lnTo>
                  <a:lnTo>
                    <a:pt x="710" y="1578"/>
                  </a:lnTo>
                  <a:lnTo>
                    <a:pt x="670" y="1574"/>
                  </a:lnTo>
                  <a:lnTo>
                    <a:pt x="632" y="1566"/>
                  </a:lnTo>
                  <a:lnTo>
                    <a:pt x="594" y="1558"/>
                  </a:lnTo>
                  <a:lnTo>
                    <a:pt x="556" y="1548"/>
                  </a:lnTo>
                  <a:lnTo>
                    <a:pt x="518" y="1534"/>
                  </a:lnTo>
                  <a:lnTo>
                    <a:pt x="482" y="1520"/>
                  </a:lnTo>
                  <a:lnTo>
                    <a:pt x="448" y="1504"/>
                  </a:lnTo>
                  <a:lnTo>
                    <a:pt x="414" y="1488"/>
                  </a:lnTo>
                  <a:lnTo>
                    <a:pt x="380" y="1468"/>
                  </a:lnTo>
                  <a:lnTo>
                    <a:pt x="348" y="1448"/>
                  </a:lnTo>
                  <a:lnTo>
                    <a:pt x="318" y="1426"/>
                  </a:lnTo>
                  <a:lnTo>
                    <a:pt x="288" y="1402"/>
                  </a:lnTo>
                  <a:lnTo>
                    <a:pt x="258" y="1378"/>
                  </a:lnTo>
                  <a:lnTo>
                    <a:pt x="232" y="1352"/>
                  </a:lnTo>
                  <a:lnTo>
                    <a:pt x="206" y="1324"/>
                  </a:lnTo>
                  <a:lnTo>
                    <a:pt x="180" y="1294"/>
                  </a:lnTo>
                  <a:lnTo>
                    <a:pt x="156" y="1266"/>
                  </a:lnTo>
                  <a:lnTo>
                    <a:pt x="134" y="1234"/>
                  </a:lnTo>
                  <a:lnTo>
                    <a:pt x="114" y="1202"/>
                  </a:lnTo>
                  <a:lnTo>
                    <a:pt x="96" y="1168"/>
                  </a:lnTo>
                  <a:lnTo>
                    <a:pt x="78" y="1134"/>
                  </a:lnTo>
                  <a:lnTo>
                    <a:pt x="62" y="1100"/>
                  </a:lnTo>
                  <a:lnTo>
                    <a:pt x="48" y="1064"/>
                  </a:lnTo>
                  <a:lnTo>
                    <a:pt x="36" y="1028"/>
                  </a:lnTo>
                  <a:lnTo>
                    <a:pt x="24" y="990"/>
                  </a:lnTo>
                  <a:lnTo>
                    <a:pt x="16" y="952"/>
                  </a:lnTo>
                  <a:lnTo>
                    <a:pt x="8" y="912"/>
                  </a:lnTo>
                  <a:lnTo>
                    <a:pt x="4" y="872"/>
                  </a:lnTo>
                  <a:lnTo>
                    <a:pt x="0" y="832"/>
                  </a:lnTo>
                  <a:lnTo>
                    <a:pt x="0" y="792"/>
                  </a:lnTo>
                  <a:lnTo>
                    <a:pt x="0" y="792"/>
                  </a:lnTo>
                  <a:lnTo>
                    <a:pt x="0" y="752"/>
                  </a:lnTo>
                  <a:lnTo>
                    <a:pt x="4" y="710"/>
                  </a:lnTo>
                  <a:lnTo>
                    <a:pt x="8" y="672"/>
                  </a:lnTo>
                  <a:lnTo>
                    <a:pt x="16" y="632"/>
                  </a:lnTo>
                  <a:lnTo>
                    <a:pt x="24" y="594"/>
                  </a:lnTo>
                  <a:lnTo>
                    <a:pt x="36" y="556"/>
                  </a:lnTo>
                  <a:lnTo>
                    <a:pt x="48" y="520"/>
                  </a:lnTo>
                  <a:lnTo>
                    <a:pt x="62" y="484"/>
                  </a:lnTo>
                  <a:lnTo>
                    <a:pt x="78" y="448"/>
                  </a:lnTo>
                  <a:lnTo>
                    <a:pt x="96" y="414"/>
                  </a:lnTo>
                  <a:lnTo>
                    <a:pt x="114" y="382"/>
                  </a:lnTo>
                  <a:lnTo>
                    <a:pt x="134" y="350"/>
                  </a:lnTo>
                  <a:lnTo>
                    <a:pt x="156" y="318"/>
                  </a:lnTo>
                  <a:lnTo>
                    <a:pt x="180" y="288"/>
                  </a:lnTo>
                  <a:lnTo>
                    <a:pt x="206" y="260"/>
                  </a:lnTo>
                  <a:lnTo>
                    <a:pt x="232" y="232"/>
                  </a:lnTo>
                  <a:lnTo>
                    <a:pt x="258" y="206"/>
                  </a:lnTo>
                  <a:lnTo>
                    <a:pt x="288" y="182"/>
                  </a:lnTo>
                  <a:lnTo>
                    <a:pt x="318" y="158"/>
                  </a:lnTo>
                  <a:lnTo>
                    <a:pt x="348" y="136"/>
                  </a:lnTo>
                  <a:lnTo>
                    <a:pt x="380" y="116"/>
                  </a:lnTo>
                  <a:lnTo>
                    <a:pt x="414" y="96"/>
                  </a:lnTo>
                  <a:lnTo>
                    <a:pt x="448" y="78"/>
                  </a:lnTo>
                  <a:lnTo>
                    <a:pt x="482" y="62"/>
                  </a:lnTo>
                  <a:lnTo>
                    <a:pt x="518" y="48"/>
                  </a:lnTo>
                  <a:lnTo>
                    <a:pt x="556" y="36"/>
                  </a:lnTo>
                  <a:lnTo>
                    <a:pt x="594" y="26"/>
                  </a:lnTo>
                  <a:lnTo>
                    <a:pt x="632" y="16"/>
                  </a:lnTo>
                  <a:lnTo>
                    <a:pt x="670" y="10"/>
                  </a:lnTo>
                  <a:lnTo>
                    <a:pt x="710" y="4"/>
                  </a:lnTo>
                  <a:lnTo>
                    <a:pt x="750" y="2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832" y="2"/>
                  </a:lnTo>
                  <a:lnTo>
                    <a:pt x="872" y="4"/>
                  </a:lnTo>
                  <a:lnTo>
                    <a:pt x="912" y="10"/>
                  </a:lnTo>
                  <a:lnTo>
                    <a:pt x="950" y="16"/>
                  </a:lnTo>
                  <a:lnTo>
                    <a:pt x="988" y="26"/>
                  </a:lnTo>
                  <a:lnTo>
                    <a:pt x="1026" y="36"/>
                  </a:lnTo>
                  <a:lnTo>
                    <a:pt x="1062" y="48"/>
                  </a:lnTo>
                  <a:lnTo>
                    <a:pt x="1098" y="62"/>
                  </a:lnTo>
                  <a:lnTo>
                    <a:pt x="1134" y="78"/>
                  </a:lnTo>
                  <a:lnTo>
                    <a:pt x="1168" y="96"/>
                  </a:lnTo>
                  <a:lnTo>
                    <a:pt x="1200" y="116"/>
                  </a:lnTo>
                  <a:lnTo>
                    <a:pt x="1234" y="136"/>
                  </a:lnTo>
                  <a:lnTo>
                    <a:pt x="1264" y="158"/>
                  </a:lnTo>
                  <a:lnTo>
                    <a:pt x="1294" y="182"/>
                  </a:lnTo>
                  <a:lnTo>
                    <a:pt x="1322" y="206"/>
                  </a:lnTo>
                  <a:lnTo>
                    <a:pt x="1350" y="232"/>
                  </a:lnTo>
                  <a:lnTo>
                    <a:pt x="1376" y="260"/>
                  </a:lnTo>
                  <a:lnTo>
                    <a:pt x="1402" y="288"/>
                  </a:lnTo>
                  <a:lnTo>
                    <a:pt x="1424" y="318"/>
                  </a:lnTo>
                  <a:lnTo>
                    <a:pt x="1446" y="350"/>
                  </a:lnTo>
                  <a:lnTo>
                    <a:pt x="1468" y="382"/>
                  </a:lnTo>
                  <a:lnTo>
                    <a:pt x="1486" y="414"/>
                  </a:lnTo>
                  <a:lnTo>
                    <a:pt x="1504" y="448"/>
                  </a:lnTo>
                  <a:lnTo>
                    <a:pt x="1520" y="484"/>
                  </a:lnTo>
                  <a:lnTo>
                    <a:pt x="1534" y="520"/>
                  </a:lnTo>
                  <a:lnTo>
                    <a:pt x="1546" y="556"/>
                  </a:lnTo>
                  <a:lnTo>
                    <a:pt x="1556" y="594"/>
                  </a:lnTo>
                  <a:lnTo>
                    <a:pt x="1566" y="632"/>
                  </a:lnTo>
                  <a:lnTo>
                    <a:pt x="1572" y="672"/>
                  </a:lnTo>
                  <a:lnTo>
                    <a:pt x="1578" y="710"/>
                  </a:lnTo>
                  <a:lnTo>
                    <a:pt x="1580" y="752"/>
                  </a:lnTo>
                  <a:lnTo>
                    <a:pt x="1582" y="792"/>
                  </a:lnTo>
                  <a:lnTo>
                    <a:pt x="1582" y="79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595824" y="1033622"/>
              <a:ext cx="3068368" cy="4023925"/>
            </a:xfrm>
            <a:custGeom>
              <a:avLst/>
              <a:gdLst>
                <a:gd name="T0" fmla="*/ 1024 w 1084"/>
                <a:gd name="T1" fmla="*/ 902 h 1422"/>
                <a:gd name="T2" fmla="*/ 868 w 1084"/>
                <a:gd name="T3" fmla="*/ 822 h 1422"/>
                <a:gd name="T4" fmla="*/ 764 w 1084"/>
                <a:gd name="T5" fmla="*/ 854 h 1422"/>
                <a:gd name="T6" fmla="*/ 710 w 1084"/>
                <a:gd name="T7" fmla="*/ 788 h 1422"/>
                <a:gd name="T8" fmla="*/ 664 w 1084"/>
                <a:gd name="T9" fmla="*/ 788 h 1422"/>
                <a:gd name="T10" fmla="*/ 634 w 1084"/>
                <a:gd name="T11" fmla="*/ 712 h 1422"/>
                <a:gd name="T12" fmla="*/ 576 w 1084"/>
                <a:gd name="T13" fmla="*/ 724 h 1422"/>
                <a:gd name="T14" fmla="*/ 576 w 1084"/>
                <a:gd name="T15" fmla="*/ 626 h 1422"/>
                <a:gd name="T16" fmla="*/ 724 w 1084"/>
                <a:gd name="T17" fmla="*/ 682 h 1422"/>
                <a:gd name="T18" fmla="*/ 762 w 1084"/>
                <a:gd name="T19" fmla="*/ 600 h 1422"/>
                <a:gd name="T20" fmla="*/ 806 w 1084"/>
                <a:gd name="T21" fmla="*/ 504 h 1422"/>
                <a:gd name="T22" fmla="*/ 926 w 1084"/>
                <a:gd name="T23" fmla="*/ 238 h 1422"/>
                <a:gd name="T24" fmla="*/ 844 w 1084"/>
                <a:gd name="T25" fmla="*/ 144 h 1422"/>
                <a:gd name="T26" fmla="*/ 800 w 1084"/>
                <a:gd name="T27" fmla="*/ 286 h 1422"/>
                <a:gd name="T28" fmla="*/ 628 w 1084"/>
                <a:gd name="T29" fmla="*/ 182 h 1422"/>
                <a:gd name="T30" fmla="*/ 752 w 1084"/>
                <a:gd name="T31" fmla="*/ 114 h 1422"/>
                <a:gd name="T32" fmla="*/ 714 w 1084"/>
                <a:gd name="T33" fmla="*/ 20 h 1422"/>
                <a:gd name="T34" fmla="*/ 440 w 1084"/>
                <a:gd name="T35" fmla="*/ 42 h 1422"/>
                <a:gd name="T36" fmla="*/ 272 w 1084"/>
                <a:gd name="T37" fmla="*/ 42 h 1422"/>
                <a:gd name="T38" fmla="*/ 48 w 1084"/>
                <a:gd name="T39" fmla="*/ 58 h 1422"/>
                <a:gd name="T40" fmla="*/ 28 w 1084"/>
                <a:gd name="T41" fmla="*/ 92 h 1422"/>
                <a:gd name="T42" fmla="*/ 60 w 1084"/>
                <a:gd name="T43" fmla="*/ 134 h 1422"/>
                <a:gd name="T44" fmla="*/ 22 w 1084"/>
                <a:gd name="T45" fmla="*/ 204 h 1422"/>
                <a:gd name="T46" fmla="*/ 32 w 1084"/>
                <a:gd name="T47" fmla="*/ 290 h 1422"/>
                <a:gd name="T48" fmla="*/ 136 w 1084"/>
                <a:gd name="T49" fmla="*/ 184 h 1422"/>
                <a:gd name="T50" fmla="*/ 308 w 1084"/>
                <a:gd name="T51" fmla="*/ 320 h 1422"/>
                <a:gd name="T52" fmla="*/ 370 w 1084"/>
                <a:gd name="T53" fmla="*/ 604 h 1422"/>
                <a:gd name="T54" fmla="*/ 534 w 1084"/>
                <a:gd name="T55" fmla="*/ 762 h 1422"/>
                <a:gd name="T56" fmla="*/ 698 w 1084"/>
                <a:gd name="T57" fmla="*/ 882 h 1422"/>
                <a:gd name="T58" fmla="*/ 740 w 1084"/>
                <a:gd name="T59" fmla="*/ 890 h 1422"/>
                <a:gd name="T60" fmla="*/ 742 w 1084"/>
                <a:gd name="T61" fmla="*/ 1056 h 1422"/>
                <a:gd name="T62" fmla="*/ 784 w 1084"/>
                <a:gd name="T63" fmla="*/ 1158 h 1422"/>
                <a:gd name="T64" fmla="*/ 694 w 1084"/>
                <a:gd name="T65" fmla="*/ 1422 h 1422"/>
                <a:gd name="T66" fmla="*/ 958 w 1084"/>
                <a:gd name="T67" fmla="*/ 1244 h 1422"/>
                <a:gd name="T68" fmla="*/ 1046 w 1084"/>
                <a:gd name="T69" fmla="*/ 1164 h 1422"/>
                <a:gd name="T70" fmla="*/ 1024 w 1084"/>
                <a:gd name="T71" fmla="*/ 962 h 1422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509 w 10000"/>
                <a:gd name="connsiteY37" fmla="*/ 33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255 w 10000"/>
                <a:gd name="connsiteY38" fmla="*/ 4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255 w 10000"/>
                <a:gd name="connsiteY49" fmla="*/ 1337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214 w 10000"/>
                <a:gd name="connsiteY50" fmla="*/ 153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841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712 w 10000"/>
                <a:gd name="connsiteY52" fmla="*/ 3461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413 w 10000"/>
                <a:gd name="connsiteY53" fmla="*/ 429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838 w 10000"/>
                <a:gd name="connsiteY54" fmla="*/ 5134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926 w 10000"/>
                <a:gd name="connsiteY55" fmla="*/ 5402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435 w 10000"/>
                <a:gd name="connsiteY21" fmla="*/ 3587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9354 w 10000"/>
                <a:gd name="connsiteY22" fmla="*/ 3081 h 10043"/>
                <a:gd name="connsiteX23" fmla="*/ 8542 w 10000"/>
                <a:gd name="connsiteY23" fmla="*/ 1717 h 10043"/>
                <a:gd name="connsiteX24" fmla="*/ 8192 w 10000"/>
                <a:gd name="connsiteY24" fmla="*/ 1646 h 10043"/>
                <a:gd name="connsiteX25" fmla="*/ 7786 w 10000"/>
                <a:gd name="connsiteY25" fmla="*/ 1056 h 10043"/>
                <a:gd name="connsiteX26" fmla="*/ 7159 w 10000"/>
                <a:gd name="connsiteY26" fmla="*/ 1056 h 10043"/>
                <a:gd name="connsiteX27" fmla="*/ 7380 w 10000"/>
                <a:gd name="connsiteY27" fmla="*/ 2054 h 10043"/>
                <a:gd name="connsiteX28" fmla="*/ 6937 w 10000"/>
                <a:gd name="connsiteY28" fmla="*/ 2054 h 10043"/>
                <a:gd name="connsiteX29" fmla="*/ 5793 w 10000"/>
                <a:gd name="connsiteY29" fmla="*/ 1323 h 10043"/>
                <a:gd name="connsiteX30" fmla="*/ 5996 w 10000"/>
                <a:gd name="connsiteY30" fmla="*/ 985 h 10043"/>
                <a:gd name="connsiteX31" fmla="*/ 6937 w 10000"/>
                <a:gd name="connsiteY31" fmla="*/ 845 h 10043"/>
                <a:gd name="connsiteX32" fmla="*/ 6937 w 10000"/>
                <a:gd name="connsiteY32" fmla="*/ 338 h 10043"/>
                <a:gd name="connsiteX33" fmla="*/ 6587 w 10000"/>
                <a:gd name="connsiteY33" fmla="*/ 184 h 10043"/>
                <a:gd name="connsiteX34" fmla="*/ 5000 w 10000"/>
                <a:gd name="connsiteY34" fmla="*/ 338 h 10043"/>
                <a:gd name="connsiteX35" fmla="*/ 4059 w 10000"/>
                <a:gd name="connsiteY35" fmla="*/ 338 h 10043"/>
                <a:gd name="connsiteX36" fmla="*/ 3194 w 10000"/>
                <a:gd name="connsiteY36" fmla="*/ 0 h 10043"/>
                <a:gd name="connsiteX37" fmla="*/ 2364 w 10000"/>
                <a:gd name="connsiteY37" fmla="*/ 448 h 10043"/>
                <a:gd name="connsiteX38" fmla="*/ 1303 w 10000"/>
                <a:gd name="connsiteY38" fmla="*/ 153 h 10043"/>
                <a:gd name="connsiteX39" fmla="*/ 443 w 10000"/>
                <a:gd name="connsiteY39" fmla="*/ 451 h 10043"/>
                <a:gd name="connsiteX40" fmla="*/ 664 w 10000"/>
                <a:gd name="connsiteY40" fmla="*/ 690 h 10043"/>
                <a:gd name="connsiteX41" fmla="*/ 258 w 10000"/>
                <a:gd name="connsiteY41" fmla="*/ 690 h 10043"/>
                <a:gd name="connsiteX42" fmla="*/ 258 w 10000"/>
                <a:gd name="connsiteY42" fmla="*/ 985 h 10043"/>
                <a:gd name="connsiteX43" fmla="*/ 554 w 10000"/>
                <a:gd name="connsiteY43" fmla="*/ 985 h 10043"/>
                <a:gd name="connsiteX44" fmla="*/ 0 w 10000"/>
                <a:gd name="connsiteY44" fmla="*/ 1224 h 10043"/>
                <a:gd name="connsiteX45" fmla="*/ 203 w 10000"/>
                <a:gd name="connsiteY45" fmla="*/ 1478 h 10043"/>
                <a:gd name="connsiteX46" fmla="*/ 498 w 10000"/>
                <a:gd name="connsiteY46" fmla="*/ 1478 h 10043"/>
                <a:gd name="connsiteX47" fmla="*/ 295 w 10000"/>
                <a:gd name="connsiteY47" fmla="*/ 2082 h 10043"/>
                <a:gd name="connsiteX48" fmla="*/ 627 w 10000"/>
                <a:gd name="connsiteY48" fmla="*/ 1857 h 10043"/>
                <a:gd name="connsiteX49" fmla="*/ 1351 w 10000"/>
                <a:gd name="connsiteY49" fmla="*/ 1190 h 10043"/>
                <a:gd name="connsiteX50" fmla="*/ 2069 w 10000"/>
                <a:gd name="connsiteY50" fmla="*/ 1644 h 10043"/>
                <a:gd name="connsiteX51" fmla="*/ 2503 w 10000"/>
                <a:gd name="connsiteY51" fmla="*/ 2293 h 10043"/>
                <a:gd name="connsiteX52" fmla="*/ 2326 w 10000"/>
                <a:gd name="connsiteY52" fmla="*/ 3498 h 10043"/>
                <a:gd name="connsiteX53" fmla="*/ 3509 w 10000"/>
                <a:gd name="connsiteY53" fmla="*/ 4181 h 10043"/>
                <a:gd name="connsiteX54" fmla="*/ 3549 w 10000"/>
                <a:gd name="connsiteY54" fmla="*/ 5208 h 10043"/>
                <a:gd name="connsiteX55" fmla="*/ 4878 w 10000"/>
                <a:gd name="connsiteY55" fmla="*/ 5218 h 10043"/>
                <a:gd name="connsiteX56" fmla="*/ 5590 w 10000"/>
                <a:gd name="connsiteY56" fmla="*/ 5669 h 10043"/>
                <a:gd name="connsiteX57" fmla="*/ 6439 w 10000"/>
                <a:gd name="connsiteY57" fmla="*/ 6246 h 10043"/>
                <a:gd name="connsiteX58" fmla="*/ 6734 w 10000"/>
                <a:gd name="connsiteY58" fmla="*/ 6246 h 10043"/>
                <a:gd name="connsiteX59" fmla="*/ 6827 w 10000"/>
                <a:gd name="connsiteY59" fmla="*/ 6302 h 10043"/>
                <a:gd name="connsiteX60" fmla="*/ 6642 w 10000"/>
                <a:gd name="connsiteY60" fmla="*/ 6710 h 10043"/>
                <a:gd name="connsiteX61" fmla="*/ 6845 w 10000"/>
                <a:gd name="connsiteY61" fmla="*/ 7469 h 10043"/>
                <a:gd name="connsiteX62" fmla="*/ 6642 w 10000"/>
                <a:gd name="connsiteY62" fmla="*/ 7849 h 10043"/>
                <a:gd name="connsiteX63" fmla="*/ 7232 w 10000"/>
                <a:gd name="connsiteY63" fmla="*/ 8186 h 10043"/>
                <a:gd name="connsiteX64" fmla="*/ 7454 w 10000"/>
                <a:gd name="connsiteY64" fmla="*/ 8440 h 10043"/>
                <a:gd name="connsiteX65" fmla="*/ 6402 w 10000"/>
                <a:gd name="connsiteY65" fmla="*/ 10043 h 10043"/>
                <a:gd name="connsiteX66" fmla="*/ 7841 w 10000"/>
                <a:gd name="connsiteY66" fmla="*/ 9677 h 10043"/>
                <a:gd name="connsiteX67" fmla="*/ 8838 w 10000"/>
                <a:gd name="connsiteY67" fmla="*/ 8791 h 10043"/>
                <a:gd name="connsiteX68" fmla="*/ 9041 w 10000"/>
                <a:gd name="connsiteY68" fmla="*/ 8285 h 10043"/>
                <a:gd name="connsiteX69" fmla="*/ 9649 w 10000"/>
                <a:gd name="connsiteY69" fmla="*/ 8229 h 10043"/>
                <a:gd name="connsiteX70" fmla="*/ 10000 w 10000"/>
                <a:gd name="connsiteY70" fmla="*/ 7047 h 10043"/>
                <a:gd name="connsiteX71" fmla="*/ 9446 w 10000"/>
                <a:gd name="connsiteY71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542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380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937 w 10000"/>
                <a:gd name="connsiteY29" fmla="*/ 2054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5996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793 w 10000"/>
                <a:gd name="connsiteY30" fmla="*/ 1323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6189 w 10000"/>
                <a:gd name="connsiteY31" fmla="*/ 1059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007 w 10000"/>
                <a:gd name="connsiteY3" fmla="*/ 5824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590 w 10000"/>
                <a:gd name="connsiteY57" fmla="*/ 5669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6125 w 10000"/>
                <a:gd name="connsiteY9" fmla="*/ 558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314 w 10000"/>
                <a:gd name="connsiteY14" fmla="*/ 4839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5050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458 w 10000"/>
                <a:gd name="connsiteY16" fmla="*/ 4234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194 w 10000"/>
                <a:gd name="connsiteY21" fmla="*/ 3440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841 w 10000"/>
                <a:gd name="connsiteY22" fmla="*/ 333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354 w 10000"/>
                <a:gd name="connsiteY23" fmla="*/ 3081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8930 w 10000"/>
                <a:gd name="connsiteY2" fmla="*/ 6049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446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446 w 10000"/>
                <a:gd name="connsiteY0" fmla="*/ 6808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446 w 10000"/>
                <a:gd name="connsiteY72" fmla="*/ 6808 h 10043"/>
                <a:gd name="connsiteX0" fmla="*/ 9591 w 10000"/>
                <a:gd name="connsiteY0" fmla="*/ 6734 h 10043"/>
                <a:gd name="connsiteX1" fmla="*/ 9157 w 10000"/>
                <a:gd name="connsiteY1" fmla="*/ 6386 h 10043"/>
                <a:gd name="connsiteX2" fmla="*/ 9026 w 10000"/>
                <a:gd name="connsiteY2" fmla="*/ 5865 h 10043"/>
                <a:gd name="connsiteX3" fmla="*/ 8103 w 10000"/>
                <a:gd name="connsiteY3" fmla="*/ 5677 h 10043"/>
                <a:gd name="connsiteX4" fmla="*/ 7232 w 10000"/>
                <a:gd name="connsiteY4" fmla="*/ 5824 h 10043"/>
                <a:gd name="connsiteX5" fmla="*/ 7048 w 10000"/>
                <a:gd name="connsiteY5" fmla="*/ 6049 h 10043"/>
                <a:gd name="connsiteX6" fmla="*/ 6734 w 10000"/>
                <a:gd name="connsiteY6" fmla="*/ 5908 h 10043"/>
                <a:gd name="connsiteX7" fmla="*/ 6550 w 10000"/>
                <a:gd name="connsiteY7" fmla="*/ 5584 h 10043"/>
                <a:gd name="connsiteX8" fmla="*/ 6125 w 10000"/>
                <a:gd name="connsiteY8" fmla="*/ 5584 h 10043"/>
                <a:gd name="connsiteX9" fmla="*/ 5884 w 10000"/>
                <a:gd name="connsiteY9" fmla="*/ 5694 h 10043"/>
                <a:gd name="connsiteX10" fmla="*/ 6347 w 10000"/>
                <a:gd name="connsiteY10" fmla="*/ 5050 h 10043"/>
                <a:gd name="connsiteX11" fmla="*/ 5849 w 10000"/>
                <a:gd name="connsiteY11" fmla="*/ 4866 h 10043"/>
                <a:gd name="connsiteX12" fmla="*/ 5572 w 10000"/>
                <a:gd name="connsiteY12" fmla="*/ 5275 h 10043"/>
                <a:gd name="connsiteX13" fmla="*/ 5314 w 10000"/>
                <a:gd name="connsiteY13" fmla="*/ 5134 h 10043"/>
                <a:gd name="connsiteX14" fmla="*/ 5169 w 10000"/>
                <a:gd name="connsiteY14" fmla="*/ 4802 h 10043"/>
                <a:gd name="connsiteX15" fmla="*/ 5314 w 10000"/>
                <a:gd name="connsiteY15" fmla="*/ 4445 h 10043"/>
                <a:gd name="connsiteX16" fmla="*/ 6313 w 10000"/>
                <a:gd name="connsiteY16" fmla="*/ 4013 h 10043"/>
                <a:gd name="connsiteX17" fmla="*/ 6679 w 10000"/>
                <a:gd name="connsiteY17" fmla="*/ 4839 h 10043"/>
                <a:gd name="connsiteX18" fmla="*/ 7030 w 10000"/>
                <a:gd name="connsiteY18" fmla="*/ 4642 h 10043"/>
                <a:gd name="connsiteX19" fmla="*/ 7030 w 10000"/>
                <a:gd name="connsiteY19" fmla="*/ 4262 h 10043"/>
                <a:gd name="connsiteX20" fmla="*/ 7232 w 10000"/>
                <a:gd name="connsiteY20" fmla="*/ 4108 h 10043"/>
                <a:gd name="connsiteX21" fmla="*/ 7339 w 10000"/>
                <a:gd name="connsiteY21" fmla="*/ 3293 h 10043"/>
                <a:gd name="connsiteX22" fmla="*/ 8600 w 10000"/>
                <a:gd name="connsiteY22" fmla="*/ 3447 h 10043"/>
                <a:gd name="connsiteX23" fmla="*/ 9450 w 10000"/>
                <a:gd name="connsiteY23" fmla="*/ 3228 h 10043"/>
                <a:gd name="connsiteX24" fmla="*/ 8831 w 10000"/>
                <a:gd name="connsiteY24" fmla="*/ 1717 h 10043"/>
                <a:gd name="connsiteX25" fmla="*/ 8192 w 10000"/>
                <a:gd name="connsiteY25" fmla="*/ 1646 h 10043"/>
                <a:gd name="connsiteX26" fmla="*/ 7786 w 10000"/>
                <a:gd name="connsiteY26" fmla="*/ 1056 h 10043"/>
                <a:gd name="connsiteX27" fmla="*/ 7159 w 10000"/>
                <a:gd name="connsiteY27" fmla="*/ 1056 h 10043"/>
                <a:gd name="connsiteX28" fmla="*/ 7621 w 10000"/>
                <a:gd name="connsiteY28" fmla="*/ 2054 h 10043"/>
                <a:gd name="connsiteX29" fmla="*/ 6599 w 10000"/>
                <a:gd name="connsiteY29" fmla="*/ 2128 h 10043"/>
                <a:gd name="connsiteX30" fmla="*/ 5841 w 10000"/>
                <a:gd name="connsiteY30" fmla="*/ 1580 h 10043"/>
                <a:gd name="connsiteX31" fmla="*/ 5948 w 10000"/>
                <a:gd name="connsiteY31" fmla="*/ 985 h 10043"/>
                <a:gd name="connsiteX32" fmla="*/ 6937 w 10000"/>
                <a:gd name="connsiteY32" fmla="*/ 845 h 10043"/>
                <a:gd name="connsiteX33" fmla="*/ 6937 w 10000"/>
                <a:gd name="connsiteY33" fmla="*/ 338 h 10043"/>
                <a:gd name="connsiteX34" fmla="*/ 6587 w 10000"/>
                <a:gd name="connsiteY34" fmla="*/ 184 h 10043"/>
                <a:gd name="connsiteX35" fmla="*/ 5000 w 10000"/>
                <a:gd name="connsiteY35" fmla="*/ 338 h 10043"/>
                <a:gd name="connsiteX36" fmla="*/ 4059 w 10000"/>
                <a:gd name="connsiteY36" fmla="*/ 338 h 10043"/>
                <a:gd name="connsiteX37" fmla="*/ 3194 w 10000"/>
                <a:gd name="connsiteY37" fmla="*/ 0 h 10043"/>
                <a:gd name="connsiteX38" fmla="*/ 2364 w 10000"/>
                <a:gd name="connsiteY38" fmla="*/ 448 h 10043"/>
                <a:gd name="connsiteX39" fmla="*/ 1303 w 10000"/>
                <a:gd name="connsiteY39" fmla="*/ 153 h 10043"/>
                <a:gd name="connsiteX40" fmla="*/ 443 w 10000"/>
                <a:gd name="connsiteY40" fmla="*/ 451 h 10043"/>
                <a:gd name="connsiteX41" fmla="*/ 664 w 10000"/>
                <a:gd name="connsiteY41" fmla="*/ 690 h 10043"/>
                <a:gd name="connsiteX42" fmla="*/ 258 w 10000"/>
                <a:gd name="connsiteY42" fmla="*/ 690 h 10043"/>
                <a:gd name="connsiteX43" fmla="*/ 258 w 10000"/>
                <a:gd name="connsiteY43" fmla="*/ 985 h 10043"/>
                <a:gd name="connsiteX44" fmla="*/ 554 w 10000"/>
                <a:gd name="connsiteY44" fmla="*/ 985 h 10043"/>
                <a:gd name="connsiteX45" fmla="*/ 0 w 10000"/>
                <a:gd name="connsiteY45" fmla="*/ 1224 h 10043"/>
                <a:gd name="connsiteX46" fmla="*/ 203 w 10000"/>
                <a:gd name="connsiteY46" fmla="*/ 1478 h 10043"/>
                <a:gd name="connsiteX47" fmla="*/ 498 w 10000"/>
                <a:gd name="connsiteY47" fmla="*/ 1478 h 10043"/>
                <a:gd name="connsiteX48" fmla="*/ 295 w 10000"/>
                <a:gd name="connsiteY48" fmla="*/ 2082 h 10043"/>
                <a:gd name="connsiteX49" fmla="*/ 627 w 10000"/>
                <a:gd name="connsiteY49" fmla="*/ 1857 h 10043"/>
                <a:gd name="connsiteX50" fmla="*/ 1351 w 10000"/>
                <a:gd name="connsiteY50" fmla="*/ 1190 h 10043"/>
                <a:gd name="connsiteX51" fmla="*/ 2069 w 10000"/>
                <a:gd name="connsiteY51" fmla="*/ 1644 h 10043"/>
                <a:gd name="connsiteX52" fmla="*/ 2503 w 10000"/>
                <a:gd name="connsiteY52" fmla="*/ 2293 h 10043"/>
                <a:gd name="connsiteX53" fmla="*/ 2326 w 10000"/>
                <a:gd name="connsiteY53" fmla="*/ 3498 h 10043"/>
                <a:gd name="connsiteX54" fmla="*/ 3509 w 10000"/>
                <a:gd name="connsiteY54" fmla="*/ 4181 h 10043"/>
                <a:gd name="connsiteX55" fmla="*/ 3549 w 10000"/>
                <a:gd name="connsiteY55" fmla="*/ 5208 h 10043"/>
                <a:gd name="connsiteX56" fmla="*/ 4878 w 10000"/>
                <a:gd name="connsiteY56" fmla="*/ 5218 h 10043"/>
                <a:gd name="connsiteX57" fmla="*/ 5397 w 10000"/>
                <a:gd name="connsiteY57" fmla="*/ 5853 h 10043"/>
                <a:gd name="connsiteX58" fmla="*/ 6439 w 10000"/>
                <a:gd name="connsiteY58" fmla="*/ 6246 h 10043"/>
                <a:gd name="connsiteX59" fmla="*/ 6734 w 10000"/>
                <a:gd name="connsiteY59" fmla="*/ 6246 h 10043"/>
                <a:gd name="connsiteX60" fmla="*/ 6827 w 10000"/>
                <a:gd name="connsiteY60" fmla="*/ 6302 h 10043"/>
                <a:gd name="connsiteX61" fmla="*/ 6642 w 10000"/>
                <a:gd name="connsiteY61" fmla="*/ 6710 h 10043"/>
                <a:gd name="connsiteX62" fmla="*/ 6845 w 10000"/>
                <a:gd name="connsiteY62" fmla="*/ 7469 h 10043"/>
                <a:gd name="connsiteX63" fmla="*/ 6642 w 10000"/>
                <a:gd name="connsiteY63" fmla="*/ 7849 h 10043"/>
                <a:gd name="connsiteX64" fmla="*/ 7232 w 10000"/>
                <a:gd name="connsiteY64" fmla="*/ 8186 h 10043"/>
                <a:gd name="connsiteX65" fmla="*/ 7454 w 10000"/>
                <a:gd name="connsiteY65" fmla="*/ 8440 h 10043"/>
                <a:gd name="connsiteX66" fmla="*/ 6402 w 10000"/>
                <a:gd name="connsiteY66" fmla="*/ 10043 h 10043"/>
                <a:gd name="connsiteX67" fmla="*/ 7841 w 10000"/>
                <a:gd name="connsiteY67" fmla="*/ 9677 h 10043"/>
                <a:gd name="connsiteX68" fmla="*/ 8838 w 10000"/>
                <a:gd name="connsiteY68" fmla="*/ 8791 h 10043"/>
                <a:gd name="connsiteX69" fmla="*/ 9041 w 10000"/>
                <a:gd name="connsiteY69" fmla="*/ 8285 h 10043"/>
                <a:gd name="connsiteX70" fmla="*/ 9649 w 10000"/>
                <a:gd name="connsiteY70" fmla="*/ 8229 h 10043"/>
                <a:gd name="connsiteX71" fmla="*/ 10000 w 10000"/>
                <a:gd name="connsiteY71" fmla="*/ 7047 h 10043"/>
                <a:gd name="connsiteX72" fmla="*/ 9591 w 10000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8838 w 10193"/>
                <a:gd name="connsiteY68" fmla="*/ 8791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677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043"/>
                <a:gd name="connsiteX1" fmla="*/ 9157 w 10193"/>
                <a:gd name="connsiteY1" fmla="*/ 6386 h 10043"/>
                <a:gd name="connsiteX2" fmla="*/ 9026 w 10193"/>
                <a:gd name="connsiteY2" fmla="*/ 5865 h 10043"/>
                <a:gd name="connsiteX3" fmla="*/ 8103 w 10193"/>
                <a:gd name="connsiteY3" fmla="*/ 5677 h 10043"/>
                <a:gd name="connsiteX4" fmla="*/ 7232 w 10193"/>
                <a:gd name="connsiteY4" fmla="*/ 5824 h 10043"/>
                <a:gd name="connsiteX5" fmla="*/ 7048 w 10193"/>
                <a:gd name="connsiteY5" fmla="*/ 6049 h 10043"/>
                <a:gd name="connsiteX6" fmla="*/ 6734 w 10193"/>
                <a:gd name="connsiteY6" fmla="*/ 5908 h 10043"/>
                <a:gd name="connsiteX7" fmla="*/ 6550 w 10193"/>
                <a:gd name="connsiteY7" fmla="*/ 5584 h 10043"/>
                <a:gd name="connsiteX8" fmla="*/ 6125 w 10193"/>
                <a:gd name="connsiteY8" fmla="*/ 5584 h 10043"/>
                <a:gd name="connsiteX9" fmla="*/ 5884 w 10193"/>
                <a:gd name="connsiteY9" fmla="*/ 5694 h 10043"/>
                <a:gd name="connsiteX10" fmla="*/ 6347 w 10193"/>
                <a:gd name="connsiteY10" fmla="*/ 5050 h 10043"/>
                <a:gd name="connsiteX11" fmla="*/ 5849 w 10193"/>
                <a:gd name="connsiteY11" fmla="*/ 4866 h 10043"/>
                <a:gd name="connsiteX12" fmla="*/ 5572 w 10193"/>
                <a:gd name="connsiteY12" fmla="*/ 5275 h 10043"/>
                <a:gd name="connsiteX13" fmla="*/ 5314 w 10193"/>
                <a:gd name="connsiteY13" fmla="*/ 5134 h 10043"/>
                <a:gd name="connsiteX14" fmla="*/ 5169 w 10193"/>
                <a:gd name="connsiteY14" fmla="*/ 4802 h 10043"/>
                <a:gd name="connsiteX15" fmla="*/ 5314 w 10193"/>
                <a:gd name="connsiteY15" fmla="*/ 4445 h 10043"/>
                <a:gd name="connsiteX16" fmla="*/ 6313 w 10193"/>
                <a:gd name="connsiteY16" fmla="*/ 4013 h 10043"/>
                <a:gd name="connsiteX17" fmla="*/ 6679 w 10193"/>
                <a:gd name="connsiteY17" fmla="*/ 4839 h 10043"/>
                <a:gd name="connsiteX18" fmla="*/ 7030 w 10193"/>
                <a:gd name="connsiteY18" fmla="*/ 4642 h 10043"/>
                <a:gd name="connsiteX19" fmla="*/ 7030 w 10193"/>
                <a:gd name="connsiteY19" fmla="*/ 4262 h 10043"/>
                <a:gd name="connsiteX20" fmla="*/ 7232 w 10193"/>
                <a:gd name="connsiteY20" fmla="*/ 4108 h 10043"/>
                <a:gd name="connsiteX21" fmla="*/ 7339 w 10193"/>
                <a:gd name="connsiteY21" fmla="*/ 3293 h 10043"/>
                <a:gd name="connsiteX22" fmla="*/ 8600 w 10193"/>
                <a:gd name="connsiteY22" fmla="*/ 3447 h 10043"/>
                <a:gd name="connsiteX23" fmla="*/ 9450 w 10193"/>
                <a:gd name="connsiteY23" fmla="*/ 3228 h 10043"/>
                <a:gd name="connsiteX24" fmla="*/ 8831 w 10193"/>
                <a:gd name="connsiteY24" fmla="*/ 1717 h 10043"/>
                <a:gd name="connsiteX25" fmla="*/ 8192 w 10193"/>
                <a:gd name="connsiteY25" fmla="*/ 1646 h 10043"/>
                <a:gd name="connsiteX26" fmla="*/ 7786 w 10193"/>
                <a:gd name="connsiteY26" fmla="*/ 1056 h 10043"/>
                <a:gd name="connsiteX27" fmla="*/ 7159 w 10193"/>
                <a:gd name="connsiteY27" fmla="*/ 1056 h 10043"/>
                <a:gd name="connsiteX28" fmla="*/ 7621 w 10193"/>
                <a:gd name="connsiteY28" fmla="*/ 2054 h 10043"/>
                <a:gd name="connsiteX29" fmla="*/ 6599 w 10193"/>
                <a:gd name="connsiteY29" fmla="*/ 2128 h 10043"/>
                <a:gd name="connsiteX30" fmla="*/ 5841 w 10193"/>
                <a:gd name="connsiteY30" fmla="*/ 1580 h 10043"/>
                <a:gd name="connsiteX31" fmla="*/ 5948 w 10193"/>
                <a:gd name="connsiteY31" fmla="*/ 985 h 10043"/>
                <a:gd name="connsiteX32" fmla="*/ 6937 w 10193"/>
                <a:gd name="connsiteY32" fmla="*/ 845 h 10043"/>
                <a:gd name="connsiteX33" fmla="*/ 6937 w 10193"/>
                <a:gd name="connsiteY33" fmla="*/ 338 h 10043"/>
                <a:gd name="connsiteX34" fmla="*/ 6587 w 10193"/>
                <a:gd name="connsiteY34" fmla="*/ 184 h 10043"/>
                <a:gd name="connsiteX35" fmla="*/ 5000 w 10193"/>
                <a:gd name="connsiteY35" fmla="*/ 338 h 10043"/>
                <a:gd name="connsiteX36" fmla="*/ 4059 w 10193"/>
                <a:gd name="connsiteY36" fmla="*/ 338 h 10043"/>
                <a:gd name="connsiteX37" fmla="*/ 3194 w 10193"/>
                <a:gd name="connsiteY37" fmla="*/ 0 h 10043"/>
                <a:gd name="connsiteX38" fmla="*/ 2364 w 10193"/>
                <a:gd name="connsiteY38" fmla="*/ 448 h 10043"/>
                <a:gd name="connsiteX39" fmla="*/ 1303 w 10193"/>
                <a:gd name="connsiteY39" fmla="*/ 153 h 10043"/>
                <a:gd name="connsiteX40" fmla="*/ 443 w 10193"/>
                <a:gd name="connsiteY40" fmla="*/ 451 h 10043"/>
                <a:gd name="connsiteX41" fmla="*/ 664 w 10193"/>
                <a:gd name="connsiteY41" fmla="*/ 690 h 10043"/>
                <a:gd name="connsiteX42" fmla="*/ 258 w 10193"/>
                <a:gd name="connsiteY42" fmla="*/ 690 h 10043"/>
                <a:gd name="connsiteX43" fmla="*/ 258 w 10193"/>
                <a:gd name="connsiteY43" fmla="*/ 985 h 10043"/>
                <a:gd name="connsiteX44" fmla="*/ 554 w 10193"/>
                <a:gd name="connsiteY44" fmla="*/ 985 h 10043"/>
                <a:gd name="connsiteX45" fmla="*/ 0 w 10193"/>
                <a:gd name="connsiteY45" fmla="*/ 1224 h 10043"/>
                <a:gd name="connsiteX46" fmla="*/ 203 w 10193"/>
                <a:gd name="connsiteY46" fmla="*/ 1478 h 10043"/>
                <a:gd name="connsiteX47" fmla="*/ 498 w 10193"/>
                <a:gd name="connsiteY47" fmla="*/ 1478 h 10043"/>
                <a:gd name="connsiteX48" fmla="*/ 295 w 10193"/>
                <a:gd name="connsiteY48" fmla="*/ 2082 h 10043"/>
                <a:gd name="connsiteX49" fmla="*/ 627 w 10193"/>
                <a:gd name="connsiteY49" fmla="*/ 1857 h 10043"/>
                <a:gd name="connsiteX50" fmla="*/ 1351 w 10193"/>
                <a:gd name="connsiteY50" fmla="*/ 1190 h 10043"/>
                <a:gd name="connsiteX51" fmla="*/ 2069 w 10193"/>
                <a:gd name="connsiteY51" fmla="*/ 1644 h 10043"/>
                <a:gd name="connsiteX52" fmla="*/ 2503 w 10193"/>
                <a:gd name="connsiteY52" fmla="*/ 2293 h 10043"/>
                <a:gd name="connsiteX53" fmla="*/ 2326 w 10193"/>
                <a:gd name="connsiteY53" fmla="*/ 3498 h 10043"/>
                <a:gd name="connsiteX54" fmla="*/ 3509 w 10193"/>
                <a:gd name="connsiteY54" fmla="*/ 4181 h 10043"/>
                <a:gd name="connsiteX55" fmla="*/ 3549 w 10193"/>
                <a:gd name="connsiteY55" fmla="*/ 5208 h 10043"/>
                <a:gd name="connsiteX56" fmla="*/ 4878 w 10193"/>
                <a:gd name="connsiteY56" fmla="*/ 5218 h 10043"/>
                <a:gd name="connsiteX57" fmla="*/ 5397 w 10193"/>
                <a:gd name="connsiteY57" fmla="*/ 5853 h 10043"/>
                <a:gd name="connsiteX58" fmla="*/ 6439 w 10193"/>
                <a:gd name="connsiteY58" fmla="*/ 6246 h 10043"/>
                <a:gd name="connsiteX59" fmla="*/ 6734 w 10193"/>
                <a:gd name="connsiteY59" fmla="*/ 6246 h 10043"/>
                <a:gd name="connsiteX60" fmla="*/ 6827 w 10193"/>
                <a:gd name="connsiteY60" fmla="*/ 6302 h 10043"/>
                <a:gd name="connsiteX61" fmla="*/ 6642 w 10193"/>
                <a:gd name="connsiteY61" fmla="*/ 6710 h 10043"/>
                <a:gd name="connsiteX62" fmla="*/ 6845 w 10193"/>
                <a:gd name="connsiteY62" fmla="*/ 7469 h 10043"/>
                <a:gd name="connsiteX63" fmla="*/ 6642 w 10193"/>
                <a:gd name="connsiteY63" fmla="*/ 7849 h 10043"/>
                <a:gd name="connsiteX64" fmla="*/ 7232 w 10193"/>
                <a:gd name="connsiteY64" fmla="*/ 8186 h 10043"/>
                <a:gd name="connsiteX65" fmla="*/ 7454 w 10193"/>
                <a:gd name="connsiteY65" fmla="*/ 8440 h 10043"/>
                <a:gd name="connsiteX66" fmla="*/ 6402 w 10193"/>
                <a:gd name="connsiteY66" fmla="*/ 10043 h 10043"/>
                <a:gd name="connsiteX67" fmla="*/ 7841 w 10193"/>
                <a:gd name="connsiteY67" fmla="*/ 9824 h 10043"/>
                <a:gd name="connsiteX68" fmla="*/ 9127 w 10193"/>
                <a:gd name="connsiteY68" fmla="*/ 8975 h 10043"/>
                <a:gd name="connsiteX69" fmla="*/ 9041 w 10193"/>
                <a:gd name="connsiteY69" fmla="*/ 8285 h 10043"/>
                <a:gd name="connsiteX70" fmla="*/ 9649 w 10193"/>
                <a:gd name="connsiteY70" fmla="*/ 8229 h 10043"/>
                <a:gd name="connsiteX71" fmla="*/ 10193 w 10193"/>
                <a:gd name="connsiteY71" fmla="*/ 7047 h 10043"/>
                <a:gd name="connsiteX72" fmla="*/ 9591 w 10193"/>
                <a:gd name="connsiteY72" fmla="*/ 6734 h 10043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454 w 10193"/>
                <a:gd name="connsiteY65" fmla="*/ 844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186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642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845 w 10193"/>
                <a:gd name="connsiteY62" fmla="*/ 7469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642 w 10193"/>
                <a:gd name="connsiteY61" fmla="*/ 671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  <a:gd name="connsiteX0" fmla="*/ 9591 w 10193"/>
                <a:gd name="connsiteY0" fmla="*/ 6734 h 10190"/>
                <a:gd name="connsiteX1" fmla="*/ 9157 w 10193"/>
                <a:gd name="connsiteY1" fmla="*/ 6386 h 10190"/>
                <a:gd name="connsiteX2" fmla="*/ 9026 w 10193"/>
                <a:gd name="connsiteY2" fmla="*/ 5865 h 10190"/>
                <a:gd name="connsiteX3" fmla="*/ 8103 w 10193"/>
                <a:gd name="connsiteY3" fmla="*/ 5677 h 10190"/>
                <a:gd name="connsiteX4" fmla="*/ 7232 w 10193"/>
                <a:gd name="connsiteY4" fmla="*/ 5824 h 10190"/>
                <a:gd name="connsiteX5" fmla="*/ 7048 w 10193"/>
                <a:gd name="connsiteY5" fmla="*/ 6049 h 10190"/>
                <a:gd name="connsiteX6" fmla="*/ 6734 w 10193"/>
                <a:gd name="connsiteY6" fmla="*/ 5908 h 10190"/>
                <a:gd name="connsiteX7" fmla="*/ 6550 w 10193"/>
                <a:gd name="connsiteY7" fmla="*/ 5584 h 10190"/>
                <a:gd name="connsiteX8" fmla="*/ 6125 w 10193"/>
                <a:gd name="connsiteY8" fmla="*/ 5584 h 10190"/>
                <a:gd name="connsiteX9" fmla="*/ 5884 w 10193"/>
                <a:gd name="connsiteY9" fmla="*/ 5694 h 10190"/>
                <a:gd name="connsiteX10" fmla="*/ 6347 w 10193"/>
                <a:gd name="connsiteY10" fmla="*/ 5050 h 10190"/>
                <a:gd name="connsiteX11" fmla="*/ 5849 w 10193"/>
                <a:gd name="connsiteY11" fmla="*/ 4866 h 10190"/>
                <a:gd name="connsiteX12" fmla="*/ 5572 w 10193"/>
                <a:gd name="connsiteY12" fmla="*/ 5275 h 10190"/>
                <a:gd name="connsiteX13" fmla="*/ 5314 w 10193"/>
                <a:gd name="connsiteY13" fmla="*/ 5134 h 10190"/>
                <a:gd name="connsiteX14" fmla="*/ 5169 w 10193"/>
                <a:gd name="connsiteY14" fmla="*/ 4802 h 10190"/>
                <a:gd name="connsiteX15" fmla="*/ 5314 w 10193"/>
                <a:gd name="connsiteY15" fmla="*/ 4445 h 10190"/>
                <a:gd name="connsiteX16" fmla="*/ 6313 w 10193"/>
                <a:gd name="connsiteY16" fmla="*/ 4013 h 10190"/>
                <a:gd name="connsiteX17" fmla="*/ 6679 w 10193"/>
                <a:gd name="connsiteY17" fmla="*/ 4839 h 10190"/>
                <a:gd name="connsiteX18" fmla="*/ 7030 w 10193"/>
                <a:gd name="connsiteY18" fmla="*/ 4642 h 10190"/>
                <a:gd name="connsiteX19" fmla="*/ 7030 w 10193"/>
                <a:gd name="connsiteY19" fmla="*/ 4262 h 10190"/>
                <a:gd name="connsiteX20" fmla="*/ 7232 w 10193"/>
                <a:gd name="connsiteY20" fmla="*/ 4108 h 10190"/>
                <a:gd name="connsiteX21" fmla="*/ 7339 w 10193"/>
                <a:gd name="connsiteY21" fmla="*/ 3293 h 10190"/>
                <a:gd name="connsiteX22" fmla="*/ 8600 w 10193"/>
                <a:gd name="connsiteY22" fmla="*/ 3447 h 10190"/>
                <a:gd name="connsiteX23" fmla="*/ 9450 w 10193"/>
                <a:gd name="connsiteY23" fmla="*/ 3228 h 10190"/>
                <a:gd name="connsiteX24" fmla="*/ 8831 w 10193"/>
                <a:gd name="connsiteY24" fmla="*/ 1717 h 10190"/>
                <a:gd name="connsiteX25" fmla="*/ 8192 w 10193"/>
                <a:gd name="connsiteY25" fmla="*/ 1646 h 10190"/>
                <a:gd name="connsiteX26" fmla="*/ 7786 w 10193"/>
                <a:gd name="connsiteY26" fmla="*/ 1056 h 10190"/>
                <a:gd name="connsiteX27" fmla="*/ 7159 w 10193"/>
                <a:gd name="connsiteY27" fmla="*/ 1056 h 10190"/>
                <a:gd name="connsiteX28" fmla="*/ 7621 w 10193"/>
                <a:gd name="connsiteY28" fmla="*/ 2054 h 10190"/>
                <a:gd name="connsiteX29" fmla="*/ 6599 w 10193"/>
                <a:gd name="connsiteY29" fmla="*/ 2128 h 10190"/>
                <a:gd name="connsiteX30" fmla="*/ 5841 w 10193"/>
                <a:gd name="connsiteY30" fmla="*/ 1580 h 10190"/>
                <a:gd name="connsiteX31" fmla="*/ 5948 w 10193"/>
                <a:gd name="connsiteY31" fmla="*/ 985 h 10190"/>
                <a:gd name="connsiteX32" fmla="*/ 6937 w 10193"/>
                <a:gd name="connsiteY32" fmla="*/ 845 h 10190"/>
                <a:gd name="connsiteX33" fmla="*/ 6937 w 10193"/>
                <a:gd name="connsiteY33" fmla="*/ 338 h 10190"/>
                <a:gd name="connsiteX34" fmla="*/ 6587 w 10193"/>
                <a:gd name="connsiteY34" fmla="*/ 184 h 10190"/>
                <a:gd name="connsiteX35" fmla="*/ 5000 w 10193"/>
                <a:gd name="connsiteY35" fmla="*/ 338 h 10190"/>
                <a:gd name="connsiteX36" fmla="*/ 4059 w 10193"/>
                <a:gd name="connsiteY36" fmla="*/ 338 h 10190"/>
                <a:gd name="connsiteX37" fmla="*/ 3194 w 10193"/>
                <a:gd name="connsiteY37" fmla="*/ 0 h 10190"/>
                <a:gd name="connsiteX38" fmla="*/ 2364 w 10193"/>
                <a:gd name="connsiteY38" fmla="*/ 448 h 10190"/>
                <a:gd name="connsiteX39" fmla="*/ 1303 w 10193"/>
                <a:gd name="connsiteY39" fmla="*/ 153 h 10190"/>
                <a:gd name="connsiteX40" fmla="*/ 443 w 10193"/>
                <a:gd name="connsiteY40" fmla="*/ 451 h 10190"/>
                <a:gd name="connsiteX41" fmla="*/ 664 w 10193"/>
                <a:gd name="connsiteY41" fmla="*/ 690 h 10190"/>
                <a:gd name="connsiteX42" fmla="*/ 258 w 10193"/>
                <a:gd name="connsiteY42" fmla="*/ 690 h 10190"/>
                <a:gd name="connsiteX43" fmla="*/ 258 w 10193"/>
                <a:gd name="connsiteY43" fmla="*/ 985 h 10190"/>
                <a:gd name="connsiteX44" fmla="*/ 554 w 10193"/>
                <a:gd name="connsiteY44" fmla="*/ 985 h 10190"/>
                <a:gd name="connsiteX45" fmla="*/ 0 w 10193"/>
                <a:gd name="connsiteY45" fmla="*/ 1224 h 10190"/>
                <a:gd name="connsiteX46" fmla="*/ 203 w 10193"/>
                <a:gd name="connsiteY46" fmla="*/ 1478 h 10190"/>
                <a:gd name="connsiteX47" fmla="*/ 498 w 10193"/>
                <a:gd name="connsiteY47" fmla="*/ 1478 h 10190"/>
                <a:gd name="connsiteX48" fmla="*/ 295 w 10193"/>
                <a:gd name="connsiteY48" fmla="*/ 2082 h 10190"/>
                <a:gd name="connsiteX49" fmla="*/ 627 w 10193"/>
                <a:gd name="connsiteY49" fmla="*/ 1857 h 10190"/>
                <a:gd name="connsiteX50" fmla="*/ 1351 w 10193"/>
                <a:gd name="connsiteY50" fmla="*/ 1190 h 10190"/>
                <a:gd name="connsiteX51" fmla="*/ 2069 w 10193"/>
                <a:gd name="connsiteY51" fmla="*/ 1644 h 10190"/>
                <a:gd name="connsiteX52" fmla="*/ 2503 w 10193"/>
                <a:gd name="connsiteY52" fmla="*/ 2293 h 10190"/>
                <a:gd name="connsiteX53" fmla="*/ 2326 w 10193"/>
                <a:gd name="connsiteY53" fmla="*/ 3498 h 10190"/>
                <a:gd name="connsiteX54" fmla="*/ 3509 w 10193"/>
                <a:gd name="connsiteY54" fmla="*/ 4181 h 10190"/>
                <a:gd name="connsiteX55" fmla="*/ 3549 w 10193"/>
                <a:gd name="connsiteY55" fmla="*/ 5208 h 10190"/>
                <a:gd name="connsiteX56" fmla="*/ 4878 w 10193"/>
                <a:gd name="connsiteY56" fmla="*/ 5218 h 10190"/>
                <a:gd name="connsiteX57" fmla="*/ 5397 w 10193"/>
                <a:gd name="connsiteY57" fmla="*/ 5853 h 10190"/>
                <a:gd name="connsiteX58" fmla="*/ 6439 w 10193"/>
                <a:gd name="connsiteY58" fmla="*/ 6246 h 10190"/>
                <a:gd name="connsiteX59" fmla="*/ 6734 w 10193"/>
                <a:gd name="connsiteY59" fmla="*/ 6246 h 10190"/>
                <a:gd name="connsiteX60" fmla="*/ 6827 w 10193"/>
                <a:gd name="connsiteY60" fmla="*/ 6302 h 10190"/>
                <a:gd name="connsiteX61" fmla="*/ 6401 w 10193"/>
                <a:gd name="connsiteY61" fmla="*/ 6820 h 10190"/>
                <a:gd name="connsiteX62" fmla="*/ 6941 w 10193"/>
                <a:gd name="connsiteY62" fmla="*/ 7285 h 10190"/>
                <a:gd name="connsiteX63" fmla="*/ 6449 w 10193"/>
                <a:gd name="connsiteY63" fmla="*/ 7849 h 10190"/>
                <a:gd name="connsiteX64" fmla="*/ 7232 w 10193"/>
                <a:gd name="connsiteY64" fmla="*/ 8039 h 10190"/>
                <a:gd name="connsiteX65" fmla="*/ 7647 w 10193"/>
                <a:gd name="connsiteY65" fmla="*/ 8550 h 10190"/>
                <a:gd name="connsiteX66" fmla="*/ 6113 w 10193"/>
                <a:gd name="connsiteY66" fmla="*/ 10190 h 10190"/>
                <a:gd name="connsiteX67" fmla="*/ 7841 w 10193"/>
                <a:gd name="connsiteY67" fmla="*/ 9824 h 10190"/>
                <a:gd name="connsiteX68" fmla="*/ 9127 w 10193"/>
                <a:gd name="connsiteY68" fmla="*/ 8975 h 10190"/>
                <a:gd name="connsiteX69" fmla="*/ 9041 w 10193"/>
                <a:gd name="connsiteY69" fmla="*/ 8285 h 10190"/>
                <a:gd name="connsiteX70" fmla="*/ 9649 w 10193"/>
                <a:gd name="connsiteY70" fmla="*/ 8229 h 10190"/>
                <a:gd name="connsiteX71" fmla="*/ 10193 w 10193"/>
                <a:gd name="connsiteY71" fmla="*/ 7047 h 10190"/>
                <a:gd name="connsiteX72" fmla="*/ 9591 w 10193"/>
                <a:gd name="connsiteY72" fmla="*/ 6734 h 10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193" h="10190">
                  <a:moveTo>
                    <a:pt x="9591" y="6734"/>
                  </a:moveTo>
                  <a:lnTo>
                    <a:pt x="9157" y="6386"/>
                  </a:lnTo>
                  <a:cubicBezTo>
                    <a:pt x="9113" y="6212"/>
                    <a:pt x="9070" y="6039"/>
                    <a:pt x="9026" y="5865"/>
                  </a:cubicBezTo>
                  <a:lnTo>
                    <a:pt x="8103" y="5677"/>
                  </a:lnTo>
                  <a:lnTo>
                    <a:pt x="7232" y="5824"/>
                  </a:lnTo>
                  <a:lnTo>
                    <a:pt x="7048" y="6049"/>
                  </a:lnTo>
                  <a:lnTo>
                    <a:pt x="6734" y="5908"/>
                  </a:lnTo>
                  <a:lnTo>
                    <a:pt x="6550" y="5584"/>
                  </a:lnTo>
                  <a:lnTo>
                    <a:pt x="6125" y="5584"/>
                  </a:lnTo>
                  <a:lnTo>
                    <a:pt x="5884" y="5694"/>
                  </a:lnTo>
                  <a:lnTo>
                    <a:pt x="6347" y="5050"/>
                  </a:lnTo>
                  <a:lnTo>
                    <a:pt x="5849" y="4866"/>
                  </a:lnTo>
                  <a:lnTo>
                    <a:pt x="5572" y="5275"/>
                  </a:lnTo>
                  <a:lnTo>
                    <a:pt x="5314" y="5134"/>
                  </a:lnTo>
                  <a:cubicBezTo>
                    <a:pt x="5266" y="5023"/>
                    <a:pt x="5217" y="4913"/>
                    <a:pt x="5169" y="4802"/>
                  </a:cubicBezTo>
                  <a:cubicBezTo>
                    <a:pt x="5217" y="4683"/>
                    <a:pt x="5266" y="4564"/>
                    <a:pt x="5314" y="4445"/>
                  </a:cubicBezTo>
                  <a:lnTo>
                    <a:pt x="6313" y="4013"/>
                  </a:lnTo>
                  <a:lnTo>
                    <a:pt x="6679" y="4839"/>
                  </a:lnTo>
                  <a:lnTo>
                    <a:pt x="7030" y="4642"/>
                  </a:lnTo>
                  <a:lnTo>
                    <a:pt x="7030" y="4262"/>
                  </a:lnTo>
                  <a:lnTo>
                    <a:pt x="7232" y="4108"/>
                  </a:lnTo>
                  <a:cubicBezTo>
                    <a:pt x="7219" y="3885"/>
                    <a:pt x="7352" y="3516"/>
                    <a:pt x="7339" y="3293"/>
                  </a:cubicBezTo>
                  <a:cubicBezTo>
                    <a:pt x="7968" y="3185"/>
                    <a:pt x="7971" y="3555"/>
                    <a:pt x="8600" y="3447"/>
                  </a:cubicBezTo>
                  <a:lnTo>
                    <a:pt x="9450" y="3228"/>
                  </a:lnTo>
                  <a:lnTo>
                    <a:pt x="8831" y="1717"/>
                  </a:lnTo>
                  <a:lnTo>
                    <a:pt x="8192" y="1646"/>
                  </a:lnTo>
                  <a:lnTo>
                    <a:pt x="7786" y="1056"/>
                  </a:lnTo>
                  <a:lnTo>
                    <a:pt x="7159" y="1056"/>
                  </a:lnTo>
                  <a:cubicBezTo>
                    <a:pt x="7233" y="1389"/>
                    <a:pt x="7547" y="1721"/>
                    <a:pt x="7621" y="2054"/>
                  </a:cubicBezTo>
                  <a:lnTo>
                    <a:pt x="6599" y="2128"/>
                  </a:lnTo>
                  <a:lnTo>
                    <a:pt x="5841" y="1580"/>
                  </a:lnTo>
                  <a:cubicBezTo>
                    <a:pt x="5877" y="1382"/>
                    <a:pt x="5912" y="1183"/>
                    <a:pt x="5948" y="985"/>
                  </a:cubicBezTo>
                  <a:lnTo>
                    <a:pt x="6937" y="845"/>
                  </a:lnTo>
                  <a:lnTo>
                    <a:pt x="6937" y="338"/>
                  </a:lnTo>
                  <a:lnTo>
                    <a:pt x="6587" y="184"/>
                  </a:lnTo>
                  <a:lnTo>
                    <a:pt x="5000" y="338"/>
                  </a:lnTo>
                  <a:lnTo>
                    <a:pt x="4059" y="338"/>
                  </a:lnTo>
                  <a:lnTo>
                    <a:pt x="3194" y="0"/>
                  </a:lnTo>
                  <a:lnTo>
                    <a:pt x="2364" y="448"/>
                  </a:lnTo>
                  <a:lnTo>
                    <a:pt x="1303" y="153"/>
                  </a:lnTo>
                  <a:lnTo>
                    <a:pt x="443" y="451"/>
                  </a:lnTo>
                  <a:lnTo>
                    <a:pt x="664" y="690"/>
                  </a:lnTo>
                  <a:lnTo>
                    <a:pt x="258" y="690"/>
                  </a:lnTo>
                  <a:lnTo>
                    <a:pt x="258" y="985"/>
                  </a:lnTo>
                  <a:lnTo>
                    <a:pt x="554" y="985"/>
                  </a:lnTo>
                  <a:lnTo>
                    <a:pt x="0" y="1224"/>
                  </a:lnTo>
                  <a:lnTo>
                    <a:pt x="203" y="1478"/>
                  </a:lnTo>
                  <a:lnTo>
                    <a:pt x="498" y="1478"/>
                  </a:lnTo>
                  <a:cubicBezTo>
                    <a:pt x="430" y="1679"/>
                    <a:pt x="363" y="1881"/>
                    <a:pt x="295" y="2082"/>
                  </a:cubicBezTo>
                  <a:lnTo>
                    <a:pt x="627" y="1857"/>
                  </a:lnTo>
                  <a:lnTo>
                    <a:pt x="1351" y="1190"/>
                  </a:lnTo>
                  <a:lnTo>
                    <a:pt x="2069" y="1644"/>
                  </a:lnTo>
                  <a:lnTo>
                    <a:pt x="2503" y="2293"/>
                  </a:lnTo>
                  <a:cubicBezTo>
                    <a:pt x="2573" y="2682"/>
                    <a:pt x="2256" y="3109"/>
                    <a:pt x="2326" y="3498"/>
                  </a:cubicBezTo>
                  <a:lnTo>
                    <a:pt x="3509" y="4181"/>
                  </a:lnTo>
                  <a:cubicBezTo>
                    <a:pt x="3522" y="4523"/>
                    <a:pt x="3536" y="4866"/>
                    <a:pt x="3549" y="5208"/>
                  </a:cubicBezTo>
                  <a:lnTo>
                    <a:pt x="4878" y="5218"/>
                  </a:lnTo>
                  <a:lnTo>
                    <a:pt x="5397" y="5853"/>
                  </a:lnTo>
                  <a:lnTo>
                    <a:pt x="6439" y="6246"/>
                  </a:lnTo>
                  <a:lnTo>
                    <a:pt x="6734" y="6246"/>
                  </a:lnTo>
                  <a:cubicBezTo>
                    <a:pt x="6765" y="6265"/>
                    <a:pt x="6796" y="6283"/>
                    <a:pt x="6827" y="6302"/>
                  </a:cubicBezTo>
                  <a:cubicBezTo>
                    <a:pt x="6765" y="6438"/>
                    <a:pt x="6463" y="6684"/>
                    <a:pt x="6401" y="6820"/>
                  </a:cubicBezTo>
                  <a:cubicBezTo>
                    <a:pt x="6469" y="7073"/>
                    <a:pt x="6873" y="7032"/>
                    <a:pt x="6941" y="7285"/>
                  </a:cubicBezTo>
                  <a:lnTo>
                    <a:pt x="6449" y="7849"/>
                  </a:lnTo>
                  <a:lnTo>
                    <a:pt x="7232" y="8039"/>
                  </a:lnTo>
                  <a:lnTo>
                    <a:pt x="7647" y="8550"/>
                  </a:lnTo>
                  <a:lnTo>
                    <a:pt x="6113" y="10190"/>
                  </a:lnTo>
                  <a:lnTo>
                    <a:pt x="7841" y="9824"/>
                  </a:lnTo>
                  <a:lnTo>
                    <a:pt x="9127" y="8975"/>
                  </a:lnTo>
                  <a:cubicBezTo>
                    <a:pt x="9098" y="8745"/>
                    <a:pt x="9070" y="8515"/>
                    <a:pt x="9041" y="8285"/>
                  </a:cubicBezTo>
                  <a:lnTo>
                    <a:pt x="9649" y="8229"/>
                  </a:lnTo>
                  <a:lnTo>
                    <a:pt x="10193" y="7047"/>
                  </a:lnTo>
                  <a:lnTo>
                    <a:pt x="9591" y="673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/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0" name="矩形 217"/>
          <p:cNvSpPr>
            <a:spLocks noChangeArrowheads="1"/>
          </p:cNvSpPr>
          <p:nvPr/>
        </p:nvSpPr>
        <p:spPr bwMode="auto">
          <a:xfrm>
            <a:off x="6685069" y="2216987"/>
            <a:ext cx="1808506" cy="4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tIns="45719" rIns="91439" bIns="45719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CHAPTER</a:t>
            </a:r>
            <a:r>
              <a:rPr lang="zh-CN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02</a:t>
            </a:r>
            <a:endParaRPr lang="zh-CN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>
            <a:off x="6685069" y="2696218"/>
            <a:ext cx="39510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作品概述</a:t>
            </a:r>
            <a:endParaRPr lang="zh-CN" altLang="en-US" sz="7200" b="1" dirty="0">
              <a:solidFill>
                <a:schemeClr val="accent4">
                  <a:lumMod val="20000"/>
                  <a:lumOff val="8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2" name="组合 220"/>
          <p:cNvGrpSpPr/>
          <p:nvPr/>
        </p:nvGrpSpPr>
        <p:grpSpPr>
          <a:xfrm>
            <a:off x="8637760" y="2288077"/>
            <a:ext cx="257928" cy="257928"/>
            <a:chOff x="5461936" y="1216183"/>
            <a:chExt cx="1255427" cy="1255427"/>
          </a:xfrm>
          <a:solidFill>
            <a:schemeClr val="accent4"/>
          </a:solidFill>
        </p:grpSpPr>
        <p:sp>
          <p:nvSpPr>
            <p:cNvPr id="83" name="任意多边形 221"/>
            <p:cNvSpPr/>
            <p:nvPr/>
          </p:nvSpPr>
          <p:spPr>
            <a:xfrm rot="2700000">
              <a:off x="5685716" y="1500309"/>
              <a:ext cx="687172" cy="687172"/>
            </a:xfrm>
            <a:custGeom>
              <a:avLst/>
              <a:gdLst>
                <a:gd name="connsiteX0" fmla="*/ 0 w 687172"/>
                <a:gd name="connsiteY0" fmla="*/ 1 h 687172"/>
                <a:gd name="connsiteX1" fmla="*/ 477930 w 687172"/>
                <a:gd name="connsiteY1" fmla="*/ 0 h 687172"/>
                <a:gd name="connsiteX2" fmla="*/ 687172 w 687172"/>
                <a:gd name="connsiteY2" fmla="*/ 209242 h 687172"/>
                <a:gd name="connsiteX3" fmla="*/ 687172 w 687172"/>
                <a:gd name="connsiteY3" fmla="*/ 687172 h 687172"/>
                <a:gd name="connsiteX4" fmla="*/ 574946 w 687172"/>
                <a:gd name="connsiteY4" fmla="*/ 687172 h 687172"/>
                <a:gd name="connsiteX5" fmla="*/ 574945 w 687172"/>
                <a:gd name="connsiteY5" fmla="*/ 238336 h 687172"/>
                <a:gd name="connsiteX6" fmla="*/ 448836 w 687172"/>
                <a:gd name="connsiteY6" fmla="*/ 112227 h 687172"/>
                <a:gd name="connsiteX7" fmla="*/ 0 w 687172"/>
                <a:gd name="connsiteY7" fmla="*/ 112227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7172" h="687172">
                  <a:moveTo>
                    <a:pt x="0" y="1"/>
                  </a:moveTo>
                  <a:lnTo>
                    <a:pt x="477930" y="0"/>
                  </a:lnTo>
                  <a:cubicBezTo>
                    <a:pt x="593491" y="0"/>
                    <a:pt x="687172" y="93681"/>
                    <a:pt x="687172" y="209242"/>
                  </a:cubicBezTo>
                  <a:lnTo>
                    <a:pt x="687172" y="687172"/>
                  </a:lnTo>
                  <a:lnTo>
                    <a:pt x="574946" y="687172"/>
                  </a:lnTo>
                  <a:lnTo>
                    <a:pt x="574945" y="238336"/>
                  </a:lnTo>
                  <a:cubicBezTo>
                    <a:pt x="574946" y="168688"/>
                    <a:pt x="518485" y="112227"/>
                    <a:pt x="448836" y="112227"/>
                  </a:cubicBezTo>
                  <a:lnTo>
                    <a:pt x="0" y="11222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  <p:sp>
          <p:nvSpPr>
            <p:cNvPr id="84" name="任意多边形 222"/>
            <p:cNvSpPr/>
            <p:nvPr/>
          </p:nvSpPr>
          <p:spPr>
            <a:xfrm rot="2700000">
              <a:off x="5461936" y="1216183"/>
              <a:ext cx="1255427" cy="1255427"/>
            </a:xfrm>
            <a:custGeom>
              <a:avLst/>
              <a:gdLst>
                <a:gd name="connsiteX0" fmla="*/ 238336 w 1255427"/>
                <a:gd name="connsiteY0" fmla="*/ 112227 h 1255427"/>
                <a:gd name="connsiteX1" fmla="*/ 112227 w 1255427"/>
                <a:gd name="connsiteY1" fmla="*/ 238336 h 1255427"/>
                <a:gd name="connsiteX2" fmla="*/ 112227 w 1255427"/>
                <a:gd name="connsiteY2" fmla="*/ 1017091 h 1255427"/>
                <a:gd name="connsiteX3" fmla="*/ 238336 w 1255427"/>
                <a:gd name="connsiteY3" fmla="*/ 1143200 h 1255427"/>
                <a:gd name="connsiteX4" fmla="*/ 1017091 w 1255427"/>
                <a:gd name="connsiteY4" fmla="*/ 1143200 h 1255427"/>
                <a:gd name="connsiteX5" fmla="*/ 1143200 w 1255427"/>
                <a:gd name="connsiteY5" fmla="*/ 1017091 h 1255427"/>
                <a:gd name="connsiteX6" fmla="*/ 1143200 w 1255427"/>
                <a:gd name="connsiteY6" fmla="*/ 238336 h 1255427"/>
                <a:gd name="connsiteX7" fmla="*/ 1017091 w 1255427"/>
                <a:gd name="connsiteY7" fmla="*/ 112227 h 1255427"/>
                <a:gd name="connsiteX8" fmla="*/ 209242 w 1255427"/>
                <a:gd name="connsiteY8" fmla="*/ 0 h 1255427"/>
                <a:gd name="connsiteX9" fmla="*/ 1046185 w 1255427"/>
                <a:gd name="connsiteY9" fmla="*/ 0 h 1255427"/>
                <a:gd name="connsiteX10" fmla="*/ 1255427 w 1255427"/>
                <a:gd name="connsiteY10" fmla="*/ 209242 h 1255427"/>
                <a:gd name="connsiteX11" fmla="*/ 1255427 w 1255427"/>
                <a:gd name="connsiteY11" fmla="*/ 1046185 h 1255427"/>
                <a:gd name="connsiteX12" fmla="*/ 1046185 w 1255427"/>
                <a:gd name="connsiteY12" fmla="*/ 1255427 h 1255427"/>
                <a:gd name="connsiteX13" fmla="*/ 209242 w 1255427"/>
                <a:gd name="connsiteY13" fmla="*/ 1255427 h 1255427"/>
                <a:gd name="connsiteX14" fmla="*/ 0 w 1255427"/>
                <a:gd name="connsiteY14" fmla="*/ 1046185 h 1255427"/>
                <a:gd name="connsiteX15" fmla="*/ 0 w 1255427"/>
                <a:gd name="connsiteY15" fmla="*/ 209242 h 1255427"/>
                <a:gd name="connsiteX16" fmla="*/ 209242 w 1255427"/>
                <a:gd name="connsiteY16" fmla="*/ 0 h 125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55427" h="1255427">
                  <a:moveTo>
                    <a:pt x="238336" y="112227"/>
                  </a:moveTo>
                  <a:cubicBezTo>
                    <a:pt x="168688" y="112227"/>
                    <a:pt x="112227" y="168688"/>
                    <a:pt x="112227" y="238336"/>
                  </a:cubicBezTo>
                  <a:lnTo>
                    <a:pt x="112227" y="1017091"/>
                  </a:lnTo>
                  <a:cubicBezTo>
                    <a:pt x="112227" y="1086739"/>
                    <a:pt x="168688" y="1143200"/>
                    <a:pt x="238336" y="1143200"/>
                  </a:cubicBezTo>
                  <a:lnTo>
                    <a:pt x="1017091" y="1143200"/>
                  </a:lnTo>
                  <a:cubicBezTo>
                    <a:pt x="1086739" y="1143200"/>
                    <a:pt x="1143200" y="1086739"/>
                    <a:pt x="1143200" y="1017091"/>
                  </a:cubicBezTo>
                  <a:lnTo>
                    <a:pt x="1143200" y="238336"/>
                  </a:lnTo>
                  <a:cubicBezTo>
                    <a:pt x="1143200" y="168688"/>
                    <a:pt x="1086739" y="112227"/>
                    <a:pt x="1017091" y="112227"/>
                  </a:cubicBezTo>
                  <a:close/>
                  <a:moveTo>
                    <a:pt x="209242" y="0"/>
                  </a:moveTo>
                  <a:lnTo>
                    <a:pt x="1046185" y="0"/>
                  </a:lnTo>
                  <a:cubicBezTo>
                    <a:pt x="1161746" y="0"/>
                    <a:pt x="1255427" y="93681"/>
                    <a:pt x="1255427" y="209242"/>
                  </a:cubicBezTo>
                  <a:lnTo>
                    <a:pt x="1255427" y="1046185"/>
                  </a:lnTo>
                  <a:cubicBezTo>
                    <a:pt x="1255427" y="1161746"/>
                    <a:pt x="1161746" y="1255427"/>
                    <a:pt x="1046185" y="1255427"/>
                  </a:cubicBezTo>
                  <a:lnTo>
                    <a:pt x="209242" y="1255427"/>
                  </a:lnTo>
                  <a:cubicBezTo>
                    <a:pt x="93681" y="1255427"/>
                    <a:pt x="0" y="1161746"/>
                    <a:pt x="0" y="1046185"/>
                  </a:cubicBezTo>
                  <a:lnTo>
                    <a:pt x="0" y="209242"/>
                  </a:lnTo>
                  <a:cubicBezTo>
                    <a:pt x="0" y="93681"/>
                    <a:pt x="93681" y="0"/>
                    <a:pt x="2092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>
                <a:defRPr/>
              </a:pPr>
              <a:endParaRPr lang="zh-CN" altLang="en-US" sz="2000">
                <a:solidFill>
                  <a:srgbClr val="E9E1D1"/>
                </a:solidFill>
                <a:latin typeface="微软雅黑 Light"/>
                <a:ea typeface="微软雅黑 Light"/>
              </a:endParaRPr>
            </a:p>
          </p:txBody>
        </p:sp>
      </p:grpSp>
      <p:grpSp>
        <p:nvGrpSpPr>
          <p:cNvPr id="88" name="组合 9"/>
          <p:cNvGrpSpPr/>
          <p:nvPr/>
        </p:nvGrpSpPr>
        <p:grpSpPr>
          <a:xfrm rot="10800000" flipH="1" flipV="1">
            <a:off x="4866" y="4616647"/>
            <a:ext cx="9288445" cy="2248311"/>
            <a:chOff x="2" y="4661198"/>
            <a:chExt cx="9075645" cy="2196802"/>
          </a:xfrm>
        </p:grpSpPr>
        <p:sp>
          <p:nvSpPr>
            <p:cNvPr id="89" name="矩形 8"/>
            <p:cNvSpPr/>
            <p:nvPr/>
          </p:nvSpPr>
          <p:spPr>
            <a:xfrm>
              <a:off x="5729" y="4661198"/>
              <a:ext cx="9069918" cy="2191862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0" name="矩形 8"/>
            <p:cNvSpPr/>
            <p:nvPr/>
          </p:nvSpPr>
          <p:spPr>
            <a:xfrm>
              <a:off x="2" y="5436894"/>
              <a:ext cx="5880530" cy="1421106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9377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TWO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作品概述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3060334" y="3893988"/>
            <a:ext cx="6270928" cy="6270928"/>
          </a:xfrm>
          <a:prstGeom prst="donut">
            <a:avLst/>
          </a:prstGeom>
          <a:solidFill>
            <a:schemeClr val="accent2">
              <a:alpha val="50000"/>
            </a:schemeClr>
          </a:solidFill>
          <a:ln w="127000" cap="flat" cmpd="sng" algn="ctr">
            <a:noFill/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E2D43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同心圆 13"/>
          <p:cNvSpPr/>
          <p:nvPr/>
        </p:nvSpPr>
        <p:spPr>
          <a:xfrm>
            <a:off x="3333750" y="4167402"/>
            <a:ext cx="5724096" cy="5724096"/>
          </a:xfrm>
          <a:prstGeom prst="donut">
            <a:avLst/>
          </a:prstGeom>
          <a:solidFill>
            <a:schemeClr val="accent2"/>
          </a:solidFill>
          <a:ln w="127000" cap="flat" cmpd="sng" algn="ctr">
            <a:solidFill>
              <a:srgbClr val="FFFFFF"/>
            </a:solidFill>
            <a:prstDash val="solid"/>
          </a:ln>
          <a:effectLst/>
        </p:spPr>
        <p:txBody>
          <a:bodyPr lIns="91424" tIns="45712" rIns="91424" bIns="45712" rtlCol="0" anchor="ctr"/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E2D43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82570" y="4869195"/>
            <a:ext cx="2417617" cy="523204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marL="0" marR="0" lvl="0" indent="0" algn="ctr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DESCRIPTION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171830" y="2158581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71830" y="1727388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379956" y="3440993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379956" y="3009800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9604678" y="5348522"/>
            <a:ext cx="2326347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04678" y="491732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685293" y="3440993"/>
            <a:ext cx="23263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775138" y="3009800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r"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60571" y="5348522"/>
            <a:ext cx="232634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50416" y="491732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r"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grpSp>
        <p:nvGrpSpPr>
          <p:cNvPr id="7" name="组 6"/>
          <p:cNvGrpSpPr/>
          <p:nvPr/>
        </p:nvGrpSpPr>
        <p:grpSpPr>
          <a:xfrm>
            <a:off x="5520775" y="3226641"/>
            <a:ext cx="1418404" cy="1418404"/>
            <a:chOff x="5520775" y="3226641"/>
            <a:chExt cx="1418404" cy="1418404"/>
          </a:xfrm>
        </p:grpSpPr>
        <p:sp>
          <p:nvSpPr>
            <p:cNvPr id="15" name="椭圆 14"/>
            <p:cNvSpPr/>
            <p:nvPr/>
          </p:nvSpPr>
          <p:spPr>
            <a:xfrm>
              <a:off x="5520775" y="3226641"/>
              <a:ext cx="1418404" cy="141840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10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5856269" y="3570663"/>
              <a:ext cx="747412" cy="746734"/>
            </a:xfrm>
            <a:custGeom>
              <a:avLst/>
              <a:gdLst>
                <a:gd name="T0" fmla="*/ 2078 w 2356"/>
                <a:gd name="T1" fmla="*/ 1707 h 2356"/>
                <a:gd name="T2" fmla="*/ 1951 w 2356"/>
                <a:gd name="T3" fmla="*/ 1245 h 2356"/>
                <a:gd name="T4" fmla="*/ 2078 w 2356"/>
                <a:gd name="T5" fmla="*/ 1707 h 2356"/>
                <a:gd name="T6" fmla="*/ 1400 w 2356"/>
                <a:gd name="T7" fmla="*/ 2198 h 2356"/>
                <a:gd name="T8" fmla="*/ 1723 w 2356"/>
                <a:gd name="T9" fmla="*/ 1840 h 2356"/>
                <a:gd name="T10" fmla="*/ 1400 w 2356"/>
                <a:gd name="T11" fmla="*/ 2198 h 2356"/>
                <a:gd name="T12" fmla="*/ 1220 w 2356"/>
                <a:gd name="T13" fmla="*/ 2174 h 2356"/>
                <a:gd name="T14" fmla="*/ 1557 w 2356"/>
                <a:gd name="T15" fmla="*/ 1840 h 2356"/>
                <a:gd name="T16" fmla="*/ 1220 w 2356"/>
                <a:gd name="T17" fmla="*/ 1245 h 2356"/>
                <a:gd name="T18" fmla="*/ 1817 w 2356"/>
                <a:gd name="T19" fmla="*/ 1245 h 2356"/>
                <a:gd name="T20" fmla="*/ 1220 w 2356"/>
                <a:gd name="T21" fmla="*/ 1707 h 2356"/>
                <a:gd name="T22" fmla="*/ 1220 w 2356"/>
                <a:gd name="T23" fmla="*/ 667 h 2356"/>
                <a:gd name="T24" fmla="*/ 1662 w 2356"/>
                <a:gd name="T25" fmla="*/ 667 h 2356"/>
                <a:gd name="T26" fmla="*/ 1220 w 2356"/>
                <a:gd name="T27" fmla="*/ 1111 h 2356"/>
                <a:gd name="T28" fmla="*/ 1220 w 2356"/>
                <a:gd name="T29" fmla="*/ 181 h 2356"/>
                <a:gd name="T30" fmla="*/ 1571 w 2356"/>
                <a:gd name="T31" fmla="*/ 533 h 2356"/>
                <a:gd name="T32" fmla="*/ 1220 w 2356"/>
                <a:gd name="T33" fmla="*/ 181 h 2356"/>
                <a:gd name="T34" fmla="*/ 1999 w 2356"/>
                <a:gd name="T35" fmla="*/ 533 h 2356"/>
                <a:gd name="T36" fmla="*/ 1582 w 2356"/>
                <a:gd name="T37" fmla="*/ 338 h 2356"/>
                <a:gd name="T38" fmla="*/ 1999 w 2356"/>
                <a:gd name="T39" fmla="*/ 533 h 2356"/>
                <a:gd name="T40" fmla="*/ 2088 w 2356"/>
                <a:gd name="T41" fmla="*/ 667 h 2356"/>
                <a:gd name="T42" fmla="*/ 1951 w 2356"/>
                <a:gd name="T43" fmla="*/ 1111 h 2356"/>
                <a:gd name="T44" fmla="*/ 2088 w 2356"/>
                <a:gd name="T45" fmla="*/ 667 h 2356"/>
                <a:gd name="T46" fmla="*/ 1087 w 2356"/>
                <a:gd name="T47" fmla="*/ 533 h 2356"/>
                <a:gd name="T48" fmla="*/ 1087 w 2356"/>
                <a:gd name="T49" fmla="*/ 201 h 2356"/>
                <a:gd name="T50" fmla="*/ 1087 w 2356"/>
                <a:gd name="T51" fmla="*/ 1111 h 2356"/>
                <a:gd name="T52" fmla="*/ 514 w 2356"/>
                <a:gd name="T53" fmla="*/ 1111 h 2356"/>
                <a:gd name="T54" fmla="*/ 1087 w 2356"/>
                <a:gd name="T55" fmla="*/ 667 h 2356"/>
                <a:gd name="T56" fmla="*/ 1087 w 2356"/>
                <a:gd name="T57" fmla="*/ 1707 h 2356"/>
                <a:gd name="T58" fmla="*/ 680 w 2356"/>
                <a:gd name="T59" fmla="*/ 1707 h 2356"/>
                <a:gd name="T60" fmla="*/ 1087 w 2356"/>
                <a:gd name="T61" fmla="*/ 1245 h 2356"/>
                <a:gd name="T62" fmla="*/ 1087 w 2356"/>
                <a:gd name="T63" fmla="*/ 2155 h 2356"/>
                <a:gd name="T64" fmla="*/ 774 w 2356"/>
                <a:gd name="T65" fmla="*/ 1840 h 2356"/>
                <a:gd name="T66" fmla="*/ 1087 w 2356"/>
                <a:gd name="T67" fmla="*/ 2155 h 2356"/>
                <a:gd name="T68" fmla="*/ 371 w 2356"/>
                <a:gd name="T69" fmla="*/ 1840 h 2356"/>
                <a:gd name="T70" fmla="*/ 749 w 2356"/>
                <a:gd name="T71" fmla="*/ 2018 h 2356"/>
                <a:gd name="T72" fmla="*/ 371 w 2356"/>
                <a:gd name="T73" fmla="*/ 1840 h 2356"/>
                <a:gd name="T74" fmla="*/ 278 w 2356"/>
                <a:gd name="T75" fmla="*/ 1707 h 2356"/>
                <a:gd name="T76" fmla="*/ 380 w 2356"/>
                <a:gd name="T77" fmla="*/ 1245 h 2356"/>
                <a:gd name="T78" fmla="*/ 278 w 2356"/>
                <a:gd name="T79" fmla="*/ 1707 h 2356"/>
                <a:gd name="T80" fmla="*/ 268 w 2356"/>
                <a:gd name="T81" fmla="*/ 667 h 2356"/>
                <a:gd name="T82" fmla="*/ 380 w 2356"/>
                <a:gd name="T83" fmla="*/ 1111 h 2356"/>
                <a:gd name="T84" fmla="*/ 268 w 2356"/>
                <a:gd name="T85" fmla="*/ 667 h 2356"/>
                <a:gd name="T86" fmla="*/ 922 w 2356"/>
                <a:gd name="T87" fmla="*/ 165 h 2356"/>
                <a:gd name="T88" fmla="*/ 596 w 2356"/>
                <a:gd name="T89" fmla="*/ 533 h 2356"/>
                <a:gd name="T90" fmla="*/ 922 w 2356"/>
                <a:gd name="T91" fmla="*/ 165 h 2356"/>
                <a:gd name="T92" fmla="*/ 1178 w 2356"/>
                <a:gd name="T93" fmla="*/ 0 h 2356"/>
                <a:gd name="T94" fmla="*/ 1178 w 2356"/>
                <a:gd name="T95" fmla="*/ 2356 h 2356"/>
                <a:gd name="T96" fmla="*/ 1178 w 2356"/>
                <a:gd name="T97" fmla="*/ 0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56" h="2356">
                  <a:moveTo>
                    <a:pt x="2078" y="1707"/>
                  </a:moveTo>
                  <a:lnTo>
                    <a:pt x="2078" y="1707"/>
                  </a:lnTo>
                  <a:lnTo>
                    <a:pt x="1806" y="1707"/>
                  </a:lnTo>
                  <a:cubicBezTo>
                    <a:pt x="1891" y="1553"/>
                    <a:pt x="1940" y="1397"/>
                    <a:pt x="1951" y="1245"/>
                  </a:cubicBezTo>
                  <a:lnTo>
                    <a:pt x="2220" y="1245"/>
                  </a:lnTo>
                  <a:cubicBezTo>
                    <a:pt x="2209" y="1412"/>
                    <a:pt x="2159" y="1570"/>
                    <a:pt x="2078" y="1707"/>
                  </a:cubicBezTo>
                  <a:close/>
                  <a:moveTo>
                    <a:pt x="1400" y="2198"/>
                  </a:moveTo>
                  <a:lnTo>
                    <a:pt x="1400" y="2198"/>
                  </a:lnTo>
                  <a:cubicBezTo>
                    <a:pt x="1456" y="2149"/>
                    <a:pt x="1519" y="2089"/>
                    <a:pt x="1582" y="2018"/>
                  </a:cubicBezTo>
                  <a:cubicBezTo>
                    <a:pt x="1635" y="1959"/>
                    <a:pt x="1681" y="1900"/>
                    <a:pt x="1723" y="1840"/>
                  </a:cubicBezTo>
                  <a:lnTo>
                    <a:pt x="1984" y="1840"/>
                  </a:lnTo>
                  <a:cubicBezTo>
                    <a:pt x="1838" y="2018"/>
                    <a:pt x="1633" y="2147"/>
                    <a:pt x="1400" y="2198"/>
                  </a:cubicBezTo>
                  <a:close/>
                  <a:moveTo>
                    <a:pt x="1220" y="2174"/>
                  </a:moveTo>
                  <a:lnTo>
                    <a:pt x="1220" y="2174"/>
                  </a:lnTo>
                  <a:lnTo>
                    <a:pt x="1220" y="1840"/>
                  </a:lnTo>
                  <a:lnTo>
                    <a:pt x="1557" y="1840"/>
                  </a:lnTo>
                  <a:cubicBezTo>
                    <a:pt x="1436" y="1993"/>
                    <a:pt x="1303" y="2109"/>
                    <a:pt x="1220" y="2174"/>
                  </a:cubicBezTo>
                  <a:close/>
                  <a:moveTo>
                    <a:pt x="1220" y="1245"/>
                  </a:moveTo>
                  <a:lnTo>
                    <a:pt x="1220" y="1245"/>
                  </a:lnTo>
                  <a:lnTo>
                    <a:pt x="1817" y="1245"/>
                  </a:lnTo>
                  <a:cubicBezTo>
                    <a:pt x="1803" y="1414"/>
                    <a:pt x="1737" y="1570"/>
                    <a:pt x="1651" y="1707"/>
                  </a:cubicBezTo>
                  <a:lnTo>
                    <a:pt x="1220" y="1707"/>
                  </a:lnTo>
                  <a:lnTo>
                    <a:pt x="1220" y="1245"/>
                  </a:lnTo>
                  <a:close/>
                  <a:moveTo>
                    <a:pt x="1220" y="667"/>
                  </a:moveTo>
                  <a:lnTo>
                    <a:pt x="1220" y="667"/>
                  </a:lnTo>
                  <a:lnTo>
                    <a:pt x="1662" y="667"/>
                  </a:lnTo>
                  <a:cubicBezTo>
                    <a:pt x="1743" y="799"/>
                    <a:pt x="1804" y="949"/>
                    <a:pt x="1817" y="1111"/>
                  </a:cubicBezTo>
                  <a:lnTo>
                    <a:pt x="1220" y="1111"/>
                  </a:lnTo>
                  <a:lnTo>
                    <a:pt x="1220" y="667"/>
                  </a:lnTo>
                  <a:close/>
                  <a:moveTo>
                    <a:pt x="1220" y="181"/>
                  </a:moveTo>
                  <a:lnTo>
                    <a:pt x="1220" y="181"/>
                  </a:lnTo>
                  <a:cubicBezTo>
                    <a:pt x="1306" y="249"/>
                    <a:pt x="1447" y="372"/>
                    <a:pt x="1571" y="533"/>
                  </a:cubicBezTo>
                  <a:lnTo>
                    <a:pt x="1220" y="533"/>
                  </a:lnTo>
                  <a:lnTo>
                    <a:pt x="1220" y="181"/>
                  </a:lnTo>
                  <a:close/>
                  <a:moveTo>
                    <a:pt x="1999" y="533"/>
                  </a:moveTo>
                  <a:lnTo>
                    <a:pt x="1999" y="533"/>
                  </a:lnTo>
                  <a:lnTo>
                    <a:pt x="1735" y="533"/>
                  </a:lnTo>
                  <a:cubicBezTo>
                    <a:pt x="1691" y="467"/>
                    <a:pt x="1640" y="402"/>
                    <a:pt x="1582" y="338"/>
                  </a:cubicBezTo>
                  <a:cubicBezTo>
                    <a:pt x="1519" y="267"/>
                    <a:pt x="1456" y="207"/>
                    <a:pt x="1400" y="157"/>
                  </a:cubicBezTo>
                  <a:cubicBezTo>
                    <a:pt x="1641" y="210"/>
                    <a:pt x="1851" y="346"/>
                    <a:pt x="1999" y="533"/>
                  </a:cubicBezTo>
                  <a:close/>
                  <a:moveTo>
                    <a:pt x="2088" y="667"/>
                  </a:moveTo>
                  <a:lnTo>
                    <a:pt x="2088" y="667"/>
                  </a:lnTo>
                  <a:cubicBezTo>
                    <a:pt x="2163" y="800"/>
                    <a:pt x="2210" y="951"/>
                    <a:pt x="2220" y="1111"/>
                  </a:cubicBezTo>
                  <a:lnTo>
                    <a:pt x="1951" y="1111"/>
                  </a:lnTo>
                  <a:cubicBezTo>
                    <a:pt x="1940" y="964"/>
                    <a:pt x="1894" y="815"/>
                    <a:pt x="1816" y="667"/>
                  </a:cubicBezTo>
                  <a:lnTo>
                    <a:pt x="2088" y="667"/>
                  </a:lnTo>
                  <a:close/>
                  <a:moveTo>
                    <a:pt x="1087" y="533"/>
                  </a:moveTo>
                  <a:lnTo>
                    <a:pt x="1087" y="533"/>
                  </a:lnTo>
                  <a:lnTo>
                    <a:pt x="761" y="533"/>
                  </a:lnTo>
                  <a:cubicBezTo>
                    <a:pt x="874" y="386"/>
                    <a:pt x="1000" y="271"/>
                    <a:pt x="1087" y="201"/>
                  </a:cubicBezTo>
                  <a:lnTo>
                    <a:pt x="1087" y="533"/>
                  </a:lnTo>
                  <a:close/>
                  <a:moveTo>
                    <a:pt x="1087" y="1111"/>
                  </a:moveTo>
                  <a:lnTo>
                    <a:pt x="1087" y="1111"/>
                  </a:lnTo>
                  <a:lnTo>
                    <a:pt x="514" y="1111"/>
                  </a:lnTo>
                  <a:cubicBezTo>
                    <a:pt x="527" y="949"/>
                    <a:pt x="589" y="799"/>
                    <a:pt x="669" y="667"/>
                  </a:cubicBezTo>
                  <a:lnTo>
                    <a:pt x="1087" y="667"/>
                  </a:lnTo>
                  <a:lnTo>
                    <a:pt x="1087" y="1111"/>
                  </a:lnTo>
                  <a:close/>
                  <a:moveTo>
                    <a:pt x="1087" y="1707"/>
                  </a:moveTo>
                  <a:lnTo>
                    <a:pt x="1087" y="1707"/>
                  </a:lnTo>
                  <a:lnTo>
                    <a:pt x="680" y="1707"/>
                  </a:lnTo>
                  <a:cubicBezTo>
                    <a:pt x="594" y="1571"/>
                    <a:pt x="528" y="1414"/>
                    <a:pt x="514" y="1245"/>
                  </a:cubicBezTo>
                  <a:lnTo>
                    <a:pt x="1087" y="1245"/>
                  </a:lnTo>
                  <a:lnTo>
                    <a:pt x="1087" y="1707"/>
                  </a:lnTo>
                  <a:close/>
                  <a:moveTo>
                    <a:pt x="1087" y="2155"/>
                  </a:moveTo>
                  <a:lnTo>
                    <a:pt x="1087" y="2155"/>
                  </a:lnTo>
                  <a:cubicBezTo>
                    <a:pt x="1004" y="2087"/>
                    <a:pt x="884" y="1979"/>
                    <a:pt x="774" y="1840"/>
                  </a:cubicBezTo>
                  <a:lnTo>
                    <a:pt x="1087" y="1840"/>
                  </a:lnTo>
                  <a:lnTo>
                    <a:pt x="1087" y="2155"/>
                  </a:lnTo>
                  <a:close/>
                  <a:moveTo>
                    <a:pt x="371" y="1840"/>
                  </a:moveTo>
                  <a:lnTo>
                    <a:pt x="371" y="1840"/>
                  </a:lnTo>
                  <a:lnTo>
                    <a:pt x="609" y="1840"/>
                  </a:lnTo>
                  <a:cubicBezTo>
                    <a:pt x="650" y="1900"/>
                    <a:pt x="697" y="1959"/>
                    <a:pt x="749" y="2018"/>
                  </a:cubicBezTo>
                  <a:cubicBezTo>
                    <a:pt x="809" y="2085"/>
                    <a:pt x="869" y="2142"/>
                    <a:pt x="922" y="2190"/>
                  </a:cubicBezTo>
                  <a:cubicBezTo>
                    <a:pt x="703" y="2135"/>
                    <a:pt x="511" y="2010"/>
                    <a:pt x="371" y="1840"/>
                  </a:cubicBezTo>
                  <a:close/>
                  <a:moveTo>
                    <a:pt x="278" y="1707"/>
                  </a:moveTo>
                  <a:lnTo>
                    <a:pt x="278" y="1707"/>
                  </a:lnTo>
                  <a:cubicBezTo>
                    <a:pt x="197" y="1570"/>
                    <a:pt x="146" y="1412"/>
                    <a:pt x="136" y="1245"/>
                  </a:cubicBezTo>
                  <a:lnTo>
                    <a:pt x="380" y="1245"/>
                  </a:lnTo>
                  <a:cubicBezTo>
                    <a:pt x="392" y="1397"/>
                    <a:pt x="440" y="1553"/>
                    <a:pt x="525" y="1707"/>
                  </a:cubicBezTo>
                  <a:lnTo>
                    <a:pt x="278" y="1707"/>
                  </a:lnTo>
                  <a:close/>
                  <a:moveTo>
                    <a:pt x="268" y="667"/>
                  </a:moveTo>
                  <a:lnTo>
                    <a:pt x="268" y="667"/>
                  </a:lnTo>
                  <a:lnTo>
                    <a:pt x="516" y="667"/>
                  </a:lnTo>
                  <a:cubicBezTo>
                    <a:pt x="437" y="815"/>
                    <a:pt x="391" y="964"/>
                    <a:pt x="380" y="1111"/>
                  </a:cubicBezTo>
                  <a:lnTo>
                    <a:pt x="136" y="1111"/>
                  </a:lnTo>
                  <a:cubicBezTo>
                    <a:pt x="146" y="951"/>
                    <a:pt x="193" y="800"/>
                    <a:pt x="268" y="667"/>
                  </a:cubicBezTo>
                  <a:close/>
                  <a:moveTo>
                    <a:pt x="922" y="165"/>
                  </a:moveTo>
                  <a:lnTo>
                    <a:pt x="922" y="165"/>
                  </a:lnTo>
                  <a:cubicBezTo>
                    <a:pt x="869" y="213"/>
                    <a:pt x="809" y="271"/>
                    <a:pt x="749" y="338"/>
                  </a:cubicBezTo>
                  <a:cubicBezTo>
                    <a:pt x="692" y="402"/>
                    <a:pt x="641" y="467"/>
                    <a:pt x="596" y="533"/>
                  </a:cubicBezTo>
                  <a:lnTo>
                    <a:pt x="357" y="533"/>
                  </a:lnTo>
                  <a:cubicBezTo>
                    <a:pt x="498" y="355"/>
                    <a:pt x="695" y="223"/>
                    <a:pt x="922" y="165"/>
                  </a:cubicBezTo>
                  <a:close/>
                  <a:moveTo>
                    <a:pt x="1178" y="0"/>
                  </a:moveTo>
                  <a:lnTo>
                    <a:pt x="1178" y="0"/>
                  </a:lnTo>
                  <a:cubicBezTo>
                    <a:pt x="528" y="0"/>
                    <a:pt x="0" y="528"/>
                    <a:pt x="0" y="1178"/>
                  </a:cubicBezTo>
                  <a:cubicBezTo>
                    <a:pt x="0" y="1827"/>
                    <a:pt x="528" y="2356"/>
                    <a:pt x="1178" y="2356"/>
                  </a:cubicBezTo>
                  <a:cubicBezTo>
                    <a:pt x="1827" y="2356"/>
                    <a:pt x="2356" y="1827"/>
                    <a:pt x="2356" y="1178"/>
                  </a:cubicBezTo>
                  <a:cubicBezTo>
                    <a:pt x="2356" y="528"/>
                    <a:pt x="1827" y="0"/>
                    <a:pt x="1178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8507334" y="5111139"/>
            <a:ext cx="869502" cy="869500"/>
            <a:chOff x="8507334" y="5111139"/>
            <a:chExt cx="869502" cy="869500"/>
          </a:xfrm>
        </p:grpSpPr>
        <p:sp>
          <p:nvSpPr>
            <p:cNvPr id="19" name="椭圆 18"/>
            <p:cNvSpPr/>
            <p:nvPr/>
          </p:nvSpPr>
          <p:spPr>
            <a:xfrm>
              <a:off x="8507334" y="5111139"/>
              <a:ext cx="869502" cy="8695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106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633174" y="5399725"/>
              <a:ext cx="620521" cy="266298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190008" y="3968607"/>
            <a:ext cx="869502" cy="869500"/>
            <a:chOff x="4190008" y="3968607"/>
            <a:chExt cx="869502" cy="869500"/>
          </a:xfrm>
        </p:grpSpPr>
        <p:sp>
          <p:nvSpPr>
            <p:cNvPr id="16" name="椭圆 15"/>
            <p:cNvSpPr/>
            <p:nvPr/>
          </p:nvSpPr>
          <p:spPr>
            <a:xfrm>
              <a:off x="4190008" y="3968607"/>
              <a:ext cx="869502" cy="869500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106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4" name="组合 20"/>
            <p:cNvGrpSpPr/>
            <p:nvPr/>
          </p:nvGrpSpPr>
          <p:grpSpPr>
            <a:xfrm>
              <a:off x="4470928" y="4164764"/>
              <a:ext cx="291131" cy="450124"/>
              <a:chOff x="6257925" y="-9525"/>
              <a:chExt cx="1514475" cy="2341563"/>
            </a:xfrm>
            <a:solidFill>
              <a:schemeClr val="bg1"/>
            </a:solidFill>
          </p:grpSpPr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6551613" y="-9525"/>
                <a:ext cx="484188" cy="327025"/>
              </a:xfrm>
              <a:custGeom>
                <a:avLst/>
                <a:gdLst>
                  <a:gd name="T0" fmla="*/ 25 w 652"/>
                  <a:gd name="T1" fmla="*/ 406 h 440"/>
                  <a:gd name="T2" fmla="*/ 25 w 652"/>
                  <a:gd name="T3" fmla="*/ 406 h 440"/>
                  <a:gd name="T4" fmla="*/ 98 w 652"/>
                  <a:gd name="T5" fmla="*/ 425 h 440"/>
                  <a:gd name="T6" fmla="*/ 618 w 652"/>
                  <a:gd name="T7" fmla="*/ 125 h 440"/>
                  <a:gd name="T8" fmla="*/ 637 w 652"/>
                  <a:gd name="T9" fmla="*/ 52 h 440"/>
                  <a:gd name="T10" fmla="*/ 626 w 652"/>
                  <a:gd name="T11" fmla="*/ 33 h 440"/>
                  <a:gd name="T12" fmla="*/ 554 w 652"/>
                  <a:gd name="T13" fmla="*/ 14 h 440"/>
                  <a:gd name="T14" fmla="*/ 34 w 652"/>
                  <a:gd name="T15" fmla="*/ 314 h 440"/>
                  <a:gd name="T16" fmla="*/ 14 w 652"/>
                  <a:gd name="T17" fmla="*/ 386 h 440"/>
                  <a:gd name="T18" fmla="*/ 25 w 652"/>
                  <a:gd name="T19" fmla="*/ 40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2" h="440">
                    <a:moveTo>
                      <a:pt x="25" y="406"/>
                    </a:moveTo>
                    <a:lnTo>
                      <a:pt x="25" y="406"/>
                    </a:lnTo>
                    <a:cubicBezTo>
                      <a:pt x="40" y="431"/>
                      <a:pt x="73" y="440"/>
                      <a:pt x="98" y="425"/>
                    </a:cubicBezTo>
                    <a:lnTo>
                      <a:pt x="618" y="125"/>
                    </a:lnTo>
                    <a:cubicBezTo>
                      <a:pt x="643" y="111"/>
                      <a:pt x="652" y="78"/>
                      <a:pt x="637" y="52"/>
                    </a:cubicBezTo>
                    <a:lnTo>
                      <a:pt x="626" y="33"/>
                    </a:lnTo>
                    <a:cubicBezTo>
                      <a:pt x="612" y="9"/>
                      <a:pt x="579" y="0"/>
                      <a:pt x="554" y="14"/>
                    </a:cubicBezTo>
                    <a:lnTo>
                      <a:pt x="34" y="314"/>
                    </a:lnTo>
                    <a:cubicBezTo>
                      <a:pt x="8" y="328"/>
                      <a:pt x="0" y="361"/>
                      <a:pt x="14" y="386"/>
                    </a:cubicBezTo>
                    <a:lnTo>
                      <a:pt x="25" y="40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7"/>
              <p:cNvSpPr>
                <a:spLocks noEditPoints="1"/>
              </p:cNvSpPr>
              <p:nvPr/>
            </p:nvSpPr>
            <p:spPr bwMode="auto">
              <a:xfrm>
                <a:off x="6257925" y="53975"/>
                <a:ext cx="1339850" cy="2278063"/>
              </a:xfrm>
              <a:custGeom>
                <a:avLst/>
                <a:gdLst>
                  <a:gd name="T0" fmla="*/ 404 w 1804"/>
                  <a:gd name="T1" fmla="*/ 2367 h 3072"/>
                  <a:gd name="T2" fmla="*/ 404 w 1804"/>
                  <a:gd name="T3" fmla="*/ 2367 h 3072"/>
                  <a:gd name="T4" fmla="*/ 550 w 1804"/>
                  <a:gd name="T5" fmla="*/ 2513 h 3072"/>
                  <a:gd name="T6" fmla="*/ 404 w 1804"/>
                  <a:gd name="T7" fmla="*/ 2659 h 3072"/>
                  <a:gd name="T8" fmla="*/ 259 w 1804"/>
                  <a:gd name="T9" fmla="*/ 2513 h 3072"/>
                  <a:gd name="T10" fmla="*/ 404 w 1804"/>
                  <a:gd name="T11" fmla="*/ 2367 h 3072"/>
                  <a:gd name="T12" fmla="*/ 29 w 1804"/>
                  <a:gd name="T13" fmla="*/ 2058 h 3072"/>
                  <a:gd name="T14" fmla="*/ 29 w 1804"/>
                  <a:gd name="T15" fmla="*/ 2058 h 3072"/>
                  <a:gd name="T16" fmla="*/ 29 w 1804"/>
                  <a:gd name="T17" fmla="*/ 2801 h 3072"/>
                  <a:gd name="T18" fmla="*/ 29 w 1804"/>
                  <a:gd name="T19" fmla="*/ 2952 h 3072"/>
                  <a:gd name="T20" fmla="*/ 29 w 1804"/>
                  <a:gd name="T21" fmla="*/ 3018 h 3072"/>
                  <a:gd name="T22" fmla="*/ 82 w 1804"/>
                  <a:gd name="T23" fmla="*/ 3072 h 3072"/>
                  <a:gd name="T24" fmla="*/ 1679 w 1804"/>
                  <a:gd name="T25" fmla="*/ 3072 h 3072"/>
                  <a:gd name="T26" fmla="*/ 1732 w 1804"/>
                  <a:gd name="T27" fmla="*/ 3018 h 3072"/>
                  <a:gd name="T28" fmla="*/ 1732 w 1804"/>
                  <a:gd name="T29" fmla="*/ 2801 h 3072"/>
                  <a:gd name="T30" fmla="*/ 1679 w 1804"/>
                  <a:gd name="T31" fmla="*/ 2747 h 3072"/>
                  <a:gd name="T32" fmla="*/ 871 w 1804"/>
                  <a:gd name="T33" fmla="*/ 2747 h 3072"/>
                  <a:gd name="T34" fmla="*/ 762 w 1804"/>
                  <a:gd name="T35" fmla="*/ 2347 h 3072"/>
                  <a:gd name="T36" fmla="*/ 313 w 1804"/>
                  <a:gd name="T37" fmla="*/ 2058 h 3072"/>
                  <a:gd name="T38" fmla="*/ 819 w 1804"/>
                  <a:gd name="T39" fmla="*/ 905 h 3072"/>
                  <a:gd name="T40" fmla="*/ 1178 w 1804"/>
                  <a:gd name="T41" fmla="*/ 1526 h 3072"/>
                  <a:gd name="T42" fmla="*/ 1163 w 1804"/>
                  <a:gd name="T43" fmla="*/ 1535 h 3072"/>
                  <a:gd name="T44" fmla="*/ 1143 w 1804"/>
                  <a:gd name="T45" fmla="*/ 1608 h 3072"/>
                  <a:gd name="T46" fmla="*/ 1216 w 1804"/>
                  <a:gd name="T47" fmla="*/ 1627 h 3072"/>
                  <a:gd name="T48" fmla="*/ 1282 w 1804"/>
                  <a:gd name="T49" fmla="*/ 1589 h 3072"/>
                  <a:gd name="T50" fmla="*/ 1442 w 1804"/>
                  <a:gd name="T51" fmla="*/ 1646 h 3072"/>
                  <a:gd name="T52" fmla="*/ 1673 w 1804"/>
                  <a:gd name="T53" fmla="*/ 1513 h 3072"/>
                  <a:gd name="T54" fmla="*/ 1703 w 1804"/>
                  <a:gd name="T55" fmla="*/ 1346 h 3072"/>
                  <a:gd name="T56" fmla="*/ 1769 w 1804"/>
                  <a:gd name="T57" fmla="*/ 1308 h 3072"/>
                  <a:gd name="T58" fmla="*/ 1789 w 1804"/>
                  <a:gd name="T59" fmla="*/ 1235 h 3072"/>
                  <a:gd name="T60" fmla="*/ 1716 w 1804"/>
                  <a:gd name="T61" fmla="*/ 1215 h 3072"/>
                  <a:gd name="T62" fmla="*/ 1701 w 1804"/>
                  <a:gd name="T63" fmla="*/ 1224 h 3072"/>
                  <a:gd name="T64" fmla="*/ 1145 w 1804"/>
                  <a:gd name="T65" fmla="*/ 261 h 3072"/>
                  <a:gd name="T66" fmla="*/ 1260 w 1804"/>
                  <a:gd name="T67" fmla="*/ 195 h 3072"/>
                  <a:gd name="T68" fmla="*/ 1280 w 1804"/>
                  <a:gd name="T69" fmla="*/ 122 h 3072"/>
                  <a:gd name="T70" fmla="*/ 1229 w 1804"/>
                  <a:gd name="T71" fmla="*/ 34 h 3072"/>
                  <a:gd name="T72" fmla="*/ 1156 w 1804"/>
                  <a:gd name="T73" fmla="*/ 15 h 3072"/>
                  <a:gd name="T74" fmla="*/ 403 w 1804"/>
                  <a:gd name="T75" fmla="*/ 450 h 3072"/>
                  <a:gd name="T76" fmla="*/ 383 w 1804"/>
                  <a:gd name="T77" fmla="*/ 522 h 3072"/>
                  <a:gd name="T78" fmla="*/ 434 w 1804"/>
                  <a:gd name="T79" fmla="*/ 610 h 3072"/>
                  <a:gd name="T80" fmla="*/ 507 w 1804"/>
                  <a:gd name="T81" fmla="*/ 630 h 3072"/>
                  <a:gd name="T82" fmla="*/ 622 w 1804"/>
                  <a:gd name="T83" fmla="*/ 564 h 3072"/>
                  <a:gd name="T84" fmla="*/ 711 w 1804"/>
                  <a:gd name="T85" fmla="*/ 718 h 3072"/>
                  <a:gd name="T86" fmla="*/ 29 w 1804"/>
                  <a:gd name="T87" fmla="*/ 2058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04" h="3072">
                    <a:moveTo>
                      <a:pt x="404" y="2367"/>
                    </a:moveTo>
                    <a:lnTo>
                      <a:pt x="404" y="2367"/>
                    </a:lnTo>
                    <a:cubicBezTo>
                      <a:pt x="485" y="2367"/>
                      <a:pt x="550" y="2432"/>
                      <a:pt x="550" y="2513"/>
                    </a:cubicBezTo>
                    <a:cubicBezTo>
                      <a:pt x="550" y="2593"/>
                      <a:pt x="485" y="2659"/>
                      <a:pt x="404" y="2659"/>
                    </a:cubicBezTo>
                    <a:cubicBezTo>
                      <a:pt x="324" y="2659"/>
                      <a:pt x="259" y="2593"/>
                      <a:pt x="259" y="2513"/>
                    </a:cubicBezTo>
                    <a:cubicBezTo>
                      <a:pt x="259" y="2432"/>
                      <a:pt x="324" y="2367"/>
                      <a:pt x="404" y="2367"/>
                    </a:cubicBezTo>
                    <a:close/>
                    <a:moveTo>
                      <a:pt x="29" y="2058"/>
                    </a:moveTo>
                    <a:lnTo>
                      <a:pt x="29" y="2058"/>
                    </a:lnTo>
                    <a:lnTo>
                      <a:pt x="29" y="2801"/>
                    </a:lnTo>
                    <a:lnTo>
                      <a:pt x="29" y="2952"/>
                    </a:lnTo>
                    <a:lnTo>
                      <a:pt x="29" y="3018"/>
                    </a:lnTo>
                    <a:cubicBezTo>
                      <a:pt x="29" y="3048"/>
                      <a:pt x="53" y="3072"/>
                      <a:pt x="82" y="3072"/>
                    </a:cubicBezTo>
                    <a:lnTo>
                      <a:pt x="1679" y="3072"/>
                    </a:lnTo>
                    <a:cubicBezTo>
                      <a:pt x="1708" y="3072"/>
                      <a:pt x="1732" y="3048"/>
                      <a:pt x="1732" y="3018"/>
                    </a:cubicBezTo>
                    <a:lnTo>
                      <a:pt x="1732" y="2801"/>
                    </a:lnTo>
                    <a:cubicBezTo>
                      <a:pt x="1732" y="2771"/>
                      <a:pt x="1708" y="2747"/>
                      <a:pt x="1679" y="2747"/>
                    </a:cubicBezTo>
                    <a:lnTo>
                      <a:pt x="871" y="2747"/>
                    </a:lnTo>
                    <a:cubicBezTo>
                      <a:pt x="872" y="2652"/>
                      <a:pt x="854" y="2509"/>
                      <a:pt x="762" y="2347"/>
                    </a:cubicBezTo>
                    <a:cubicBezTo>
                      <a:pt x="598" y="2058"/>
                      <a:pt x="313" y="2058"/>
                      <a:pt x="313" y="2058"/>
                    </a:cubicBezTo>
                    <a:cubicBezTo>
                      <a:pt x="349" y="1207"/>
                      <a:pt x="743" y="947"/>
                      <a:pt x="819" y="905"/>
                    </a:cubicBezTo>
                    <a:lnTo>
                      <a:pt x="1178" y="1526"/>
                    </a:lnTo>
                    <a:lnTo>
                      <a:pt x="1163" y="1535"/>
                    </a:lnTo>
                    <a:cubicBezTo>
                      <a:pt x="1137" y="1550"/>
                      <a:pt x="1128" y="1582"/>
                      <a:pt x="1143" y="1608"/>
                    </a:cubicBezTo>
                    <a:cubicBezTo>
                      <a:pt x="1158" y="1633"/>
                      <a:pt x="1191" y="1642"/>
                      <a:pt x="1216" y="1627"/>
                    </a:cubicBezTo>
                    <a:lnTo>
                      <a:pt x="1282" y="1589"/>
                    </a:lnTo>
                    <a:lnTo>
                      <a:pt x="1442" y="1646"/>
                    </a:lnTo>
                    <a:lnTo>
                      <a:pt x="1673" y="1513"/>
                    </a:lnTo>
                    <a:lnTo>
                      <a:pt x="1703" y="1346"/>
                    </a:lnTo>
                    <a:lnTo>
                      <a:pt x="1769" y="1308"/>
                    </a:lnTo>
                    <a:cubicBezTo>
                      <a:pt x="1795" y="1293"/>
                      <a:pt x="1804" y="1260"/>
                      <a:pt x="1789" y="1235"/>
                    </a:cubicBezTo>
                    <a:cubicBezTo>
                      <a:pt x="1774" y="1210"/>
                      <a:pt x="1741" y="1201"/>
                      <a:pt x="1716" y="1215"/>
                    </a:cubicBezTo>
                    <a:lnTo>
                      <a:pt x="1701" y="1224"/>
                    </a:lnTo>
                    <a:lnTo>
                      <a:pt x="1145" y="261"/>
                    </a:lnTo>
                    <a:lnTo>
                      <a:pt x="1260" y="195"/>
                    </a:lnTo>
                    <a:cubicBezTo>
                      <a:pt x="1286" y="180"/>
                      <a:pt x="1294" y="148"/>
                      <a:pt x="1280" y="122"/>
                    </a:cubicBezTo>
                    <a:lnTo>
                      <a:pt x="1229" y="34"/>
                    </a:lnTo>
                    <a:cubicBezTo>
                      <a:pt x="1214" y="9"/>
                      <a:pt x="1181" y="0"/>
                      <a:pt x="1156" y="15"/>
                    </a:cubicBezTo>
                    <a:lnTo>
                      <a:pt x="403" y="450"/>
                    </a:lnTo>
                    <a:cubicBezTo>
                      <a:pt x="377" y="464"/>
                      <a:pt x="368" y="497"/>
                      <a:pt x="383" y="522"/>
                    </a:cubicBezTo>
                    <a:lnTo>
                      <a:pt x="434" y="610"/>
                    </a:lnTo>
                    <a:cubicBezTo>
                      <a:pt x="449" y="636"/>
                      <a:pt x="481" y="645"/>
                      <a:pt x="507" y="630"/>
                    </a:cubicBezTo>
                    <a:lnTo>
                      <a:pt x="622" y="564"/>
                    </a:lnTo>
                    <a:lnTo>
                      <a:pt x="711" y="718"/>
                    </a:lnTo>
                    <a:cubicBezTo>
                      <a:pt x="0" y="1092"/>
                      <a:pt x="29" y="2058"/>
                      <a:pt x="29" y="205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7080250" y="1238250"/>
                <a:ext cx="692150" cy="438150"/>
              </a:xfrm>
              <a:custGeom>
                <a:avLst/>
                <a:gdLst>
                  <a:gd name="T0" fmla="*/ 15 w 931"/>
                  <a:gd name="T1" fmla="*/ 555 h 589"/>
                  <a:gd name="T2" fmla="*/ 15 w 931"/>
                  <a:gd name="T3" fmla="*/ 555 h 589"/>
                  <a:gd name="T4" fmla="*/ 15 w 931"/>
                  <a:gd name="T5" fmla="*/ 555 h 589"/>
                  <a:gd name="T6" fmla="*/ 88 w 931"/>
                  <a:gd name="T7" fmla="*/ 574 h 589"/>
                  <a:gd name="T8" fmla="*/ 897 w 931"/>
                  <a:gd name="T9" fmla="*/ 107 h 589"/>
                  <a:gd name="T10" fmla="*/ 916 w 931"/>
                  <a:gd name="T11" fmla="*/ 35 h 589"/>
                  <a:gd name="T12" fmla="*/ 916 w 931"/>
                  <a:gd name="T13" fmla="*/ 35 h 589"/>
                  <a:gd name="T14" fmla="*/ 843 w 931"/>
                  <a:gd name="T15" fmla="*/ 15 h 589"/>
                  <a:gd name="T16" fmla="*/ 35 w 931"/>
                  <a:gd name="T17" fmla="*/ 482 h 589"/>
                  <a:gd name="T18" fmla="*/ 15 w 931"/>
                  <a:gd name="T19" fmla="*/ 555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1" h="589">
                    <a:moveTo>
                      <a:pt x="15" y="555"/>
                    </a:moveTo>
                    <a:lnTo>
                      <a:pt x="15" y="555"/>
                    </a:lnTo>
                    <a:lnTo>
                      <a:pt x="15" y="555"/>
                    </a:lnTo>
                    <a:cubicBezTo>
                      <a:pt x="30" y="580"/>
                      <a:pt x="62" y="589"/>
                      <a:pt x="88" y="574"/>
                    </a:cubicBezTo>
                    <a:lnTo>
                      <a:pt x="897" y="107"/>
                    </a:lnTo>
                    <a:cubicBezTo>
                      <a:pt x="922" y="93"/>
                      <a:pt x="931" y="60"/>
                      <a:pt x="916" y="35"/>
                    </a:cubicBezTo>
                    <a:lnTo>
                      <a:pt x="916" y="35"/>
                    </a:lnTo>
                    <a:cubicBezTo>
                      <a:pt x="902" y="9"/>
                      <a:pt x="869" y="0"/>
                      <a:pt x="843" y="15"/>
                    </a:cubicBezTo>
                    <a:lnTo>
                      <a:pt x="35" y="482"/>
                    </a:lnTo>
                    <a:cubicBezTo>
                      <a:pt x="9" y="497"/>
                      <a:pt x="0" y="529"/>
                      <a:pt x="15" y="555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 10"/>
          <p:cNvGrpSpPr/>
          <p:nvPr/>
        </p:nvGrpSpPr>
        <p:grpSpPr>
          <a:xfrm>
            <a:off x="3083114" y="5092739"/>
            <a:ext cx="869502" cy="869500"/>
            <a:chOff x="3083114" y="5092739"/>
            <a:chExt cx="869502" cy="869500"/>
          </a:xfrm>
        </p:grpSpPr>
        <p:sp>
          <p:nvSpPr>
            <p:cNvPr id="18" name="椭圆 17"/>
            <p:cNvSpPr/>
            <p:nvPr/>
          </p:nvSpPr>
          <p:spPr>
            <a:xfrm>
              <a:off x="3083114" y="5092739"/>
              <a:ext cx="869502" cy="8695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106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58" name="组合 22"/>
            <p:cNvGrpSpPr/>
            <p:nvPr/>
          </p:nvGrpSpPr>
          <p:grpSpPr>
            <a:xfrm>
              <a:off x="3236219" y="5316753"/>
              <a:ext cx="564656" cy="443244"/>
              <a:chOff x="3654425" y="5089525"/>
              <a:chExt cx="1860550" cy="1460500"/>
            </a:xfrm>
            <a:solidFill>
              <a:schemeClr val="bg1"/>
            </a:solidFill>
          </p:grpSpPr>
          <p:sp>
            <p:nvSpPr>
              <p:cNvPr id="5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 7"/>
          <p:cNvGrpSpPr/>
          <p:nvPr/>
        </p:nvGrpSpPr>
        <p:grpSpPr>
          <a:xfrm>
            <a:off x="7400441" y="3968607"/>
            <a:ext cx="869502" cy="869500"/>
            <a:chOff x="7400441" y="3968607"/>
            <a:chExt cx="869502" cy="869500"/>
          </a:xfrm>
        </p:grpSpPr>
        <p:sp>
          <p:nvSpPr>
            <p:cNvPr id="17" name="椭圆 16"/>
            <p:cNvSpPr/>
            <p:nvPr/>
          </p:nvSpPr>
          <p:spPr>
            <a:xfrm>
              <a:off x="7400441" y="3968607"/>
              <a:ext cx="869502" cy="869500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457106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6" name="组合 23"/>
            <p:cNvGrpSpPr/>
            <p:nvPr/>
          </p:nvGrpSpPr>
          <p:grpSpPr>
            <a:xfrm>
              <a:off x="7557839" y="4117245"/>
              <a:ext cx="544214" cy="543196"/>
              <a:chOff x="6262688" y="5170488"/>
              <a:chExt cx="1697038" cy="1693863"/>
            </a:xfrm>
            <a:solidFill>
              <a:schemeClr val="bg1"/>
            </a:solidFill>
          </p:grpSpPr>
          <p:sp>
            <p:nvSpPr>
              <p:cNvPr id="6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71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643742"/>
            <a:ext cx="11277602" cy="2376663"/>
          </a:xfrm>
          <a:prstGeom prst="roundRect">
            <a:avLst>
              <a:gd name="adj" fmla="val 44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en-US" altLang="zh-CN" kern="0" dirty="0">
                <a:ea typeface="微软雅黑" panose="020B0503020204020204" pitchFamily="34" charset="-122"/>
              </a:rPr>
              <a:t>PART</a:t>
            </a:r>
            <a:r>
              <a:rPr kumimoji="1" lang="zh-CN" altLang="en-US" kern="0" dirty="0">
                <a:ea typeface="微软雅黑" panose="020B0503020204020204" pitchFamily="34" charset="-122"/>
              </a:rPr>
              <a:t> </a:t>
            </a:r>
            <a:r>
              <a:rPr kumimoji="1" lang="en-US" altLang="zh-CN" kern="0" dirty="0" smtClean="0">
                <a:ea typeface="微软雅黑" panose="020B0503020204020204" pitchFamily="34" charset="-122"/>
              </a:rPr>
              <a:t>TWO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kumimoji="1" lang="zh-CN" altLang="en-US" kern="0" dirty="0" smtClean="0">
                <a:ea typeface="微软雅黑" panose="020B0503020204020204" pitchFamily="34" charset="-122"/>
              </a:rPr>
              <a:t>作品概述</a:t>
            </a:r>
            <a:endParaRPr kumimoji="1" lang="en-US" altLang="zh-CN" kern="0" dirty="0"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490910" y="4868612"/>
            <a:ext cx="9017433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u="sng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更换图片方法：点击图片后右键，选择“更改图片”即可。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8-14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490910" y="4437419"/>
            <a:ext cx="2236502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点击此处添加标题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861596" y="1862579"/>
            <a:ext cx="4902061" cy="1938988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defTabSz="457106"/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CLICK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HERE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TO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ADD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YOUR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r>
              <a:rPr kumimoji="1" lang="en-US" altLang="zh-CN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DESCRIPTION</a:t>
            </a:r>
            <a:r>
              <a:rPr kumimoji="1" lang="zh-CN" altLang="en-US" sz="40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 </a:t>
            </a:r>
            <a:endParaRPr kumimoji="1" lang="zh-CN" altLang="en-US" sz="40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50580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1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CC1F0"/>
      </a:accent1>
      <a:accent2>
        <a:srgbClr val="34BFB1"/>
      </a:accent2>
      <a:accent3>
        <a:srgbClr val="98CB37"/>
      </a:accent3>
      <a:accent4>
        <a:srgbClr val="FEC650"/>
      </a:accent4>
      <a:accent5>
        <a:srgbClr val="F43E33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8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1991</Words>
  <Application>Microsoft Office PowerPoint</Application>
  <PresentationFormat>自定义</PresentationFormat>
  <Paragraphs>180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清风素材 https://12sc.taobao.com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177</cp:revision>
  <dcterms:created xsi:type="dcterms:W3CDTF">2015-07-22T06:28:30Z</dcterms:created>
  <dcterms:modified xsi:type="dcterms:W3CDTF">2016-10-10T08:00:10Z</dcterms:modified>
  <cp:category>https://800sucai.taobao.com</cp:category>
  <cp:contentStatus>12sc.taobao.com</cp:contentStatus>
</cp:coreProperties>
</file>