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80" r:id="rId7"/>
    <p:sldId id="284" r:id="rId8"/>
    <p:sldId id="277" r:id="rId9"/>
    <p:sldId id="262" r:id="rId10"/>
    <p:sldId id="282" r:id="rId11"/>
    <p:sldId id="263" r:id="rId12"/>
    <p:sldId id="281" r:id="rId13"/>
    <p:sldId id="264" r:id="rId14"/>
    <p:sldId id="265" r:id="rId15"/>
    <p:sldId id="267" r:id="rId16"/>
    <p:sldId id="271" r:id="rId17"/>
    <p:sldId id="269" r:id="rId18"/>
    <p:sldId id="268" r:id="rId19"/>
    <p:sldId id="266" r:id="rId20"/>
    <p:sldId id="270" r:id="rId21"/>
    <p:sldId id="272" r:id="rId22"/>
    <p:sldId id="273" r:id="rId23"/>
    <p:sldId id="283" r:id="rId24"/>
    <p:sldId id="274" r:id="rId25"/>
    <p:sldId id="278" r:id="rId26"/>
    <p:sldId id="276" r:id="rId27"/>
    <p:sldId id="275" r:id="rId28"/>
    <p:sldId id="279" r:id="rId29"/>
    <p:sldId id="285" r:id="rId30"/>
    <p:sldId id="286" r:id="rId31"/>
    <p:sldId id="287"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C218"/>
    <a:srgbClr val="EED02C"/>
    <a:srgbClr val="ECD82E"/>
    <a:srgbClr val="D6F989"/>
    <a:srgbClr val="B1F662"/>
    <a:srgbClr val="4E9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14" d="100"/>
          <a:sy n="114" d="100"/>
        </p:scale>
        <p:origin x="-390" y="-1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2" cstate="print"/>
          <a:stretch>
            <a:fillRect/>
          </a:stretch>
        </p:blipFill>
        <p:spPr>
          <a:xfrm>
            <a:off x="-34290" y="-71120"/>
            <a:ext cx="12226290" cy="699071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2016/9/26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2016/9/26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2016/9/26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2016/9/26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2016/9/26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3340" y="2542540"/>
            <a:ext cx="7496810" cy="1168400"/>
          </a:xfrm>
          <a:prstGeom prst="rect">
            <a:avLst/>
          </a:prstGeom>
          <a:noFill/>
        </p:spPr>
        <p:txBody>
          <a:bodyPr wrap="square" rtlCol="0">
            <a:spAutoFit/>
          </a:bodyPr>
          <a:lstStyle/>
          <a:p>
            <a:pPr algn="ctr"/>
            <a:r>
              <a:rPr lang="zh-CN" altLang="en-US" sz="6600" b="1">
                <a:solidFill>
                  <a:schemeClr val="bg1"/>
                </a:solidFill>
                <a:latin typeface="微软雅黑" charset="0"/>
                <a:ea typeface="微软雅黑" charset="0"/>
              </a:rPr>
              <a:t>商业创业计划书</a:t>
            </a:r>
          </a:p>
        </p:txBody>
      </p:sp>
      <p:sp>
        <p:nvSpPr>
          <p:cNvPr id="13" name="文本框 12"/>
          <p:cNvSpPr txBox="1"/>
          <p:nvPr/>
        </p:nvSpPr>
        <p:spPr>
          <a:xfrm>
            <a:off x="786765" y="3560559"/>
            <a:ext cx="6007100" cy="387985"/>
          </a:xfrm>
          <a:prstGeom prst="rect">
            <a:avLst/>
          </a:prstGeom>
          <a:noFill/>
        </p:spPr>
        <p:txBody>
          <a:bodyPr wrap="square" rtlCol="0" anchor="ctr" anchorCtr="0">
            <a:spAutoFit/>
          </a:bodyPr>
          <a:lstStyle/>
          <a:p>
            <a:pPr algn="ctr" fontAlgn="ctr"/>
            <a:r>
              <a:rPr lang="zh-CN" altLang="en-US" dirty="0">
                <a:solidFill>
                  <a:schemeClr val="bg1"/>
                </a:solidFill>
                <a:latin typeface="Arial Unicode MS" charset="0"/>
                <a:ea typeface="Arial Unicode MS" charset="0"/>
                <a:sym typeface="+mn-ea"/>
              </a:rPr>
              <a:t>THE  PROFESSIONAL  BUSINESS TEMPLATE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2"/>
          <p:cNvPicPr>
            <a:picLocks noChangeAspect="1"/>
          </p:cNvPicPr>
          <p:nvPr/>
        </p:nvPicPr>
        <p:blipFill>
          <a:blip r:embed="rId2" cstate="print"/>
          <a:stretch>
            <a:fillRect/>
          </a:stretch>
        </p:blipFill>
        <p:spPr>
          <a:xfrm>
            <a:off x="-43180" y="-153035"/>
            <a:ext cx="12277725" cy="7039610"/>
          </a:xfrm>
          <a:prstGeom prst="rect">
            <a:avLst/>
          </a:prstGeom>
        </p:spPr>
      </p:pic>
      <p:sp>
        <p:nvSpPr>
          <p:cNvPr id="25" name="文本框 24"/>
          <p:cNvSpPr txBox="1"/>
          <p:nvPr/>
        </p:nvSpPr>
        <p:spPr>
          <a:xfrm>
            <a:off x="6552565" y="3283585"/>
            <a:ext cx="4548505" cy="730885"/>
          </a:xfrm>
          <a:prstGeom prst="rect">
            <a:avLst/>
          </a:prstGeom>
          <a:noFill/>
          <a:ln>
            <a:noFill/>
          </a:ln>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4400" b="1" kern="0" noProof="0" dirty="0">
                <a:ln>
                  <a:noFill/>
                </a:ln>
                <a:solidFill>
                  <a:schemeClr val="bg1"/>
                </a:solidFill>
                <a:uLnTx/>
                <a:uFillTx/>
                <a:latin typeface="微软雅黑" charset="0"/>
                <a:ea typeface="微软雅黑" charset="0"/>
                <a:sym typeface="+mn-ea"/>
              </a:rPr>
              <a:t>团队成员介绍</a:t>
            </a:r>
          </a:p>
        </p:txBody>
      </p:sp>
      <p:sp>
        <p:nvSpPr>
          <p:cNvPr id="10" name="文本框 34"/>
          <p:cNvSpPr txBox="1"/>
          <p:nvPr/>
        </p:nvSpPr>
        <p:spPr>
          <a:xfrm>
            <a:off x="6552565" y="3975735"/>
            <a:ext cx="50165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dirty="0">
                <a:solidFill>
                  <a:schemeClr val="bg1"/>
                </a:solidFill>
                <a:latin typeface="微软雅黑" charset="0"/>
                <a:ea typeface="微软雅黑" charset="0"/>
              </a:rPr>
              <a:t>单击此处输入您的文本，</a:t>
            </a:r>
            <a:r>
              <a:rPr lang="zh-CN" altLang="en-US" sz="1400" dirty="0">
                <a:solidFill>
                  <a:schemeClr val="bg1"/>
                </a:solidFill>
                <a:latin typeface="微软雅黑" charset="0"/>
                <a:ea typeface="微软雅黑" charset="0"/>
                <a:sym typeface="+mn-ea"/>
              </a:rPr>
              <a:t>单击此处输入您的文，本单击此处输入您的文本单击此处输入您的文本，</a:t>
            </a:r>
          </a:p>
        </p:txBody>
      </p:sp>
      <p:sp>
        <p:nvSpPr>
          <p:cNvPr id="13" name="文本框 12"/>
          <p:cNvSpPr txBox="1"/>
          <p:nvPr/>
        </p:nvSpPr>
        <p:spPr>
          <a:xfrm>
            <a:off x="4486275" y="2705670"/>
            <a:ext cx="2633345" cy="2286000"/>
          </a:xfrm>
          <a:prstGeom prst="rect">
            <a:avLst/>
          </a:prstGeom>
          <a:noFill/>
        </p:spPr>
        <p:txBody>
          <a:bodyPr wrap="square" rtlCol="0">
            <a:spAutoFit/>
          </a:bodyPr>
          <a:lstStyle/>
          <a:p>
            <a:pPr algn="ctr">
              <a:lnSpc>
                <a:spcPct val="150000"/>
              </a:lnSpc>
            </a:pPr>
            <a:r>
              <a:rPr lang="en-US" altLang="zh-CN" sz="9600" noProof="0" dirty="0">
                <a:ln>
                  <a:noFill/>
                </a:ln>
                <a:solidFill>
                  <a:schemeClr val="bg1"/>
                </a:solidFill>
                <a:uLnTx/>
                <a:uFillTx/>
                <a:latin typeface="Impact" pitchFamily="34" charset="0"/>
                <a:ea typeface="方正舒体" pitchFamily="2" charset="-122"/>
                <a:sym typeface="+mn-ea"/>
              </a:rPr>
              <a:t>02</a:t>
            </a:r>
            <a:endParaRPr lang="en-US" altLang="zh-CN" sz="9600" b="1" noProof="0" dirty="0">
              <a:ln>
                <a:noFill/>
              </a:ln>
              <a:solidFill>
                <a:schemeClr val="bg1"/>
              </a:solidFill>
              <a:uLnTx/>
              <a:uFillTx/>
              <a:latin typeface="Impact" pitchFamily="34" charset="0"/>
              <a:ea typeface="方正舒体"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pic>
        <p:nvPicPr>
          <p:cNvPr id="4" name="图片 3" descr="01300001069185129153050186971"/>
          <p:cNvPicPr>
            <a:picLocks noChangeAspect="1"/>
          </p:cNvPicPr>
          <p:nvPr/>
        </p:nvPicPr>
        <p:blipFill>
          <a:blip r:embed="rId2" cstate="print"/>
          <a:srcRect/>
          <a:stretch>
            <a:fillRect/>
          </a:stretch>
        </p:blipFill>
        <p:spPr>
          <a:xfrm>
            <a:off x="919480" y="2213610"/>
            <a:ext cx="4408170" cy="2483485"/>
          </a:xfrm>
          <a:prstGeom prst="rect">
            <a:avLst/>
          </a:prstGeom>
          <a:ln w="38100">
            <a:solidFill>
              <a:srgbClr val="4E9101"/>
            </a:solidFill>
          </a:ln>
          <a:effectLst>
            <a:reflection blurRad="6350" stA="50000" endA="300" endPos="90000" dist="50800" dir="5400000" sy="-100000" algn="bl" rotWithShape="0"/>
          </a:effectLst>
        </p:spPr>
      </p:pic>
      <p:sp>
        <p:nvSpPr>
          <p:cNvPr id="86" name="文本框 85"/>
          <p:cNvSpPr txBox="1"/>
          <p:nvPr/>
        </p:nvSpPr>
        <p:spPr>
          <a:xfrm>
            <a:off x="6815455" y="2773045"/>
            <a:ext cx="4777740" cy="1691640"/>
          </a:xfrm>
          <a:prstGeom prst="rect">
            <a:avLst/>
          </a:prstGeom>
          <a:noFill/>
        </p:spPr>
        <p:txBody>
          <a:bodyPr wrap="square" rtlCol="0">
            <a:spAutoFit/>
          </a:bodyPr>
          <a:lstStyle/>
          <a:p>
            <a:pPr indent="0">
              <a:lnSpc>
                <a:spcPct val="150000"/>
              </a:lnSpc>
              <a:spcBef>
                <a:spcPts val="600"/>
              </a:spcBef>
              <a:spcAft>
                <a:spcPts val="0"/>
              </a:spcAft>
            </a:pPr>
            <a:r>
              <a:rPr lang="zh-CN" altLang="da-DK" sz="1400" dirty="0">
                <a:solidFill>
                  <a:schemeClr val="tx1">
                    <a:lumMod val="95000"/>
                    <a:lumOff val="5000"/>
                  </a:schemeClr>
                </a:solidFill>
                <a:latin typeface="微软雅黑" pitchFamily="34" charset="-122"/>
                <a:ea typeface="微软雅黑" pitchFamily="34" charset="-122"/>
              </a:rPr>
              <a:t>单击此处输入文本</a:t>
            </a:r>
            <a:r>
              <a:rPr lang="zh-CN" altLang="en-US" sz="1400" dirty="0">
                <a:solidFill>
                  <a:schemeClr val="tx1">
                    <a:lumMod val="95000"/>
                    <a:lumOff val="5000"/>
                  </a:schemeClr>
                </a:solidFill>
                <a:latin typeface="微软雅黑" pitchFamily="34" charset="-122"/>
                <a:ea typeface="微软雅黑" pitchFamily="34" charset="-122"/>
              </a:rPr>
              <a:t>，</a:t>
            </a:r>
            <a:r>
              <a:rPr lang="zh-CN" altLang="da-DK" sz="1400" dirty="0">
                <a:solidFill>
                  <a:schemeClr val="tx1">
                    <a:lumMod val="95000"/>
                    <a:lumOff val="5000"/>
                  </a:schemeClr>
                </a:solidFill>
                <a:latin typeface="微软雅黑" pitchFamily="34" charset="-122"/>
                <a:ea typeface="微软雅黑" pitchFamily="34" charset="-122"/>
              </a:rPr>
              <a:t>单击此处输入文本单击此处输入文本</a:t>
            </a:r>
            <a:r>
              <a:rPr lang="zh-CN" altLang="en-US" sz="1400" dirty="0">
                <a:solidFill>
                  <a:schemeClr val="tx1">
                    <a:lumMod val="95000"/>
                    <a:lumOff val="5000"/>
                  </a:schemeClr>
                </a:solidFill>
                <a:latin typeface="微软雅黑" pitchFamily="34" charset="-122"/>
                <a:ea typeface="微软雅黑" pitchFamily="34" charset="-122"/>
              </a:rPr>
              <a:t>，</a:t>
            </a:r>
            <a:r>
              <a:rPr lang="zh-CN" altLang="da-DK" sz="1400" dirty="0">
                <a:solidFill>
                  <a:schemeClr val="tx1">
                    <a:lumMod val="95000"/>
                    <a:lumOff val="5000"/>
                  </a:schemeClr>
                </a:solidFill>
                <a:latin typeface="微软雅黑" pitchFamily="34" charset="-122"/>
                <a:ea typeface="微软雅黑" pitchFamily="34" charset="-122"/>
              </a:rPr>
              <a:t>单击此处输入文本击此处输入文本</a:t>
            </a:r>
            <a:r>
              <a:rPr lang="zh-CN" altLang="en-US" sz="1400" dirty="0">
                <a:solidFill>
                  <a:schemeClr val="tx1">
                    <a:lumMod val="95000"/>
                    <a:lumOff val="5000"/>
                  </a:schemeClr>
                </a:solidFill>
                <a:latin typeface="微软雅黑" pitchFamily="34" charset="-122"/>
                <a:ea typeface="微软雅黑" pitchFamily="34" charset="-122"/>
              </a:rPr>
              <a:t>，</a:t>
            </a:r>
            <a:r>
              <a:rPr lang="zh-CN" altLang="da-DK" sz="1400" dirty="0">
                <a:solidFill>
                  <a:schemeClr val="tx1">
                    <a:lumMod val="95000"/>
                    <a:lumOff val="5000"/>
                  </a:schemeClr>
                </a:solidFill>
                <a:latin typeface="微软雅黑" pitchFamily="34" charset="-122"/>
                <a:ea typeface="微软雅黑" pitchFamily="34" charset="-122"/>
              </a:rPr>
              <a:t>单击此处输入文本</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单击此处输入文本单击此处输入文本单击此处输入文本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endParaRPr lang="zh-CN" altLang="da-DK" sz="1400" dirty="0" smtClean="0">
              <a:solidFill>
                <a:schemeClr val="tx1">
                  <a:lumMod val="95000"/>
                  <a:lumOff val="5000"/>
                </a:schemeClr>
              </a:solidFill>
              <a:latin typeface="微软雅黑" pitchFamily="34" charset="-122"/>
              <a:ea typeface="微软雅黑" pitchFamily="34" charset="-122"/>
              <a:sym typeface="+mn-ea"/>
            </a:endParaRPr>
          </a:p>
        </p:txBody>
      </p:sp>
      <p:sp>
        <p:nvSpPr>
          <p:cNvPr id="52" name="文本框 51"/>
          <p:cNvSpPr txBox="1"/>
          <p:nvPr/>
        </p:nvSpPr>
        <p:spPr>
          <a:xfrm>
            <a:off x="6815455" y="2373630"/>
            <a:ext cx="4067175" cy="483235"/>
          </a:xfrm>
          <a:prstGeom prst="rect">
            <a:avLst/>
          </a:prstGeom>
          <a:noFill/>
        </p:spPr>
        <p:txBody>
          <a:bodyPr wrap="square" rtlCol="0">
            <a:spAutoFit/>
          </a:bodyPr>
          <a:lstStyle/>
          <a:p>
            <a:pPr indent="0"/>
            <a:r>
              <a:rPr lang="zh-CN" altLang="da-DK" sz="2400" b="1" dirty="0">
                <a:solidFill>
                  <a:schemeClr val="tx1">
                    <a:lumMod val="95000"/>
                    <a:lumOff val="5000"/>
                  </a:schemeClr>
                </a:solidFill>
                <a:latin typeface="微软雅黑" pitchFamily="34" charset="-122"/>
                <a:ea typeface="微软雅黑" pitchFamily="34" charset="-122"/>
              </a:rPr>
              <a:t>单击此处输入文本</a:t>
            </a:r>
            <a:endParaRPr lang="zh-CN" altLang="da-DK" sz="2400" b="1" dirty="0">
              <a:solidFill>
                <a:schemeClr val="tx1">
                  <a:lumMod val="95000"/>
                  <a:lumOff val="5000"/>
                </a:schemeClr>
              </a:solidFill>
              <a:latin typeface="微软雅黑" pitchFamily="34" charset="-122"/>
              <a:ea typeface="微软雅黑" pitchFamily="34" charset="-122"/>
              <a:sym typeface="+mn-ea"/>
            </a:endParaRPr>
          </a:p>
        </p:txBody>
      </p:sp>
      <p:cxnSp>
        <p:nvCxnSpPr>
          <p:cNvPr id="6" name="直接连接符 5"/>
          <p:cNvCxnSpPr/>
          <p:nvPr/>
        </p:nvCxnSpPr>
        <p:spPr>
          <a:xfrm>
            <a:off x="6682740" y="2347595"/>
            <a:ext cx="0" cy="2306320"/>
          </a:xfrm>
          <a:prstGeom prst="line">
            <a:avLst/>
          </a:prstGeom>
          <a:ln w="57150">
            <a:solidFill>
              <a:srgbClr val="4E910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0"/>
          <p:cNvSpPr>
            <a:spLocks noEditPoints="1"/>
          </p:cNvSpPr>
          <p:nvPr/>
        </p:nvSpPr>
        <p:spPr bwMode="auto">
          <a:xfrm>
            <a:off x="5445760" y="1078230"/>
            <a:ext cx="1051560" cy="1263650"/>
          </a:xfrm>
          <a:custGeom>
            <a:avLst/>
            <a:gdLst>
              <a:gd name="T0" fmla="*/ 672 w 834"/>
              <a:gd name="T1" fmla="*/ 293 h 1002"/>
              <a:gd name="T2" fmla="*/ 669 w 834"/>
              <a:gd name="T3" fmla="*/ 347 h 1002"/>
              <a:gd name="T4" fmla="*/ 655 w 834"/>
              <a:gd name="T5" fmla="*/ 397 h 1002"/>
              <a:gd name="T6" fmla="*/ 626 w 834"/>
              <a:gd name="T7" fmla="*/ 424 h 1002"/>
              <a:gd name="T8" fmla="*/ 586 w 834"/>
              <a:gd name="T9" fmla="*/ 524 h 1002"/>
              <a:gd name="T10" fmla="*/ 543 w 834"/>
              <a:gd name="T11" fmla="*/ 576 h 1002"/>
              <a:gd name="T12" fmla="*/ 505 w 834"/>
              <a:gd name="T13" fmla="*/ 595 h 1002"/>
              <a:gd name="T14" fmla="*/ 405 w 834"/>
              <a:gd name="T15" fmla="*/ 603 h 1002"/>
              <a:gd name="T16" fmla="*/ 328 w 834"/>
              <a:gd name="T17" fmla="*/ 597 h 1002"/>
              <a:gd name="T18" fmla="*/ 289 w 834"/>
              <a:gd name="T19" fmla="*/ 578 h 1002"/>
              <a:gd name="T20" fmla="*/ 237 w 834"/>
              <a:gd name="T21" fmla="*/ 518 h 1002"/>
              <a:gd name="T22" fmla="*/ 202 w 834"/>
              <a:gd name="T23" fmla="*/ 426 h 1002"/>
              <a:gd name="T24" fmla="*/ 166 w 834"/>
              <a:gd name="T25" fmla="*/ 385 h 1002"/>
              <a:gd name="T26" fmla="*/ 156 w 834"/>
              <a:gd name="T27" fmla="*/ 328 h 1002"/>
              <a:gd name="T28" fmla="*/ 164 w 834"/>
              <a:gd name="T29" fmla="*/ 287 h 1002"/>
              <a:gd name="T30" fmla="*/ 166 w 834"/>
              <a:gd name="T31" fmla="*/ 202 h 1002"/>
              <a:gd name="T32" fmla="*/ 185 w 834"/>
              <a:gd name="T33" fmla="*/ 98 h 1002"/>
              <a:gd name="T34" fmla="*/ 231 w 834"/>
              <a:gd name="T35" fmla="*/ 43 h 1002"/>
              <a:gd name="T36" fmla="*/ 324 w 834"/>
              <a:gd name="T37" fmla="*/ 8 h 1002"/>
              <a:gd name="T38" fmla="*/ 437 w 834"/>
              <a:gd name="T39" fmla="*/ 2 h 1002"/>
              <a:gd name="T40" fmla="*/ 543 w 834"/>
              <a:gd name="T41" fmla="*/ 21 h 1002"/>
              <a:gd name="T42" fmla="*/ 605 w 834"/>
              <a:gd name="T43" fmla="*/ 52 h 1002"/>
              <a:gd name="T44" fmla="*/ 661 w 834"/>
              <a:gd name="T45" fmla="*/ 150 h 1002"/>
              <a:gd name="T46" fmla="*/ 653 w 834"/>
              <a:gd name="T47" fmla="*/ 281 h 1002"/>
              <a:gd name="T48" fmla="*/ 445 w 834"/>
              <a:gd name="T49" fmla="*/ 705 h 1002"/>
              <a:gd name="T50" fmla="*/ 717 w 834"/>
              <a:gd name="T51" fmla="*/ 644 h 1002"/>
              <a:gd name="T52" fmla="*/ 769 w 834"/>
              <a:gd name="T53" fmla="*/ 715 h 1002"/>
              <a:gd name="T54" fmla="*/ 821 w 834"/>
              <a:gd name="T55" fmla="*/ 859 h 1002"/>
              <a:gd name="T56" fmla="*/ 832 w 834"/>
              <a:gd name="T57" fmla="*/ 1002 h 1002"/>
              <a:gd name="T58" fmla="*/ 2 w 834"/>
              <a:gd name="T59" fmla="*/ 963 h 1002"/>
              <a:gd name="T60" fmla="*/ 29 w 834"/>
              <a:gd name="T61" fmla="*/ 796 h 1002"/>
              <a:gd name="T62" fmla="*/ 71 w 834"/>
              <a:gd name="T63" fmla="*/ 707 h 1002"/>
              <a:gd name="T64" fmla="*/ 254 w 834"/>
              <a:gd name="T65" fmla="*/ 651 h 1002"/>
              <a:gd name="T66" fmla="*/ 387 w 834"/>
              <a:gd name="T67" fmla="*/ 647 h 1002"/>
              <a:gd name="T68" fmla="*/ 462 w 834"/>
              <a:gd name="T69" fmla="*/ 647 h 1002"/>
              <a:gd name="T70" fmla="*/ 497 w 834"/>
              <a:gd name="T71" fmla="*/ 247 h 1002"/>
              <a:gd name="T72" fmla="*/ 382 w 834"/>
              <a:gd name="T73" fmla="*/ 233 h 1002"/>
              <a:gd name="T74" fmla="*/ 335 w 834"/>
              <a:gd name="T75" fmla="*/ 216 h 1002"/>
              <a:gd name="T76" fmla="*/ 270 w 834"/>
              <a:gd name="T77" fmla="*/ 231 h 1002"/>
              <a:gd name="T78" fmla="*/ 237 w 834"/>
              <a:gd name="T79" fmla="*/ 295 h 1002"/>
              <a:gd name="T80" fmla="*/ 202 w 834"/>
              <a:gd name="T81" fmla="*/ 314 h 1002"/>
              <a:gd name="T82" fmla="*/ 199 w 834"/>
              <a:gd name="T83" fmla="*/ 345 h 1002"/>
              <a:gd name="T84" fmla="*/ 210 w 834"/>
              <a:gd name="T85" fmla="*/ 376 h 1002"/>
              <a:gd name="T86" fmla="*/ 237 w 834"/>
              <a:gd name="T87" fmla="*/ 393 h 1002"/>
              <a:gd name="T88" fmla="*/ 264 w 834"/>
              <a:gd name="T89" fmla="*/ 478 h 1002"/>
              <a:gd name="T90" fmla="*/ 299 w 834"/>
              <a:gd name="T91" fmla="*/ 530 h 1002"/>
              <a:gd name="T92" fmla="*/ 341 w 834"/>
              <a:gd name="T93" fmla="*/ 557 h 1002"/>
              <a:gd name="T94" fmla="*/ 457 w 834"/>
              <a:gd name="T95" fmla="*/ 561 h 1002"/>
              <a:gd name="T96" fmla="*/ 509 w 834"/>
              <a:gd name="T97" fmla="*/ 547 h 1002"/>
              <a:gd name="T98" fmla="*/ 551 w 834"/>
              <a:gd name="T99" fmla="*/ 501 h 1002"/>
              <a:gd name="T100" fmla="*/ 588 w 834"/>
              <a:gd name="T101" fmla="*/ 403 h 1002"/>
              <a:gd name="T102" fmla="*/ 607 w 834"/>
              <a:gd name="T103" fmla="*/ 387 h 1002"/>
              <a:gd name="T104" fmla="*/ 622 w 834"/>
              <a:gd name="T105" fmla="*/ 368 h 1002"/>
              <a:gd name="T106" fmla="*/ 630 w 834"/>
              <a:gd name="T107" fmla="*/ 316 h 1002"/>
              <a:gd name="T108" fmla="*/ 597 w 834"/>
              <a:gd name="T109" fmla="*/ 314 h 1002"/>
              <a:gd name="T110" fmla="*/ 574 w 834"/>
              <a:gd name="T111" fmla="*/ 237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34" h="1002">
                <a:moveTo>
                  <a:pt x="653" y="281"/>
                </a:moveTo>
                <a:lnTo>
                  <a:pt x="653" y="281"/>
                </a:lnTo>
                <a:lnTo>
                  <a:pt x="663" y="287"/>
                </a:lnTo>
                <a:lnTo>
                  <a:pt x="672" y="293"/>
                </a:lnTo>
                <a:lnTo>
                  <a:pt x="672" y="303"/>
                </a:lnTo>
                <a:lnTo>
                  <a:pt x="672" y="303"/>
                </a:lnTo>
                <a:lnTo>
                  <a:pt x="672" y="326"/>
                </a:lnTo>
                <a:lnTo>
                  <a:pt x="669" y="347"/>
                </a:lnTo>
                <a:lnTo>
                  <a:pt x="665" y="366"/>
                </a:lnTo>
                <a:lnTo>
                  <a:pt x="661" y="382"/>
                </a:lnTo>
                <a:lnTo>
                  <a:pt x="661" y="382"/>
                </a:lnTo>
                <a:lnTo>
                  <a:pt x="655" y="397"/>
                </a:lnTo>
                <a:lnTo>
                  <a:pt x="647" y="407"/>
                </a:lnTo>
                <a:lnTo>
                  <a:pt x="636" y="418"/>
                </a:lnTo>
                <a:lnTo>
                  <a:pt x="626" y="424"/>
                </a:lnTo>
                <a:lnTo>
                  <a:pt x="626" y="424"/>
                </a:lnTo>
                <a:lnTo>
                  <a:pt x="617" y="451"/>
                </a:lnTo>
                <a:lnTo>
                  <a:pt x="609" y="476"/>
                </a:lnTo>
                <a:lnTo>
                  <a:pt x="599" y="501"/>
                </a:lnTo>
                <a:lnTo>
                  <a:pt x="586" y="524"/>
                </a:lnTo>
                <a:lnTo>
                  <a:pt x="586" y="524"/>
                </a:lnTo>
                <a:lnTo>
                  <a:pt x="572" y="547"/>
                </a:lnTo>
                <a:lnTo>
                  <a:pt x="553" y="568"/>
                </a:lnTo>
                <a:lnTo>
                  <a:pt x="543" y="576"/>
                </a:lnTo>
                <a:lnTo>
                  <a:pt x="530" y="582"/>
                </a:lnTo>
                <a:lnTo>
                  <a:pt x="518" y="590"/>
                </a:lnTo>
                <a:lnTo>
                  <a:pt x="505" y="595"/>
                </a:lnTo>
                <a:lnTo>
                  <a:pt x="505" y="595"/>
                </a:lnTo>
                <a:lnTo>
                  <a:pt x="489" y="599"/>
                </a:lnTo>
                <a:lnTo>
                  <a:pt x="464" y="601"/>
                </a:lnTo>
                <a:lnTo>
                  <a:pt x="437" y="603"/>
                </a:lnTo>
                <a:lnTo>
                  <a:pt x="405" y="603"/>
                </a:lnTo>
                <a:lnTo>
                  <a:pt x="405" y="603"/>
                </a:lnTo>
                <a:lnTo>
                  <a:pt x="376" y="603"/>
                </a:lnTo>
                <a:lnTo>
                  <a:pt x="351" y="601"/>
                </a:lnTo>
                <a:lnTo>
                  <a:pt x="328" y="597"/>
                </a:lnTo>
                <a:lnTo>
                  <a:pt x="312" y="593"/>
                </a:lnTo>
                <a:lnTo>
                  <a:pt x="312" y="593"/>
                </a:lnTo>
                <a:lnTo>
                  <a:pt x="301" y="586"/>
                </a:lnTo>
                <a:lnTo>
                  <a:pt x="289" y="578"/>
                </a:lnTo>
                <a:lnTo>
                  <a:pt x="270" y="561"/>
                </a:lnTo>
                <a:lnTo>
                  <a:pt x="251" y="541"/>
                </a:lnTo>
                <a:lnTo>
                  <a:pt x="237" y="518"/>
                </a:lnTo>
                <a:lnTo>
                  <a:pt x="237" y="518"/>
                </a:lnTo>
                <a:lnTo>
                  <a:pt x="227" y="497"/>
                </a:lnTo>
                <a:lnTo>
                  <a:pt x="218" y="474"/>
                </a:lnTo>
                <a:lnTo>
                  <a:pt x="202" y="426"/>
                </a:lnTo>
                <a:lnTo>
                  <a:pt x="202" y="426"/>
                </a:lnTo>
                <a:lnTo>
                  <a:pt x="191" y="418"/>
                </a:lnTo>
                <a:lnTo>
                  <a:pt x="183" y="409"/>
                </a:lnTo>
                <a:lnTo>
                  <a:pt x="175" y="397"/>
                </a:lnTo>
                <a:lnTo>
                  <a:pt x="166" y="385"/>
                </a:lnTo>
                <a:lnTo>
                  <a:pt x="166" y="385"/>
                </a:lnTo>
                <a:lnTo>
                  <a:pt x="162" y="368"/>
                </a:lnTo>
                <a:lnTo>
                  <a:pt x="158" y="349"/>
                </a:lnTo>
                <a:lnTo>
                  <a:pt x="156" y="328"/>
                </a:lnTo>
                <a:lnTo>
                  <a:pt x="156" y="303"/>
                </a:lnTo>
                <a:lnTo>
                  <a:pt x="156" y="293"/>
                </a:lnTo>
                <a:lnTo>
                  <a:pt x="164" y="287"/>
                </a:lnTo>
                <a:lnTo>
                  <a:pt x="164" y="287"/>
                </a:lnTo>
                <a:lnTo>
                  <a:pt x="170" y="283"/>
                </a:lnTo>
                <a:lnTo>
                  <a:pt x="170" y="283"/>
                </a:lnTo>
                <a:lnTo>
                  <a:pt x="168" y="239"/>
                </a:lnTo>
                <a:lnTo>
                  <a:pt x="166" y="202"/>
                </a:lnTo>
                <a:lnTo>
                  <a:pt x="166" y="170"/>
                </a:lnTo>
                <a:lnTo>
                  <a:pt x="170" y="143"/>
                </a:lnTo>
                <a:lnTo>
                  <a:pt x="177" y="118"/>
                </a:lnTo>
                <a:lnTo>
                  <a:pt x="185" y="98"/>
                </a:lnTo>
                <a:lnTo>
                  <a:pt x="195" y="77"/>
                </a:lnTo>
                <a:lnTo>
                  <a:pt x="212" y="56"/>
                </a:lnTo>
                <a:lnTo>
                  <a:pt x="212" y="56"/>
                </a:lnTo>
                <a:lnTo>
                  <a:pt x="231" y="43"/>
                </a:lnTo>
                <a:lnTo>
                  <a:pt x="251" y="31"/>
                </a:lnTo>
                <a:lnTo>
                  <a:pt x="274" y="23"/>
                </a:lnTo>
                <a:lnTo>
                  <a:pt x="299" y="14"/>
                </a:lnTo>
                <a:lnTo>
                  <a:pt x="324" y="8"/>
                </a:lnTo>
                <a:lnTo>
                  <a:pt x="351" y="4"/>
                </a:lnTo>
                <a:lnTo>
                  <a:pt x="380" y="2"/>
                </a:lnTo>
                <a:lnTo>
                  <a:pt x="407" y="0"/>
                </a:lnTo>
                <a:lnTo>
                  <a:pt x="437" y="2"/>
                </a:lnTo>
                <a:lnTo>
                  <a:pt x="464" y="4"/>
                </a:lnTo>
                <a:lnTo>
                  <a:pt x="493" y="8"/>
                </a:lnTo>
                <a:lnTo>
                  <a:pt x="518" y="14"/>
                </a:lnTo>
                <a:lnTo>
                  <a:pt x="543" y="21"/>
                </a:lnTo>
                <a:lnTo>
                  <a:pt x="565" y="29"/>
                </a:lnTo>
                <a:lnTo>
                  <a:pt x="586" y="39"/>
                </a:lnTo>
                <a:lnTo>
                  <a:pt x="605" y="52"/>
                </a:lnTo>
                <a:lnTo>
                  <a:pt x="605" y="52"/>
                </a:lnTo>
                <a:lnTo>
                  <a:pt x="626" y="75"/>
                </a:lnTo>
                <a:lnTo>
                  <a:pt x="642" y="98"/>
                </a:lnTo>
                <a:lnTo>
                  <a:pt x="653" y="125"/>
                </a:lnTo>
                <a:lnTo>
                  <a:pt x="661" y="150"/>
                </a:lnTo>
                <a:lnTo>
                  <a:pt x="663" y="179"/>
                </a:lnTo>
                <a:lnTo>
                  <a:pt x="663" y="210"/>
                </a:lnTo>
                <a:lnTo>
                  <a:pt x="659" y="245"/>
                </a:lnTo>
                <a:lnTo>
                  <a:pt x="653" y="281"/>
                </a:lnTo>
                <a:lnTo>
                  <a:pt x="653" y="281"/>
                </a:lnTo>
                <a:close/>
                <a:moveTo>
                  <a:pt x="462" y="647"/>
                </a:moveTo>
                <a:lnTo>
                  <a:pt x="464" y="676"/>
                </a:lnTo>
                <a:lnTo>
                  <a:pt x="445" y="705"/>
                </a:lnTo>
                <a:lnTo>
                  <a:pt x="470" y="861"/>
                </a:lnTo>
                <a:lnTo>
                  <a:pt x="568" y="651"/>
                </a:lnTo>
                <a:lnTo>
                  <a:pt x="717" y="644"/>
                </a:lnTo>
                <a:lnTo>
                  <a:pt x="717" y="644"/>
                </a:lnTo>
                <a:lnTo>
                  <a:pt x="732" y="661"/>
                </a:lnTo>
                <a:lnTo>
                  <a:pt x="744" y="678"/>
                </a:lnTo>
                <a:lnTo>
                  <a:pt x="757" y="696"/>
                </a:lnTo>
                <a:lnTo>
                  <a:pt x="769" y="715"/>
                </a:lnTo>
                <a:lnTo>
                  <a:pt x="780" y="738"/>
                </a:lnTo>
                <a:lnTo>
                  <a:pt x="790" y="761"/>
                </a:lnTo>
                <a:lnTo>
                  <a:pt x="807" y="809"/>
                </a:lnTo>
                <a:lnTo>
                  <a:pt x="821" y="859"/>
                </a:lnTo>
                <a:lnTo>
                  <a:pt x="830" y="909"/>
                </a:lnTo>
                <a:lnTo>
                  <a:pt x="834" y="956"/>
                </a:lnTo>
                <a:lnTo>
                  <a:pt x="832" y="979"/>
                </a:lnTo>
                <a:lnTo>
                  <a:pt x="832" y="1002"/>
                </a:lnTo>
                <a:lnTo>
                  <a:pt x="832" y="1002"/>
                </a:lnTo>
                <a:lnTo>
                  <a:pt x="0" y="1002"/>
                </a:lnTo>
                <a:lnTo>
                  <a:pt x="0" y="1002"/>
                </a:lnTo>
                <a:lnTo>
                  <a:pt x="2" y="963"/>
                </a:lnTo>
                <a:lnTo>
                  <a:pt x="6" y="917"/>
                </a:lnTo>
                <a:lnTo>
                  <a:pt x="12" y="869"/>
                </a:lnTo>
                <a:lnTo>
                  <a:pt x="23" y="821"/>
                </a:lnTo>
                <a:lnTo>
                  <a:pt x="29" y="796"/>
                </a:lnTo>
                <a:lnTo>
                  <a:pt x="37" y="773"/>
                </a:lnTo>
                <a:lnTo>
                  <a:pt x="48" y="751"/>
                </a:lnTo>
                <a:lnTo>
                  <a:pt x="58" y="728"/>
                </a:lnTo>
                <a:lnTo>
                  <a:pt x="71" y="707"/>
                </a:lnTo>
                <a:lnTo>
                  <a:pt x="85" y="686"/>
                </a:lnTo>
                <a:lnTo>
                  <a:pt x="100" y="667"/>
                </a:lnTo>
                <a:lnTo>
                  <a:pt x="118" y="651"/>
                </a:lnTo>
                <a:lnTo>
                  <a:pt x="254" y="651"/>
                </a:lnTo>
                <a:lnTo>
                  <a:pt x="378" y="859"/>
                </a:lnTo>
                <a:lnTo>
                  <a:pt x="403" y="705"/>
                </a:lnTo>
                <a:lnTo>
                  <a:pt x="385" y="676"/>
                </a:lnTo>
                <a:lnTo>
                  <a:pt x="387" y="647"/>
                </a:lnTo>
                <a:lnTo>
                  <a:pt x="387" y="647"/>
                </a:lnTo>
                <a:lnTo>
                  <a:pt x="424" y="644"/>
                </a:lnTo>
                <a:lnTo>
                  <a:pt x="462" y="647"/>
                </a:lnTo>
                <a:lnTo>
                  <a:pt x="462" y="647"/>
                </a:lnTo>
                <a:close/>
                <a:moveTo>
                  <a:pt x="574" y="237"/>
                </a:moveTo>
                <a:lnTo>
                  <a:pt x="574" y="237"/>
                </a:lnTo>
                <a:lnTo>
                  <a:pt x="524" y="245"/>
                </a:lnTo>
                <a:lnTo>
                  <a:pt x="497" y="247"/>
                </a:lnTo>
                <a:lnTo>
                  <a:pt x="468" y="247"/>
                </a:lnTo>
                <a:lnTo>
                  <a:pt x="441" y="245"/>
                </a:lnTo>
                <a:lnTo>
                  <a:pt x="412" y="241"/>
                </a:lnTo>
                <a:lnTo>
                  <a:pt x="382" y="233"/>
                </a:lnTo>
                <a:lnTo>
                  <a:pt x="355" y="220"/>
                </a:lnTo>
                <a:lnTo>
                  <a:pt x="355" y="220"/>
                </a:lnTo>
                <a:lnTo>
                  <a:pt x="345" y="216"/>
                </a:lnTo>
                <a:lnTo>
                  <a:pt x="335" y="216"/>
                </a:lnTo>
                <a:lnTo>
                  <a:pt x="322" y="218"/>
                </a:lnTo>
                <a:lnTo>
                  <a:pt x="310" y="220"/>
                </a:lnTo>
                <a:lnTo>
                  <a:pt x="283" y="229"/>
                </a:lnTo>
                <a:lnTo>
                  <a:pt x="270" y="231"/>
                </a:lnTo>
                <a:lnTo>
                  <a:pt x="258" y="233"/>
                </a:lnTo>
                <a:lnTo>
                  <a:pt x="258" y="233"/>
                </a:lnTo>
                <a:lnTo>
                  <a:pt x="245" y="262"/>
                </a:lnTo>
                <a:lnTo>
                  <a:pt x="237" y="295"/>
                </a:lnTo>
                <a:lnTo>
                  <a:pt x="233" y="316"/>
                </a:lnTo>
                <a:lnTo>
                  <a:pt x="214" y="314"/>
                </a:lnTo>
                <a:lnTo>
                  <a:pt x="214" y="314"/>
                </a:lnTo>
                <a:lnTo>
                  <a:pt x="202" y="314"/>
                </a:lnTo>
                <a:lnTo>
                  <a:pt x="202" y="314"/>
                </a:lnTo>
                <a:lnTo>
                  <a:pt x="197" y="316"/>
                </a:lnTo>
                <a:lnTo>
                  <a:pt x="197" y="316"/>
                </a:lnTo>
                <a:lnTo>
                  <a:pt x="199" y="345"/>
                </a:lnTo>
                <a:lnTo>
                  <a:pt x="202" y="357"/>
                </a:lnTo>
                <a:lnTo>
                  <a:pt x="206" y="368"/>
                </a:lnTo>
                <a:lnTo>
                  <a:pt x="206" y="368"/>
                </a:lnTo>
                <a:lnTo>
                  <a:pt x="210" y="376"/>
                </a:lnTo>
                <a:lnTo>
                  <a:pt x="214" y="382"/>
                </a:lnTo>
                <a:lnTo>
                  <a:pt x="220" y="387"/>
                </a:lnTo>
                <a:lnTo>
                  <a:pt x="227" y="389"/>
                </a:lnTo>
                <a:lnTo>
                  <a:pt x="237" y="393"/>
                </a:lnTo>
                <a:lnTo>
                  <a:pt x="241" y="405"/>
                </a:lnTo>
                <a:lnTo>
                  <a:pt x="241" y="405"/>
                </a:lnTo>
                <a:lnTo>
                  <a:pt x="256" y="455"/>
                </a:lnTo>
                <a:lnTo>
                  <a:pt x="264" y="478"/>
                </a:lnTo>
                <a:lnTo>
                  <a:pt x="274" y="499"/>
                </a:lnTo>
                <a:lnTo>
                  <a:pt x="274" y="499"/>
                </a:lnTo>
                <a:lnTo>
                  <a:pt x="287" y="516"/>
                </a:lnTo>
                <a:lnTo>
                  <a:pt x="299" y="530"/>
                </a:lnTo>
                <a:lnTo>
                  <a:pt x="314" y="545"/>
                </a:lnTo>
                <a:lnTo>
                  <a:pt x="331" y="553"/>
                </a:lnTo>
                <a:lnTo>
                  <a:pt x="331" y="553"/>
                </a:lnTo>
                <a:lnTo>
                  <a:pt x="341" y="557"/>
                </a:lnTo>
                <a:lnTo>
                  <a:pt x="360" y="559"/>
                </a:lnTo>
                <a:lnTo>
                  <a:pt x="407" y="561"/>
                </a:lnTo>
                <a:lnTo>
                  <a:pt x="407" y="561"/>
                </a:lnTo>
                <a:lnTo>
                  <a:pt x="457" y="561"/>
                </a:lnTo>
                <a:lnTo>
                  <a:pt x="478" y="559"/>
                </a:lnTo>
                <a:lnTo>
                  <a:pt x="491" y="555"/>
                </a:lnTo>
                <a:lnTo>
                  <a:pt x="491" y="555"/>
                </a:lnTo>
                <a:lnTo>
                  <a:pt x="509" y="547"/>
                </a:lnTo>
                <a:lnTo>
                  <a:pt x="526" y="534"/>
                </a:lnTo>
                <a:lnTo>
                  <a:pt x="538" y="520"/>
                </a:lnTo>
                <a:lnTo>
                  <a:pt x="551" y="501"/>
                </a:lnTo>
                <a:lnTo>
                  <a:pt x="551" y="501"/>
                </a:lnTo>
                <a:lnTo>
                  <a:pt x="561" y="480"/>
                </a:lnTo>
                <a:lnTo>
                  <a:pt x="572" y="457"/>
                </a:lnTo>
                <a:lnTo>
                  <a:pt x="580" y="430"/>
                </a:lnTo>
                <a:lnTo>
                  <a:pt x="588" y="403"/>
                </a:lnTo>
                <a:lnTo>
                  <a:pt x="590" y="393"/>
                </a:lnTo>
                <a:lnTo>
                  <a:pt x="601" y="389"/>
                </a:lnTo>
                <a:lnTo>
                  <a:pt x="601" y="389"/>
                </a:lnTo>
                <a:lnTo>
                  <a:pt x="607" y="387"/>
                </a:lnTo>
                <a:lnTo>
                  <a:pt x="613" y="382"/>
                </a:lnTo>
                <a:lnTo>
                  <a:pt x="617" y="376"/>
                </a:lnTo>
                <a:lnTo>
                  <a:pt x="622" y="368"/>
                </a:lnTo>
                <a:lnTo>
                  <a:pt x="622" y="368"/>
                </a:lnTo>
                <a:lnTo>
                  <a:pt x="626" y="357"/>
                </a:lnTo>
                <a:lnTo>
                  <a:pt x="628" y="345"/>
                </a:lnTo>
                <a:lnTo>
                  <a:pt x="630" y="316"/>
                </a:lnTo>
                <a:lnTo>
                  <a:pt x="630" y="316"/>
                </a:lnTo>
                <a:lnTo>
                  <a:pt x="626" y="314"/>
                </a:lnTo>
                <a:lnTo>
                  <a:pt x="626" y="314"/>
                </a:lnTo>
                <a:lnTo>
                  <a:pt x="615" y="314"/>
                </a:lnTo>
                <a:lnTo>
                  <a:pt x="597" y="314"/>
                </a:lnTo>
                <a:lnTo>
                  <a:pt x="593" y="295"/>
                </a:lnTo>
                <a:lnTo>
                  <a:pt x="593" y="295"/>
                </a:lnTo>
                <a:lnTo>
                  <a:pt x="584" y="266"/>
                </a:lnTo>
                <a:lnTo>
                  <a:pt x="574" y="237"/>
                </a:lnTo>
                <a:lnTo>
                  <a:pt x="574" y="237"/>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9" name="Freeform 7"/>
          <p:cNvSpPr>
            <a:spLocks noEditPoints="1"/>
          </p:cNvSpPr>
          <p:nvPr/>
        </p:nvSpPr>
        <p:spPr bwMode="auto">
          <a:xfrm>
            <a:off x="2886075" y="3977005"/>
            <a:ext cx="614045" cy="781050"/>
          </a:xfrm>
          <a:custGeom>
            <a:avLst/>
            <a:gdLst>
              <a:gd name="T0" fmla="*/ 683 w 799"/>
              <a:gd name="T1" fmla="*/ 337 h 1015"/>
              <a:gd name="T2" fmla="*/ 678 w 799"/>
              <a:gd name="T3" fmla="*/ 395 h 1015"/>
              <a:gd name="T4" fmla="*/ 662 w 799"/>
              <a:gd name="T5" fmla="*/ 447 h 1015"/>
              <a:gd name="T6" fmla="*/ 633 w 799"/>
              <a:gd name="T7" fmla="*/ 476 h 1015"/>
              <a:gd name="T8" fmla="*/ 599 w 799"/>
              <a:gd name="T9" fmla="*/ 551 h 1015"/>
              <a:gd name="T10" fmla="*/ 547 w 799"/>
              <a:gd name="T11" fmla="*/ 611 h 1015"/>
              <a:gd name="T12" fmla="*/ 498 w 799"/>
              <a:gd name="T13" fmla="*/ 647 h 1015"/>
              <a:gd name="T14" fmla="*/ 425 w 799"/>
              <a:gd name="T15" fmla="*/ 670 h 1015"/>
              <a:gd name="T16" fmla="*/ 366 w 799"/>
              <a:gd name="T17" fmla="*/ 666 h 1015"/>
              <a:gd name="T18" fmla="*/ 296 w 799"/>
              <a:gd name="T19" fmla="*/ 636 h 1015"/>
              <a:gd name="T20" fmla="*/ 248 w 799"/>
              <a:gd name="T21" fmla="*/ 599 h 1015"/>
              <a:gd name="T22" fmla="*/ 202 w 799"/>
              <a:gd name="T23" fmla="*/ 534 h 1015"/>
              <a:gd name="T24" fmla="*/ 177 w 799"/>
              <a:gd name="T25" fmla="*/ 478 h 1015"/>
              <a:gd name="T26" fmla="*/ 140 w 799"/>
              <a:gd name="T27" fmla="*/ 435 h 1015"/>
              <a:gd name="T28" fmla="*/ 127 w 799"/>
              <a:gd name="T29" fmla="*/ 374 h 1015"/>
              <a:gd name="T30" fmla="*/ 136 w 799"/>
              <a:gd name="T31" fmla="*/ 331 h 1015"/>
              <a:gd name="T32" fmla="*/ 134 w 799"/>
              <a:gd name="T33" fmla="*/ 233 h 1015"/>
              <a:gd name="T34" fmla="*/ 148 w 799"/>
              <a:gd name="T35" fmla="*/ 131 h 1015"/>
              <a:gd name="T36" fmla="*/ 202 w 799"/>
              <a:gd name="T37" fmla="*/ 62 h 1015"/>
              <a:gd name="T38" fmla="*/ 265 w 799"/>
              <a:gd name="T39" fmla="*/ 25 h 1015"/>
              <a:gd name="T40" fmla="*/ 366 w 799"/>
              <a:gd name="T41" fmla="*/ 2 h 1015"/>
              <a:gd name="T42" fmla="*/ 475 w 799"/>
              <a:gd name="T43" fmla="*/ 8 h 1015"/>
              <a:gd name="T44" fmla="*/ 568 w 799"/>
              <a:gd name="T45" fmla="*/ 42 h 1015"/>
              <a:gd name="T46" fmla="*/ 612 w 799"/>
              <a:gd name="T47" fmla="*/ 75 h 1015"/>
              <a:gd name="T48" fmla="*/ 645 w 799"/>
              <a:gd name="T49" fmla="*/ 127 h 1015"/>
              <a:gd name="T50" fmla="*/ 668 w 799"/>
              <a:gd name="T51" fmla="*/ 233 h 1015"/>
              <a:gd name="T52" fmla="*/ 115 w 799"/>
              <a:gd name="T53" fmla="*/ 678 h 1015"/>
              <a:gd name="T54" fmla="*/ 240 w 799"/>
              <a:gd name="T55" fmla="*/ 695 h 1015"/>
              <a:gd name="T56" fmla="*/ 325 w 799"/>
              <a:gd name="T57" fmla="*/ 740 h 1015"/>
              <a:gd name="T58" fmla="*/ 400 w 799"/>
              <a:gd name="T59" fmla="*/ 753 h 1015"/>
              <a:gd name="T60" fmla="*/ 500 w 799"/>
              <a:gd name="T61" fmla="*/ 732 h 1015"/>
              <a:gd name="T62" fmla="*/ 581 w 799"/>
              <a:gd name="T63" fmla="*/ 674 h 1015"/>
              <a:gd name="T64" fmla="*/ 703 w 799"/>
              <a:gd name="T65" fmla="*/ 688 h 1015"/>
              <a:gd name="T66" fmla="*/ 749 w 799"/>
              <a:gd name="T67" fmla="*/ 763 h 1015"/>
              <a:gd name="T68" fmla="*/ 797 w 799"/>
              <a:gd name="T69" fmla="*/ 928 h 1015"/>
              <a:gd name="T70" fmla="*/ 799 w 799"/>
              <a:gd name="T71" fmla="*/ 1015 h 1015"/>
              <a:gd name="T72" fmla="*/ 7 w 799"/>
              <a:gd name="T73" fmla="*/ 936 h 1015"/>
              <a:gd name="T74" fmla="*/ 38 w 799"/>
              <a:gd name="T75" fmla="*/ 797 h 1015"/>
              <a:gd name="T76" fmla="*/ 84 w 799"/>
              <a:gd name="T77" fmla="*/ 713 h 1015"/>
              <a:gd name="T78" fmla="*/ 633 w 799"/>
              <a:gd name="T79" fmla="*/ 358 h 1015"/>
              <a:gd name="T80" fmla="*/ 597 w 799"/>
              <a:gd name="T81" fmla="*/ 364 h 1015"/>
              <a:gd name="T82" fmla="*/ 545 w 799"/>
              <a:gd name="T83" fmla="*/ 314 h 1015"/>
              <a:gd name="T84" fmla="*/ 396 w 799"/>
              <a:gd name="T85" fmla="*/ 320 h 1015"/>
              <a:gd name="T86" fmla="*/ 260 w 799"/>
              <a:gd name="T87" fmla="*/ 297 h 1015"/>
              <a:gd name="T88" fmla="*/ 181 w 799"/>
              <a:gd name="T89" fmla="*/ 358 h 1015"/>
              <a:gd name="T90" fmla="*/ 169 w 799"/>
              <a:gd name="T91" fmla="*/ 362 h 1015"/>
              <a:gd name="T92" fmla="*/ 179 w 799"/>
              <a:gd name="T93" fmla="*/ 418 h 1015"/>
              <a:gd name="T94" fmla="*/ 202 w 799"/>
              <a:gd name="T95" fmla="*/ 443 h 1015"/>
              <a:gd name="T96" fmla="*/ 221 w 799"/>
              <a:gd name="T97" fmla="*/ 476 h 1015"/>
              <a:gd name="T98" fmla="*/ 254 w 799"/>
              <a:gd name="T99" fmla="*/ 541 h 1015"/>
              <a:gd name="T100" fmla="*/ 290 w 799"/>
              <a:gd name="T101" fmla="*/ 580 h 1015"/>
              <a:gd name="T102" fmla="*/ 346 w 799"/>
              <a:gd name="T103" fmla="*/ 616 h 1015"/>
              <a:gd name="T104" fmla="*/ 406 w 799"/>
              <a:gd name="T105" fmla="*/ 628 h 1015"/>
              <a:gd name="T106" fmla="*/ 450 w 799"/>
              <a:gd name="T107" fmla="*/ 620 h 1015"/>
              <a:gd name="T108" fmla="*/ 508 w 799"/>
              <a:gd name="T109" fmla="*/ 591 h 1015"/>
              <a:gd name="T110" fmla="*/ 543 w 799"/>
              <a:gd name="T111" fmla="*/ 555 h 1015"/>
              <a:gd name="T112" fmla="*/ 583 w 799"/>
              <a:gd name="T113" fmla="*/ 493 h 1015"/>
              <a:gd name="T114" fmla="*/ 608 w 799"/>
              <a:gd name="T115" fmla="*/ 443 h 1015"/>
              <a:gd name="T116" fmla="*/ 626 w 799"/>
              <a:gd name="T117" fmla="*/ 426 h 1015"/>
              <a:gd name="T118" fmla="*/ 637 w 799"/>
              <a:gd name="T119" fmla="*/ 393 h 1015"/>
              <a:gd name="T120" fmla="*/ 633 w 799"/>
              <a:gd name="T121" fmla="*/ 358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9" h="1015">
                <a:moveTo>
                  <a:pt x="662" y="324"/>
                </a:moveTo>
                <a:lnTo>
                  <a:pt x="662" y="324"/>
                </a:lnTo>
                <a:lnTo>
                  <a:pt x="672" y="331"/>
                </a:lnTo>
                <a:lnTo>
                  <a:pt x="683" y="337"/>
                </a:lnTo>
                <a:lnTo>
                  <a:pt x="683" y="349"/>
                </a:lnTo>
                <a:lnTo>
                  <a:pt x="683" y="349"/>
                </a:lnTo>
                <a:lnTo>
                  <a:pt x="681" y="372"/>
                </a:lnTo>
                <a:lnTo>
                  <a:pt x="678" y="395"/>
                </a:lnTo>
                <a:lnTo>
                  <a:pt x="674" y="416"/>
                </a:lnTo>
                <a:lnTo>
                  <a:pt x="670" y="433"/>
                </a:lnTo>
                <a:lnTo>
                  <a:pt x="670" y="433"/>
                </a:lnTo>
                <a:lnTo>
                  <a:pt x="662" y="447"/>
                </a:lnTo>
                <a:lnTo>
                  <a:pt x="653" y="460"/>
                </a:lnTo>
                <a:lnTo>
                  <a:pt x="645" y="470"/>
                </a:lnTo>
                <a:lnTo>
                  <a:pt x="633" y="476"/>
                </a:lnTo>
                <a:lnTo>
                  <a:pt x="633" y="476"/>
                </a:lnTo>
                <a:lnTo>
                  <a:pt x="626" y="497"/>
                </a:lnTo>
                <a:lnTo>
                  <a:pt x="618" y="516"/>
                </a:lnTo>
                <a:lnTo>
                  <a:pt x="608" y="534"/>
                </a:lnTo>
                <a:lnTo>
                  <a:pt x="599" y="551"/>
                </a:lnTo>
                <a:lnTo>
                  <a:pt x="587" y="568"/>
                </a:lnTo>
                <a:lnTo>
                  <a:pt x="574" y="584"/>
                </a:lnTo>
                <a:lnTo>
                  <a:pt x="562" y="599"/>
                </a:lnTo>
                <a:lnTo>
                  <a:pt x="547" y="611"/>
                </a:lnTo>
                <a:lnTo>
                  <a:pt x="547" y="611"/>
                </a:lnTo>
                <a:lnTo>
                  <a:pt x="533" y="624"/>
                </a:lnTo>
                <a:lnTo>
                  <a:pt x="516" y="636"/>
                </a:lnTo>
                <a:lnTo>
                  <a:pt x="498" y="647"/>
                </a:lnTo>
                <a:lnTo>
                  <a:pt x="481" y="655"/>
                </a:lnTo>
                <a:lnTo>
                  <a:pt x="462" y="661"/>
                </a:lnTo>
                <a:lnTo>
                  <a:pt x="443" y="666"/>
                </a:lnTo>
                <a:lnTo>
                  <a:pt x="425" y="670"/>
                </a:lnTo>
                <a:lnTo>
                  <a:pt x="406" y="670"/>
                </a:lnTo>
                <a:lnTo>
                  <a:pt x="406" y="670"/>
                </a:lnTo>
                <a:lnTo>
                  <a:pt x="385" y="670"/>
                </a:lnTo>
                <a:lnTo>
                  <a:pt x="366" y="666"/>
                </a:lnTo>
                <a:lnTo>
                  <a:pt x="348" y="661"/>
                </a:lnTo>
                <a:lnTo>
                  <a:pt x="331" y="655"/>
                </a:lnTo>
                <a:lnTo>
                  <a:pt x="312" y="647"/>
                </a:lnTo>
                <a:lnTo>
                  <a:pt x="296" y="636"/>
                </a:lnTo>
                <a:lnTo>
                  <a:pt x="279" y="624"/>
                </a:lnTo>
                <a:lnTo>
                  <a:pt x="263" y="611"/>
                </a:lnTo>
                <a:lnTo>
                  <a:pt x="263" y="611"/>
                </a:lnTo>
                <a:lnTo>
                  <a:pt x="248" y="599"/>
                </a:lnTo>
                <a:lnTo>
                  <a:pt x="235" y="584"/>
                </a:lnTo>
                <a:lnTo>
                  <a:pt x="223" y="568"/>
                </a:lnTo>
                <a:lnTo>
                  <a:pt x="213" y="553"/>
                </a:lnTo>
                <a:lnTo>
                  <a:pt x="202" y="534"/>
                </a:lnTo>
                <a:lnTo>
                  <a:pt x="192" y="518"/>
                </a:lnTo>
                <a:lnTo>
                  <a:pt x="183" y="497"/>
                </a:lnTo>
                <a:lnTo>
                  <a:pt x="177" y="478"/>
                </a:lnTo>
                <a:lnTo>
                  <a:pt x="177" y="478"/>
                </a:lnTo>
                <a:lnTo>
                  <a:pt x="167" y="470"/>
                </a:lnTo>
                <a:lnTo>
                  <a:pt x="156" y="462"/>
                </a:lnTo>
                <a:lnTo>
                  <a:pt x="146" y="449"/>
                </a:lnTo>
                <a:lnTo>
                  <a:pt x="140" y="435"/>
                </a:lnTo>
                <a:lnTo>
                  <a:pt x="140" y="435"/>
                </a:lnTo>
                <a:lnTo>
                  <a:pt x="134" y="416"/>
                </a:lnTo>
                <a:lnTo>
                  <a:pt x="129" y="395"/>
                </a:lnTo>
                <a:lnTo>
                  <a:pt x="127" y="374"/>
                </a:lnTo>
                <a:lnTo>
                  <a:pt x="127" y="349"/>
                </a:lnTo>
                <a:lnTo>
                  <a:pt x="127" y="337"/>
                </a:lnTo>
                <a:lnTo>
                  <a:pt x="136" y="331"/>
                </a:lnTo>
                <a:lnTo>
                  <a:pt x="136" y="331"/>
                </a:lnTo>
                <a:lnTo>
                  <a:pt x="142" y="329"/>
                </a:lnTo>
                <a:lnTo>
                  <a:pt x="142" y="329"/>
                </a:lnTo>
                <a:lnTo>
                  <a:pt x="136" y="277"/>
                </a:lnTo>
                <a:lnTo>
                  <a:pt x="134" y="233"/>
                </a:lnTo>
                <a:lnTo>
                  <a:pt x="136" y="193"/>
                </a:lnTo>
                <a:lnTo>
                  <a:pt x="140" y="160"/>
                </a:lnTo>
                <a:lnTo>
                  <a:pt x="144" y="146"/>
                </a:lnTo>
                <a:lnTo>
                  <a:pt x="148" y="131"/>
                </a:lnTo>
                <a:lnTo>
                  <a:pt x="154" y="119"/>
                </a:lnTo>
                <a:lnTo>
                  <a:pt x="163" y="106"/>
                </a:lnTo>
                <a:lnTo>
                  <a:pt x="179" y="83"/>
                </a:lnTo>
                <a:lnTo>
                  <a:pt x="202" y="62"/>
                </a:lnTo>
                <a:lnTo>
                  <a:pt x="202" y="62"/>
                </a:lnTo>
                <a:lnTo>
                  <a:pt x="221" y="48"/>
                </a:lnTo>
                <a:lnTo>
                  <a:pt x="242" y="35"/>
                </a:lnTo>
                <a:lnTo>
                  <a:pt x="265" y="25"/>
                </a:lnTo>
                <a:lnTo>
                  <a:pt x="290" y="17"/>
                </a:lnTo>
                <a:lnTo>
                  <a:pt x="315" y="10"/>
                </a:lnTo>
                <a:lnTo>
                  <a:pt x="342" y="4"/>
                </a:lnTo>
                <a:lnTo>
                  <a:pt x="366" y="2"/>
                </a:lnTo>
                <a:lnTo>
                  <a:pt x="394" y="0"/>
                </a:lnTo>
                <a:lnTo>
                  <a:pt x="421" y="2"/>
                </a:lnTo>
                <a:lnTo>
                  <a:pt x="448" y="4"/>
                </a:lnTo>
                <a:lnTo>
                  <a:pt x="475" y="8"/>
                </a:lnTo>
                <a:lnTo>
                  <a:pt x="500" y="12"/>
                </a:lnTo>
                <a:lnTo>
                  <a:pt x="525" y="21"/>
                </a:lnTo>
                <a:lnTo>
                  <a:pt x="547" y="31"/>
                </a:lnTo>
                <a:lnTo>
                  <a:pt x="568" y="42"/>
                </a:lnTo>
                <a:lnTo>
                  <a:pt x="587" y="54"/>
                </a:lnTo>
                <a:lnTo>
                  <a:pt x="587" y="54"/>
                </a:lnTo>
                <a:lnTo>
                  <a:pt x="599" y="64"/>
                </a:lnTo>
                <a:lnTo>
                  <a:pt x="612" y="75"/>
                </a:lnTo>
                <a:lnTo>
                  <a:pt x="622" y="87"/>
                </a:lnTo>
                <a:lnTo>
                  <a:pt x="631" y="100"/>
                </a:lnTo>
                <a:lnTo>
                  <a:pt x="639" y="112"/>
                </a:lnTo>
                <a:lnTo>
                  <a:pt x="645" y="127"/>
                </a:lnTo>
                <a:lnTo>
                  <a:pt x="651" y="141"/>
                </a:lnTo>
                <a:lnTo>
                  <a:pt x="658" y="158"/>
                </a:lnTo>
                <a:lnTo>
                  <a:pt x="664" y="193"/>
                </a:lnTo>
                <a:lnTo>
                  <a:pt x="668" y="233"/>
                </a:lnTo>
                <a:lnTo>
                  <a:pt x="666" y="277"/>
                </a:lnTo>
                <a:lnTo>
                  <a:pt x="662" y="324"/>
                </a:lnTo>
                <a:lnTo>
                  <a:pt x="662" y="324"/>
                </a:lnTo>
                <a:close/>
                <a:moveTo>
                  <a:pt x="115" y="678"/>
                </a:moveTo>
                <a:lnTo>
                  <a:pt x="115" y="678"/>
                </a:lnTo>
                <a:lnTo>
                  <a:pt x="221" y="678"/>
                </a:lnTo>
                <a:lnTo>
                  <a:pt x="221" y="678"/>
                </a:lnTo>
                <a:lnTo>
                  <a:pt x="240" y="695"/>
                </a:lnTo>
                <a:lnTo>
                  <a:pt x="258" y="709"/>
                </a:lnTo>
                <a:lnTo>
                  <a:pt x="279" y="722"/>
                </a:lnTo>
                <a:lnTo>
                  <a:pt x="302" y="732"/>
                </a:lnTo>
                <a:lnTo>
                  <a:pt x="325" y="740"/>
                </a:lnTo>
                <a:lnTo>
                  <a:pt x="350" y="747"/>
                </a:lnTo>
                <a:lnTo>
                  <a:pt x="375" y="751"/>
                </a:lnTo>
                <a:lnTo>
                  <a:pt x="400" y="753"/>
                </a:lnTo>
                <a:lnTo>
                  <a:pt x="400" y="753"/>
                </a:lnTo>
                <a:lnTo>
                  <a:pt x="427" y="751"/>
                </a:lnTo>
                <a:lnTo>
                  <a:pt x="452" y="747"/>
                </a:lnTo>
                <a:lnTo>
                  <a:pt x="477" y="740"/>
                </a:lnTo>
                <a:lnTo>
                  <a:pt x="500" y="732"/>
                </a:lnTo>
                <a:lnTo>
                  <a:pt x="522" y="720"/>
                </a:lnTo>
                <a:lnTo>
                  <a:pt x="543" y="707"/>
                </a:lnTo>
                <a:lnTo>
                  <a:pt x="564" y="693"/>
                </a:lnTo>
                <a:lnTo>
                  <a:pt x="581" y="674"/>
                </a:lnTo>
                <a:lnTo>
                  <a:pt x="581" y="674"/>
                </a:lnTo>
                <a:lnTo>
                  <a:pt x="689" y="674"/>
                </a:lnTo>
                <a:lnTo>
                  <a:pt x="689" y="674"/>
                </a:lnTo>
                <a:lnTo>
                  <a:pt x="703" y="688"/>
                </a:lnTo>
                <a:lnTo>
                  <a:pt x="716" y="705"/>
                </a:lnTo>
                <a:lnTo>
                  <a:pt x="728" y="722"/>
                </a:lnTo>
                <a:lnTo>
                  <a:pt x="739" y="742"/>
                </a:lnTo>
                <a:lnTo>
                  <a:pt x="749" y="763"/>
                </a:lnTo>
                <a:lnTo>
                  <a:pt x="760" y="784"/>
                </a:lnTo>
                <a:lnTo>
                  <a:pt x="776" y="832"/>
                </a:lnTo>
                <a:lnTo>
                  <a:pt x="789" y="880"/>
                </a:lnTo>
                <a:lnTo>
                  <a:pt x="797" y="928"/>
                </a:lnTo>
                <a:lnTo>
                  <a:pt x="799" y="973"/>
                </a:lnTo>
                <a:lnTo>
                  <a:pt x="799" y="996"/>
                </a:lnTo>
                <a:lnTo>
                  <a:pt x="799" y="1015"/>
                </a:lnTo>
                <a:lnTo>
                  <a:pt x="799" y="1015"/>
                </a:lnTo>
                <a:lnTo>
                  <a:pt x="0" y="1015"/>
                </a:lnTo>
                <a:lnTo>
                  <a:pt x="0" y="1015"/>
                </a:lnTo>
                <a:lnTo>
                  <a:pt x="3" y="977"/>
                </a:lnTo>
                <a:lnTo>
                  <a:pt x="7" y="936"/>
                </a:lnTo>
                <a:lnTo>
                  <a:pt x="13" y="890"/>
                </a:lnTo>
                <a:lnTo>
                  <a:pt x="23" y="842"/>
                </a:lnTo>
                <a:lnTo>
                  <a:pt x="30" y="819"/>
                </a:lnTo>
                <a:lnTo>
                  <a:pt x="38" y="797"/>
                </a:lnTo>
                <a:lnTo>
                  <a:pt x="46" y="774"/>
                </a:lnTo>
                <a:lnTo>
                  <a:pt x="57" y="753"/>
                </a:lnTo>
                <a:lnTo>
                  <a:pt x="69" y="732"/>
                </a:lnTo>
                <a:lnTo>
                  <a:pt x="84" y="713"/>
                </a:lnTo>
                <a:lnTo>
                  <a:pt x="98" y="695"/>
                </a:lnTo>
                <a:lnTo>
                  <a:pt x="115" y="678"/>
                </a:lnTo>
                <a:lnTo>
                  <a:pt x="115" y="678"/>
                </a:lnTo>
                <a:close/>
                <a:moveTo>
                  <a:pt x="633" y="358"/>
                </a:moveTo>
                <a:lnTo>
                  <a:pt x="633" y="358"/>
                </a:lnTo>
                <a:lnTo>
                  <a:pt x="612" y="360"/>
                </a:lnTo>
                <a:lnTo>
                  <a:pt x="604" y="362"/>
                </a:lnTo>
                <a:lnTo>
                  <a:pt x="597" y="364"/>
                </a:lnTo>
                <a:lnTo>
                  <a:pt x="597" y="364"/>
                </a:lnTo>
                <a:lnTo>
                  <a:pt x="579" y="308"/>
                </a:lnTo>
                <a:lnTo>
                  <a:pt x="579" y="308"/>
                </a:lnTo>
                <a:lnTo>
                  <a:pt x="545" y="314"/>
                </a:lnTo>
                <a:lnTo>
                  <a:pt x="510" y="318"/>
                </a:lnTo>
                <a:lnTo>
                  <a:pt x="475" y="322"/>
                </a:lnTo>
                <a:lnTo>
                  <a:pt x="437" y="322"/>
                </a:lnTo>
                <a:lnTo>
                  <a:pt x="396" y="320"/>
                </a:lnTo>
                <a:lnTo>
                  <a:pt x="354" y="316"/>
                </a:lnTo>
                <a:lnTo>
                  <a:pt x="308" y="308"/>
                </a:lnTo>
                <a:lnTo>
                  <a:pt x="260" y="297"/>
                </a:lnTo>
                <a:lnTo>
                  <a:pt x="260" y="297"/>
                </a:lnTo>
                <a:lnTo>
                  <a:pt x="223" y="362"/>
                </a:lnTo>
                <a:lnTo>
                  <a:pt x="223" y="362"/>
                </a:lnTo>
                <a:lnTo>
                  <a:pt x="181" y="358"/>
                </a:lnTo>
                <a:lnTo>
                  <a:pt x="181" y="358"/>
                </a:lnTo>
                <a:lnTo>
                  <a:pt x="175" y="358"/>
                </a:lnTo>
                <a:lnTo>
                  <a:pt x="175" y="358"/>
                </a:lnTo>
                <a:lnTo>
                  <a:pt x="169" y="362"/>
                </a:lnTo>
                <a:lnTo>
                  <a:pt x="169" y="362"/>
                </a:lnTo>
                <a:lnTo>
                  <a:pt x="171" y="393"/>
                </a:lnTo>
                <a:lnTo>
                  <a:pt x="175" y="406"/>
                </a:lnTo>
                <a:lnTo>
                  <a:pt x="179" y="418"/>
                </a:lnTo>
                <a:lnTo>
                  <a:pt x="179" y="418"/>
                </a:lnTo>
                <a:lnTo>
                  <a:pt x="183" y="426"/>
                </a:lnTo>
                <a:lnTo>
                  <a:pt x="188" y="435"/>
                </a:lnTo>
                <a:lnTo>
                  <a:pt x="194" y="439"/>
                </a:lnTo>
                <a:lnTo>
                  <a:pt x="202" y="443"/>
                </a:lnTo>
                <a:lnTo>
                  <a:pt x="213" y="445"/>
                </a:lnTo>
                <a:lnTo>
                  <a:pt x="215" y="458"/>
                </a:lnTo>
                <a:lnTo>
                  <a:pt x="215" y="458"/>
                </a:lnTo>
                <a:lnTo>
                  <a:pt x="221" y="476"/>
                </a:lnTo>
                <a:lnTo>
                  <a:pt x="227" y="493"/>
                </a:lnTo>
                <a:lnTo>
                  <a:pt x="235" y="510"/>
                </a:lnTo>
                <a:lnTo>
                  <a:pt x="246" y="526"/>
                </a:lnTo>
                <a:lnTo>
                  <a:pt x="254" y="541"/>
                </a:lnTo>
                <a:lnTo>
                  <a:pt x="267" y="555"/>
                </a:lnTo>
                <a:lnTo>
                  <a:pt x="277" y="568"/>
                </a:lnTo>
                <a:lnTo>
                  <a:pt x="290" y="580"/>
                </a:lnTo>
                <a:lnTo>
                  <a:pt x="290" y="580"/>
                </a:lnTo>
                <a:lnTo>
                  <a:pt x="304" y="591"/>
                </a:lnTo>
                <a:lnTo>
                  <a:pt x="317" y="601"/>
                </a:lnTo>
                <a:lnTo>
                  <a:pt x="331" y="607"/>
                </a:lnTo>
                <a:lnTo>
                  <a:pt x="346" y="616"/>
                </a:lnTo>
                <a:lnTo>
                  <a:pt x="360" y="620"/>
                </a:lnTo>
                <a:lnTo>
                  <a:pt x="375" y="624"/>
                </a:lnTo>
                <a:lnTo>
                  <a:pt x="389" y="626"/>
                </a:lnTo>
                <a:lnTo>
                  <a:pt x="406" y="628"/>
                </a:lnTo>
                <a:lnTo>
                  <a:pt x="406" y="628"/>
                </a:lnTo>
                <a:lnTo>
                  <a:pt x="421" y="626"/>
                </a:lnTo>
                <a:lnTo>
                  <a:pt x="435" y="624"/>
                </a:lnTo>
                <a:lnTo>
                  <a:pt x="450" y="620"/>
                </a:lnTo>
                <a:lnTo>
                  <a:pt x="464" y="616"/>
                </a:lnTo>
                <a:lnTo>
                  <a:pt x="479" y="607"/>
                </a:lnTo>
                <a:lnTo>
                  <a:pt x="493" y="599"/>
                </a:lnTo>
                <a:lnTo>
                  <a:pt x="508" y="591"/>
                </a:lnTo>
                <a:lnTo>
                  <a:pt x="520" y="580"/>
                </a:lnTo>
                <a:lnTo>
                  <a:pt x="520" y="580"/>
                </a:lnTo>
                <a:lnTo>
                  <a:pt x="533" y="568"/>
                </a:lnTo>
                <a:lnTo>
                  <a:pt x="543" y="555"/>
                </a:lnTo>
                <a:lnTo>
                  <a:pt x="556" y="541"/>
                </a:lnTo>
                <a:lnTo>
                  <a:pt x="566" y="526"/>
                </a:lnTo>
                <a:lnTo>
                  <a:pt x="574" y="510"/>
                </a:lnTo>
                <a:lnTo>
                  <a:pt x="583" y="493"/>
                </a:lnTo>
                <a:lnTo>
                  <a:pt x="589" y="474"/>
                </a:lnTo>
                <a:lnTo>
                  <a:pt x="595" y="458"/>
                </a:lnTo>
                <a:lnTo>
                  <a:pt x="597" y="445"/>
                </a:lnTo>
                <a:lnTo>
                  <a:pt x="608" y="443"/>
                </a:lnTo>
                <a:lnTo>
                  <a:pt x="608" y="443"/>
                </a:lnTo>
                <a:lnTo>
                  <a:pt x="614" y="439"/>
                </a:lnTo>
                <a:lnTo>
                  <a:pt x="620" y="433"/>
                </a:lnTo>
                <a:lnTo>
                  <a:pt x="626" y="426"/>
                </a:lnTo>
                <a:lnTo>
                  <a:pt x="631" y="418"/>
                </a:lnTo>
                <a:lnTo>
                  <a:pt x="631" y="418"/>
                </a:lnTo>
                <a:lnTo>
                  <a:pt x="635" y="406"/>
                </a:lnTo>
                <a:lnTo>
                  <a:pt x="637" y="393"/>
                </a:lnTo>
                <a:lnTo>
                  <a:pt x="639" y="362"/>
                </a:lnTo>
                <a:lnTo>
                  <a:pt x="639" y="362"/>
                </a:lnTo>
                <a:lnTo>
                  <a:pt x="633" y="358"/>
                </a:lnTo>
                <a:lnTo>
                  <a:pt x="633" y="358"/>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2" name="Freeform 7"/>
          <p:cNvSpPr>
            <a:spLocks noEditPoints="1"/>
          </p:cNvSpPr>
          <p:nvPr/>
        </p:nvSpPr>
        <p:spPr bwMode="auto">
          <a:xfrm>
            <a:off x="4803775" y="3977005"/>
            <a:ext cx="614045" cy="781050"/>
          </a:xfrm>
          <a:custGeom>
            <a:avLst/>
            <a:gdLst>
              <a:gd name="T0" fmla="*/ 683 w 799"/>
              <a:gd name="T1" fmla="*/ 337 h 1015"/>
              <a:gd name="T2" fmla="*/ 678 w 799"/>
              <a:gd name="T3" fmla="*/ 395 h 1015"/>
              <a:gd name="T4" fmla="*/ 662 w 799"/>
              <a:gd name="T5" fmla="*/ 447 h 1015"/>
              <a:gd name="T6" fmla="*/ 633 w 799"/>
              <a:gd name="T7" fmla="*/ 476 h 1015"/>
              <a:gd name="T8" fmla="*/ 599 w 799"/>
              <a:gd name="T9" fmla="*/ 551 h 1015"/>
              <a:gd name="T10" fmla="*/ 547 w 799"/>
              <a:gd name="T11" fmla="*/ 611 h 1015"/>
              <a:gd name="T12" fmla="*/ 498 w 799"/>
              <a:gd name="T13" fmla="*/ 647 h 1015"/>
              <a:gd name="T14" fmla="*/ 425 w 799"/>
              <a:gd name="T15" fmla="*/ 670 h 1015"/>
              <a:gd name="T16" fmla="*/ 366 w 799"/>
              <a:gd name="T17" fmla="*/ 666 h 1015"/>
              <a:gd name="T18" fmla="*/ 296 w 799"/>
              <a:gd name="T19" fmla="*/ 636 h 1015"/>
              <a:gd name="T20" fmla="*/ 248 w 799"/>
              <a:gd name="T21" fmla="*/ 599 h 1015"/>
              <a:gd name="T22" fmla="*/ 202 w 799"/>
              <a:gd name="T23" fmla="*/ 534 h 1015"/>
              <a:gd name="T24" fmla="*/ 177 w 799"/>
              <a:gd name="T25" fmla="*/ 478 h 1015"/>
              <a:gd name="T26" fmla="*/ 140 w 799"/>
              <a:gd name="T27" fmla="*/ 435 h 1015"/>
              <a:gd name="T28" fmla="*/ 127 w 799"/>
              <a:gd name="T29" fmla="*/ 374 h 1015"/>
              <a:gd name="T30" fmla="*/ 136 w 799"/>
              <a:gd name="T31" fmla="*/ 331 h 1015"/>
              <a:gd name="T32" fmla="*/ 134 w 799"/>
              <a:gd name="T33" fmla="*/ 233 h 1015"/>
              <a:gd name="T34" fmla="*/ 148 w 799"/>
              <a:gd name="T35" fmla="*/ 131 h 1015"/>
              <a:gd name="T36" fmla="*/ 202 w 799"/>
              <a:gd name="T37" fmla="*/ 62 h 1015"/>
              <a:gd name="T38" fmla="*/ 265 w 799"/>
              <a:gd name="T39" fmla="*/ 25 h 1015"/>
              <a:gd name="T40" fmla="*/ 366 w 799"/>
              <a:gd name="T41" fmla="*/ 2 h 1015"/>
              <a:gd name="T42" fmla="*/ 475 w 799"/>
              <a:gd name="T43" fmla="*/ 8 h 1015"/>
              <a:gd name="T44" fmla="*/ 568 w 799"/>
              <a:gd name="T45" fmla="*/ 42 h 1015"/>
              <a:gd name="T46" fmla="*/ 612 w 799"/>
              <a:gd name="T47" fmla="*/ 75 h 1015"/>
              <a:gd name="T48" fmla="*/ 645 w 799"/>
              <a:gd name="T49" fmla="*/ 127 h 1015"/>
              <a:gd name="T50" fmla="*/ 668 w 799"/>
              <a:gd name="T51" fmla="*/ 233 h 1015"/>
              <a:gd name="T52" fmla="*/ 115 w 799"/>
              <a:gd name="T53" fmla="*/ 678 h 1015"/>
              <a:gd name="T54" fmla="*/ 240 w 799"/>
              <a:gd name="T55" fmla="*/ 695 h 1015"/>
              <a:gd name="T56" fmla="*/ 325 w 799"/>
              <a:gd name="T57" fmla="*/ 740 h 1015"/>
              <a:gd name="T58" fmla="*/ 400 w 799"/>
              <a:gd name="T59" fmla="*/ 753 h 1015"/>
              <a:gd name="T60" fmla="*/ 500 w 799"/>
              <a:gd name="T61" fmla="*/ 732 h 1015"/>
              <a:gd name="T62" fmla="*/ 581 w 799"/>
              <a:gd name="T63" fmla="*/ 674 h 1015"/>
              <a:gd name="T64" fmla="*/ 703 w 799"/>
              <a:gd name="T65" fmla="*/ 688 h 1015"/>
              <a:gd name="T66" fmla="*/ 749 w 799"/>
              <a:gd name="T67" fmla="*/ 763 h 1015"/>
              <a:gd name="T68" fmla="*/ 797 w 799"/>
              <a:gd name="T69" fmla="*/ 928 h 1015"/>
              <a:gd name="T70" fmla="*/ 799 w 799"/>
              <a:gd name="T71" fmla="*/ 1015 h 1015"/>
              <a:gd name="T72" fmla="*/ 7 w 799"/>
              <a:gd name="T73" fmla="*/ 936 h 1015"/>
              <a:gd name="T74" fmla="*/ 38 w 799"/>
              <a:gd name="T75" fmla="*/ 797 h 1015"/>
              <a:gd name="T76" fmla="*/ 84 w 799"/>
              <a:gd name="T77" fmla="*/ 713 h 1015"/>
              <a:gd name="T78" fmla="*/ 633 w 799"/>
              <a:gd name="T79" fmla="*/ 358 h 1015"/>
              <a:gd name="T80" fmla="*/ 597 w 799"/>
              <a:gd name="T81" fmla="*/ 364 h 1015"/>
              <a:gd name="T82" fmla="*/ 545 w 799"/>
              <a:gd name="T83" fmla="*/ 314 h 1015"/>
              <a:gd name="T84" fmla="*/ 396 w 799"/>
              <a:gd name="T85" fmla="*/ 320 h 1015"/>
              <a:gd name="T86" fmla="*/ 260 w 799"/>
              <a:gd name="T87" fmla="*/ 297 h 1015"/>
              <a:gd name="T88" fmla="*/ 181 w 799"/>
              <a:gd name="T89" fmla="*/ 358 h 1015"/>
              <a:gd name="T90" fmla="*/ 169 w 799"/>
              <a:gd name="T91" fmla="*/ 362 h 1015"/>
              <a:gd name="T92" fmla="*/ 179 w 799"/>
              <a:gd name="T93" fmla="*/ 418 h 1015"/>
              <a:gd name="T94" fmla="*/ 202 w 799"/>
              <a:gd name="T95" fmla="*/ 443 h 1015"/>
              <a:gd name="T96" fmla="*/ 221 w 799"/>
              <a:gd name="T97" fmla="*/ 476 h 1015"/>
              <a:gd name="T98" fmla="*/ 254 w 799"/>
              <a:gd name="T99" fmla="*/ 541 h 1015"/>
              <a:gd name="T100" fmla="*/ 290 w 799"/>
              <a:gd name="T101" fmla="*/ 580 h 1015"/>
              <a:gd name="T102" fmla="*/ 346 w 799"/>
              <a:gd name="T103" fmla="*/ 616 h 1015"/>
              <a:gd name="T104" fmla="*/ 406 w 799"/>
              <a:gd name="T105" fmla="*/ 628 h 1015"/>
              <a:gd name="T106" fmla="*/ 450 w 799"/>
              <a:gd name="T107" fmla="*/ 620 h 1015"/>
              <a:gd name="T108" fmla="*/ 508 w 799"/>
              <a:gd name="T109" fmla="*/ 591 h 1015"/>
              <a:gd name="T110" fmla="*/ 543 w 799"/>
              <a:gd name="T111" fmla="*/ 555 h 1015"/>
              <a:gd name="T112" fmla="*/ 583 w 799"/>
              <a:gd name="T113" fmla="*/ 493 h 1015"/>
              <a:gd name="T114" fmla="*/ 608 w 799"/>
              <a:gd name="T115" fmla="*/ 443 h 1015"/>
              <a:gd name="T116" fmla="*/ 626 w 799"/>
              <a:gd name="T117" fmla="*/ 426 h 1015"/>
              <a:gd name="T118" fmla="*/ 637 w 799"/>
              <a:gd name="T119" fmla="*/ 393 h 1015"/>
              <a:gd name="T120" fmla="*/ 633 w 799"/>
              <a:gd name="T121" fmla="*/ 358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9" h="1015">
                <a:moveTo>
                  <a:pt x="662" y="324"/>
                </a:moveTo>
                <a:lnTo>
                  <a:pt x="662" y="324"/>
                </a:lnTo>
                <a:lnTo>
                  <a:pt x="672" y="331"/>
                </a:lnTo>
                <a:lnTo>
                  <a:pt x="683" y="337"/>
                </a:lnTo>
                <a:lnTo>
                  <a:pt x="683" y="349"/>
                </a:lnTo>
                <a:lnTo>
                  <a:pt x="683" y="349"/>
                </a:lnTo>
                <a:lnTo>
                  <a:pt x="681" y="372"/>
                </a:lnTo>
                <a:lnTo>
                  <a:pt x="678" y="395"/>
                </a:lnTo>
                <a:lnTo>
                  <a:pt x="674" y="416"/>
                </a:lnTo>
                <a:lnTo>
                  <a:pt x="670" y="433"/>
                </a:lnTo>
                <a:lnTo>
                  <a:pt x="670" y="433"/>
                </a:lnTo>
                <a:lnTo>
                  <a:pt x="662" y="447"/>
                </a:lnTo>
                <a:lnTo>
                  <a:pt x="653" y="460"/>
                </a:lnTo>
                <a:lnTo>
                  <a:pt x="645" y="470"/>
                </a:lnTo>
                <a:lnTo>
                  <a:pt x="633" y="476"/>
                </a:lnTo>
                <a:lnTo>
                  <a:pt x="633" y="476"/>
                </a:lnTo>
                <a:lnTo>
                  <a:pt x="626" y="497"/>
                </a:lnTo>
                <a:lnTo>
                  <a:pt x="618" y="516"/>
                </a:lnTo>
                <a:lnTo>
                  <a:pt x="608" y="534"/>
                </a:lnTo>
                <a:lnTo>
                  <a:pt x="599" y="551"/>
                </a:lnTo>
                <a:lnTo>
                  <a:pt x="587" y="568"/>
                </a:lnTo>
                <a:lnTo>
                  <a:pt x="574" y="584"/>
                </a:lnTo>
                <a:lnTo>
                  <a:pt x="562" y="599"/>
                </a:lnTo>
                <a:lnTo>
                  <a:pt x="547" y="611"/>
                </a:lnTo>
                <a:lnTo>
                  <a:pt x="547" y="611"/>
                </a:lnTo>
                <a:lnTo>
                  <a:pt x="533" y="624"/>
                </a:lnTo>
                <a:lnTo>
                  <a:pt x="516" y="636"/>
                </a:lnTo>
                <a:lnTo>
                  <a:pt x="498" y="647"/>
                </a:lnTo>
                <a:lnTo>
                  <a:pt x="481" y="655"/>
                </a:lnTo>
                <a:lnTo>
                  <a:pt x="462" y="661"/>
                </a:lnTo>
                <a:lnTo>
                  <a:pt x="443" y="666"/>
                </a:lnTo>
                <a:lnTo>
                  <a:pt x="425" y="670"/>
                </a:lnTo>
                <a:lnTo>
                  <a:pt x="406" y="670"/>
                </a:lnTo>
                <a:lnTo>
                  <a:pt x="406" y="670"/>
                </a:lnTo>
                <a:lnTo>
                  <a:pt x="385" y="670"/>
                </a:lnTo>
                <a:lnTo>
                  <a:pt x="366" y="666"/>
                </a:lnTo>
                <a:lnTo>
                  <a:pt x="348" y="661"/>
                </a:lnTo>
                <a:lnTo>
                  <a:pt x="331" y="655"/>
                </a:lnTo>
                <a:lnTo>
                  <a:pt x="312" y="647"/>
                </a:lnTo>
                <a:lnTo>
                  <a:pt x="296" y="636"/>
                </a:lnTo>
                <a:lnTo>
                  <a:pt x="279" y="624"/>
                </a:lnTo>
                <a:lnTo>
                  <a:pt x="263" y="611"/>
                </a:lnTo>
                <a:lnTo>
                  <a:pt x="263" y="611"/>
                </a:lnTo>
                <a:lnTo>
                  <a:pt x="248" y="599"/>
                </a:lnTo>
                <a:lnTo>
                  <a:pt x="235" y="584"/>
                </a:lnTo>
                <a:lnTo>
                  <a:pt x="223" y="568"/>
                </a:lnTo>
                <a:lnTo>
                  <a:pt x="213" y="553"/>
                </a:lnTo>
                <a:lnTo>
                  <a:pt x="202" y="534"/>
                </a:lnTo>
                <a:lnTo>
                  <a:pt x="192" y="518"/>
                </a:lnTo>
                <a:lnTo>
                  <a:pt x="183" y="497"/>
                </a:lnTo>
                <a:lnTo>
                  <a:pt x="177" y="478"/>
                </a:lnTo>
                <a:lnTo>
                  <a:pt x="177" y="478"/>
                </a:lnTo>
                <a:lnTo>
                  <a:pt x="167" y="470"/>
                </a:lnTo>
                <a:lnTo>
                  <a:pt x="156" y="462"/>
                </a:lnTo>
                <a:lnTo>
                  <a:pt x="146" y="449"/>
                </a:lnTo>
                <a:lnTo>
                  <a:pt x="140" y="435"/>
                </a:lnTo>
                <a:lnTo>
                  <a:pt x="140" y="435"/>
                </a:lnTo>
                <a:lnTo>
                  <a:pt x="134" y="416"/>
                </a:lnTo>
                <a:lnTo>
                  <a:pt x="129" y="395"/>
                </a:lnTo>
                <a:lnTo>
                  <a:pt x="127" y="374"/>
                </a:lnTo>
                <a:lnTo>
                  <a:pt x="127" y="349"/>
                </a:lnTo>
                <a:lnTo>
                  <a:pt x="127" y="337"/>
                </a:lnTo>
                <a:lnTo>
                  <a:pt x="136" y="331"/>
                </a:lnTo>
                <a:lnTo>
                  <a:pt x="136" y="331"/>
                </a:lnTo>
                <a:lnTo>
                  <a:pt x="142" y="329"/>
                </a:lnTo>
                <a:lnTo>
                  <a:pt x="142" y="329"/>
                </a:lnTo>
                <a:lnTo>
                  <a:pt x="136" y="277"/>
                </a:lnTo>
                <a:lnTo>
                  <a:pt x="134" y="233"/>
                </a:lnTo>
                <a:lnTo>
                  <a:pt x="136" y="193"/>
                </a:lnTo>
                <a:lnTo>
                  <a:pt x="140" y="160"/>
                </a:lnTo>
                <a:lnTo>
                  <a:pt x="144" y="146"/>
                </a:lnTo>
                <a:lnTo>
                  <a:pt x="148" y="131"/>
                </a:lnTo>
                <a:lnTo>
                  <a:pt x="154" y="119"/>
                </a:lnTo>
                <a:lnTo>
                  <a:pt x="163" y="106"/>
                </a:lnTo>
                <a:lnTo>
                  <a:pt x="179" y="83"/>
                </a:lnTo>
                <a:lnTo>
                  <a:pt x="202" y="62"/>
                </a:lnTo>
                <a:lnTo>
                  <a:pt x="202" y="62"/>
                </a:lnTo>
                <a:lnTo>
                  <a:pt x="221" y="48"/>
                </a:lnTo>
                <a:lnTo>
                  <a:pt x="242" y="35"/>
                </a:lnTo>
                <a:lnTo>
                  <a:pt x="265" y="25"/>
                </a:lnTo>
                <a:lnTo>
                  <a:pt x="290" y="17"/>
                </a:lnTo>
                <a:lnTo>
                  <a:pt x="315" y="10"/>
                </a:lnTo>
                <a:lnTo>
                  <a:pt x="342" y="4"/>
                </a:lnTo>
                <a:lnTo>
                  <a:pt x="366" y="2"/>
                </a:lnTo>
                <a:lnTo>
                  <a:pt x="394" y="0"/>
                </a:lnTo>
                <a:lnTo>
                  <a:pt x="421" y="2"/>
                </a:lnTo>
                <a:lnTo>
                  <a:pt x="448" y="4"/>
                </a:lnTo>
                <a:lnTo>
                  <a:pt x="475" y="8"/>
                </a:lnTo>
                <a:lnTo>
                  <a:pt x="500" y="12"/>
                </a:lnTo>
                <a:lnTo>
                  <a:pt x="525" y="21"/>
                </a:lnTo>
                <a:lnTo>
                  <a:pt x="547" y="31"/>
                </a:lnTo>
                <a:lnTo>
                  <a:pt x="568" y="42"/>
                </a:lnTo>
                <a:lnTo>
                  <a:pt x="587" y="54"/>
                </a:lnTo>
                <a:lnTo>
                  <a:pt x="587" y="54"/>
                </a:lnTo>
                <a:lnTo>
                  <a:pt x="599" y="64"/>
                </a:lnTo>
                <a:lnTo>
                  <a:pt x="612" y="75"/>
                </a:lnTo>
                <a:lnTo>
                  <a:pt x="622" y="87"/>
                </a:lnTo>
                <a:lnTo>
                  <a:pt x="631" y="100"/>
                </a:lnTo>
                <a:lnTo>
                  <a:pt x="639" y="112"/>
                </a:lnTo>
                <a:lnTo>
                  <a:pt x="645" y="127"/>
                </a:lnTo>
                <a:lnTo>
                  <a:pt x="651" y="141"/>
                </a:lnTo>
                <a:lnTo>
                  <a:pt x="658" y="158"/>
                </a:lnTo>
                <a:lnTo>
                  <a:pt x="664" y="193"/>
                </a:lnTo>
                <a:lnTo>
                  <a:pt x="668" y="233"/>
                </a:lnTo>
                <a:lnTo>
                  <a:pt x="666" y="277"/>
                </a:lnTo>
                <a:lnTo>
                  <a:pt x="662" y="324"/>
                </a:lnTo>
                <a:lnTo>
                  <a:pt x="662" y="324"/>
                </a:lnTo>
                <a:close/>
                <a:moveTo>
                  <a:pt x="115" y="678"/>
                </a:moveTo>
                <a:lnTo>
                  <a:pt x="115" y="678"/>
                </a:lnTo>
                <a:lnTo>
                  <a:pt x="221" y="678"/>
                </a:lnTo>
                <a:lnTo>
                  <a:pt x="221" y="678"/>
                </a:lnTo>
                <a:lnTo>
                  <a:pt x="240" y="695"/>
                </a:lnTo>
                <a:lnTo>
                  <a:pt x="258" y="709"/>
                </a:lnTo>
                <a:lnTo>
                  <a:pt x="279" y="722"/>
                </a:lnTo>
                <a:lnTo>
                  <a:pt x="302" y="732"/>
                </a:lnTo>
                <a:lnTo>
                  <a:pt x="325" y="740"/>
                </a:lnTo>
                <a:lnTo>
                  <a:pt x="350" y="747"/>
                </a:lnTo>
                <a:lnTo>
                  <a:pt x="375" y="751"/>
                </a:lnTo>
                <a:lnTo>
                  <a:pt x="400" y="753"/>
                </a:lnTo>
                <a:lnTo>
                  <a:pt x="400" y="753"/>
                </a:lnTo>
                <a:lnTo>
                  <a:pt x="427" y="751"/>
                </a:lnTo>
                <a:lnTo>
                  <a:pt x="452" y="747"/>
                </a:lnTo>
                <a:lnTo>
                  <a:pt x="477" y="740"/>
                </a:lnTo>
                <a:lnTo>
                  <a:pt x="500" y="732"/>
                </a:lnTo>
                <a:lnTo>
                  <a:pt x="522" y="720"/>
                </a:lnTo>
                <a:lnTo>
                  <a:pt x="543" y="707"/>
                </a:lnTo>
                <a:lnTo>
                  <a:pt x="564" y="693"/>
                </a:lnTo>
                <a:lnTo>
                  <a:pt x="581" y="674"/>
                </a:lnTo>
                <a:lnTo>
                  <a:pt x="581" y="674"/>
                </a:lnTo>
                <a:lnTo>
                  <a:pt x="689" y="674"/>
                </a:lnTo>
                <a:lnTo>
                  <a:pt x="689" y="674"/>
                </a:lnTo>
                <a:lnTo>
                  <a:pt x="703" y="688"/>
                </a:lnTo>
                <a:lnTo>
                  <a:pt x="716" y="705"/>
                </a:lnTo>
                <a:lnTo>
                  <a:pt x="728" y="722"/>
                </a:lnTo>
                <a:lnTo>
                  <a:pt x="739" y="742"/>
                </a:lnTo>
                <a:lnTo>
                  <a:pt x="749" y="763"/>
                </a:lnTo>
                <a:lnTo>
                  <a:pt x="760" y="784"/>
                </a:lnTo>
                <a:lnTo>
                  <a:pt x="776" y="832"/>
                </a:lnTo>
                <a:lnTo>
                  <a:pt x="789" y="880"/>
                </a:lnTo>
                <a:lnTo>
                  <a:pt x="797" y="928"/>
                </a:lnTo>
                <a:lnTo>
                  <a:pt x="799" y="973"/>
                </a:lnTo>
                <a:lnTo>
                  <a:pt x="799" y="996"/>
                </a:lnTo>
                <a:lnTo>
                  <a:pt x="799" y="1015"/>
                </a:lnTo>
                <a:lnTo>
                  <a:pt x="799" y="1015"/>
                </a:lnTo>
                <a:lnTo>
                  <a:pt x="0" y="1015"/>
                </a:lnTo>
                <a:lnTo>
                  <a:pt x="0" y="1015"/>
                </a:lnTo>
                <a:lnTo>
                  <a:pt x="3" y="977"/>
                </a:lnTo>
                <a:lnTo>
                  <a:pt x="7" y="936"/>
                </a:lnTo>
                <a:lnTo>
                  <a:pt x="13" y="890"/>
                </a:lnTo>
                <a:lnTo>
                  <a:pt x="23" y="842"/>
                </a:lnTo>
                <a:lnTo>
                  <a:pt x="30" y="819"/>
                </a:lnTo>
                <a:lnTo>
                  <a:pt x="38" y="797"/>
                </a:lnTo>
                <a:lnTo>
                  <a:pt x="46" y="774"/>
                </a:lnTo>
                <a:lnTo>
                  <a:pt x="57" y="753"/>
                </a:lnTo>
                <a:lnTo>
                  <a:pt x="69" y="732"/>
                </a:lnTo>
                <a:lnTo>
                  <a:pt x="84" y="713"/>
                </a:lnTo>
                <a:lnTo>
                  <a:pt x="98" y="695"/>
                </a:lnTo>
                <a:lnTo>
                  <a:pt x="115" y="678"/>
                </a:lnTo>
                <a:lnTo>
                  <a:pt x="115" y="678"/>
                </a:lnTo>
                <a:close/>
                <a:moveTo>
                  <a:pt x="633" y="358"/>
                </a:moveTo>
                <a:lnTo>
                  <a:pt x="633" y="358"/>
                </a:lnTo>
                <a:lnTo>
                  <a:pt x="612" y="360"/>
                </a:lnTo>
                <a:lnTo>
                  <a:pt x="604" y="362"/>
                </a:lnTo>
                <a:lnTo>
                  <a:pt x="597" y="364"/>
                </a:lnTo>
                <a:lnTo>
                  <a:pt x="597" y="364"/>
                </a:lnTo>
                <a:lnTo>
                  <a:pt x="579" y="308"/>
                </a:lnTo>
                <a:lnTo>
                  <a:pt x="579" y="308"/>
                </a:lnTo>
                <a:lnTo>
                  <a:pt x="545" y="314"/>
                </a:lnTo>
                <a:lnTo>
                  <a:pt x="510" y="318"/>
                </a:lnTo>
                <a:lnTo>
                  <a:pt x="475" y="322"/>
                </a:lnTo>
                <a:lnTo>
                  <a:pt x="437" y="322"/>
                </a:lnTo>
                <a:lnTo>
                  <a:pt x="396" y="320"/>
                </a:lnTo>
                <a:lnTo>
                  <a:pt x="354" y="316"/>
                </a:lnTo>
                <a:lnTo>
                  <a:pt x="308" y="308"/>
                </a:lnTo>
                <a:lnTo>
                  <a:pt x="260" y="297"/>
                </a:lnTo>
                <a:lnTo>
                  <a:pt x="260" y="297"/>
                </a:lnTo>
                <a:lnTo>
                  <a:pt x="223" y="362"/>
                </a:lnTo>
                <a:lnTo>
                  <a:pt x="223" y="362"/>
                </a:lnTo>
                <a:lnTo>
                  <a:pt x="181" y="358"/>
                </a:lnTo>
                <a:lnTo>
                  <a:pt x="181" y="358"/>
                </a:lnTo>
                <a:lnTo>
                  <a:pt x="175" y="358"/>
                </a:lnTo>
                <a:lnTo>
                  <a:pt x="175" y="358"/>
                </a:lnTo>
                <a:lnTo>
                  <a:pt x="169" y="362"/>
                </a:lnTo>
                <a:lnTo>
                  <a:pt x="169" y="362"/>
                </a:lnTo>
                <a:lnTo>
                  <a:pt x="171" y="393"/>
                </a:lnTo>
                <a:lnTo>
                  <a:pt x="175" y="406"/>
                </a:lnTo>
                <a:lnTo>
                  <a:pt x="179" y="418"/>
                </a:lnTo>
                <a:lnTo>
                  <a:pt x="179" y="418"/>
                </a:lnTo>
                <a:lnTo>
                  <a:pt x="183" y="426"/>
                </a:lnTo>
                <a:lnTo>
                  <a:pt x="188" y="435"/>
                </a:lnTo>
                <a:lnTo>
                  <a:pt x="194" y="439"/>
                </a:lnTo>
                <a:lnTo>
                  <a:pt x="202" y="443"/>
                </a:lnTo>
                <a:lnTo>
                  <a:pt x="213" y="445"/>
                </a:lnTo>
                <a:lnTo>
                  <a:pt x="215" y="458"/>
                </a:lnTo>
                <a:lnTo>
                  <a:pt x="215" y="458"/>
                </a:lnTo>
                <a:lnTo>
                  <a:pt x="221" y="476"/>
                </a:lnTo>
                <a:lnTo>
                  <a:pt x="227" y="493"/>
                </a:lnTo>
                <a:lnTo>
                  <a:pt x="235" y="510"/>
                </a:lnTo>
                <a:lnTo>
                  <a:pt x="246" y="526"/>
                </a:lnTo>
                <a:lnTo>
                  <a:pt x="254" y="541"/>
                </a:lnTo>
                <a:lnTo>
                  <a:pt x="267" y="555"/>
                </a:lnTo>
                <a:lnTo>
                  <a:pt x="277" y="568"/>
                </a:lnTo>
                <a:lnTo>
                  <a:pt x="290" y="580"/>
                </a:lnTo>
                <a:lnTo>
                  <a:pt x="290" y="580"/>
                </a:lnTo>
                <a:lnTo>
                  <a:pt x="304" y="591"/>
                </a:lnTo>
                <a:lnTo>
                  <a:pt x="317" y="601"/>
                </a:lnTo>
                <a:lnTo>
                  <a:pt x="331" y="607"/>
                </a:lnTo>
                <a:lnTo>
                  <a:pt x="346" y="616"/>
                </a:lnTo>
                <a:lnTo>
                  <a:pt x="360" y="620"/>
                </a:lnTo>
                <a:lnTo>
                  <a:pt x="375" y="624"/>
                </a:lnTo>
                <a:lnTo>
                  <a:pt x="389" y="626"/>
                </a:lnTo>
                <a:lnTo>
                  <a:pt x="406" y="628"/>
                </a:lnTo>
                <a:lnTo>
                  <a:pt x="406" y="628"/>
                </a:lnTo>
                <a:lnTo>
                  <a:pt x="421" y="626"/>
                </a:lnTo>
                <a:lnTo>
                  <a:pt x="435" y="624"/>
                </a:lnTo>
                <a:lnTo>
                  <a:pt x="450" y="620"/>
                </a:lnTo>
                <a:lnTo>
                  <a:pt x="464" y="616"/>
                </a:lnTo>
                <a:lnTo>
                  <a:pt x="479" y="607"/>
                </a:lnTo>
                <a:lnTo>
                  <a:pt x="493" y="599"/>
                </a:lnTo>
                <a:lnTo>
                  <a:pt x="508" y="591"/>
                </a:lnTo>
                <a:lnTo>
                  <a:pt x="520" y="580"/>
                </a:lnTo>
                <a:lnTo>
                  <a:pt x="520" y="580"/>
                </a:lnTo>
                <a:lnTo>
                  <a:pt x="533" y="568"/>
                </a:lnTo>
                <a:lnTo>
                  <a:pt x="543" y="555"/>
                </a:lnTo>
                <a:lnTo>
                  <a:pt x="556" y="541"/>
                </a:lnTo>
                <a:lnTo>
                  <a:pt x="566" y="526"/>
                </a:lnTo>
                <a:lnTo>
                  <a:pt x="574" y="510"/>
                </a:lnTo>
                <a:lnTo>
                  <a:pt x="583" y="493"/>
                </a:lnTo>
                <a:lnTo>
                  <a:pt x="589" y="474"/>
                </a:lnTo>
                <a:lnTo>
                  <a:pt x="595" y="458"/>
                </a:lnTo>
                <a:lnTo>
                  <a:pt x="597" y="445"/>
                </a:lnTo>
                <a:lnTo>
                  <a:pt x="608" y="443"/>
                </a:lnTo>
                <a:lnTo>
                  <a:pt x="608" y="443"/>
                </a:lnTo>
                <a:lnTo>
                  <a:pt x="614" y="439"/>
                </a:lnTo>
                <a:lnTo>
                  <a:pt x="620" y="433"/>
                </a:lnTo>
                <a:lnTo>
                  <a:pt x="626" y="426"/>
                </a:lnTo>
                <a:lnTo>
                  <a:pt x="631" y="418"/>
                </a:lnTo>
                <a:lnTo>
                  <a:pt x="631" y="418"/>
                </a:lnTo>
                <a:lnTo>
                  <a:pt x="635" y="406"/>
                </a:lnTo>
                <a:lnTo>
                  <a:pt x="637" y="393"/>
                </a:lnTo>
                <a:lnTo>
                  <a:pt x="639" y="362"/>
                </a:lnTo>
                <a:lnTo>
                  <a:pt x="639" y="362"/>
                </a:lnTo>
                <a:lnTo>
                  <a:pt x="633" y="358"/>
                </a:lnTo>
                <a:lnTo>
                  <a:pt x="633" y="358"/>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3" name="Freeform 7"/>
          <p:cNvSpPr>
            <a:spLocks noEditPoints="1"/>
          </p:cNvSpPr>
          <p:nvPr/>
        </p:nvSpPr>
        <p:spPr bwMode="auto">
          <a:xfrm>
            <a:off x="6797675" y="3977005"/>
            <a:ext cx="614045" cy="781050"/>
          </a:xfrm>
          <a:custGeom>
            <a:avLst/>
            <a:gdLst>
              <a:gd name="T0" fmla="*/ 683 w 799"/>
              <a:gd name="T1" fmla="*/ 337 h 1015"/>
              <a:gd name="T2" fmla="*/ 678 w 799"/>
              <a:gd name="T3" fmla="*/ 395 h 1015"/>
              <a:gd name="T4" fmla="*/ 662 w 799"/>
              <a:gd name="T5" fmla="*/ 447 h 1015"/>
              <a:gd name="T6" fmla="*/ 633 w 799"/>
              <a:gd name="T7" fmla="*/ 476 h 1015"/>
              <a:gd name="T8" fmla="*/ 599 w 799"/>
              <a:gd name="T9" fmla="*/ 551 h 1015"/>
              <a:gd name="T10" fmla="*/ 547 w 799"/>
              <a:gd name="T11" fmla="*/ 611 h 1015"/>
              <a:gd name="T12" fmla="*/ 498 w 799"/>
              <a:gd name="T13" fmla="*/ 647 h 1015"/>
              <a:gd name="T14" fmla="*/ 425 w 799"/>
              <a:gd name="T15" fmla="*/ 670 h 1015"/>
              <a:gd name="T16" fmla="*/ 366 w 799"/>
              <a:gd name="T17" fmla="*/ 666 h 1015"/>
              <a:gd name="T18" fmla="*/ 296 w 799"/>
              <a:gd name="T19" fmla="*/ 636 h 1015"/>
              <a:gd name="T20" fmla="*/ 248 w 799"/>
              <a:gd name="T21" fmla="*/ 599 h 1015"/>
              <a:gd name="T22" fmla="*/ 202 w 799"/>
              <a:gd name="T23" fmla="*/ 534 h 1015"/>
              <a:gd name="T24" fmla="*/ 177 w 799"/>
              <a:gd name="T25" fmla="*/ 478 h 1015"/>
              <a:gd name="T26" fmla="*/ 140 w 799"/>
              <a:gd name="T27" fmla="*/ 435 h 1015"/>
              <a:gd name="T28" fmla="*/ 127 w 799"/>
              <a:gd name="T29" fmla="*/ 374 h 1015"/>
              <a:gd name="T30" fmla="*/ 136 w 799"/>
              <a:gd name="T31" fmla="*/ 331 h 1015"/>
              <a:gd name="T32" fmla="*/ 134 w 799"/>
              <a:gd name="T33" fmla="*/ 233 h 1015"/>
              <a:gd name="T34" fmla="*/ 148 w 799"/>
              <a:gd name="T35" fmla="*/ 131 h 1015"/>
              <a:gd name="T36" fmla="*/ 202 w 799"/>
              <a:gd name="T37" fmla="*/ 62 h 1015"/>
              <a:gd name="T38" fmla="*/ 265 w 799"/>
              <a:gd name="T39" fmla="*/ 25 h 1015"/>
              <a:gd name="T40" fmla="*/ 366 w 799"/>
              <a:gd name="T41" fmla="*/ 2 h 1015"/>
              <a:gd name="T42" fmla="*/ 475 w 799"/>
              <a:gd name="T43" fmla="*/ 8 h 1015"/>
              <a:gd name="T44" fmla="*/ 568 w 799"/>
              <a:gd name="T45" fmla="*/ 42 h 1015"/>
              <a:gd name="T46" fmla="*/ 612 w 799"/>
              <a:gd name="T47" fmla="*/ 75 h 1015"/>
              <a:gd name="T48" fmla="*/ 645 w 799"/>
              <a:gd name="T49" fmla="*/ 127 h 1015"/>
              <a:gd name="T50" fmla="*/ 668 w 799"/>
              <a:gd name="T51" fmla="*/ 233 h 1015"/>
              <a:gd name="T52" fmla="*/ 115 w 799"/>
              <a:gd name="T53" fmla="*/ 678 h 1015"/>
              <a:gd name="T54" fmla="*/ 240 w 799"/>
              <a:gd name="T55" fmla="*/ 695 h 1015"/>
              <a:gd name="T56" fmla="*/ 325 w 799"/>
              <a:gd name="T57" fmla="*/ 740 h 1015"/>
              <a:gd name="T58" fmla="*/ 400 w 799"/>
              <a:gd name="T59" fmla="*/ 753 h 1015"/>
              <a:gd name="T60" fmla="*/ 500 w 799"/>
              <a:gd name="T61" fmla="*/ 732 h 1015"/>
              <a:gd name="T62" fmla="*/ 581 w 799"/>
              <a:gd name="T63" fmla="*/ 674 h 1015"/>
              <a:gd name="T64" fmla="*/ 703 w 799"/>
              <a:gd name="T65" fmla="*/ 688 h 1015"/>
              <a:gd name="T66" fmla="*/ 749 w 799"/>
              <a:gd name="T67" fmla="*/ 763 h 1015"/>
              <a:gd name="T68" fmla="*/ 797 w 799"/>
              <a:gd name="T69" fmla="*/ 928 h 1015"/>
              <a:gd name="T70" fmla="*/ 799 w 799"/>
              <a:gd name="T71" fmla="*/ 1015 h 1015"/>
              <a:gd name="T72" fmla="*/ 7 w 799"/>
              <a:gd name="T73" fmla="*/ 936 h 1015"/>
              <a:gd name="T74" fmla="*/ 38 w 799"/>
              <a:gd name="T75" fmla="*/ 797 h 1015"/>
              <a:gd name="T76" fmla="*/ 84 w 799"/>
              <a:gd name="T77" fmla="*/ 713 h 1015"/>
              <a:gd name="T78" fmla="*/ 633 w 799"/>
              <a:gd name="T79" fmla="*/ 358 h 1015"/>
              <a:gd name="T80" fmla="*/ 597 w 799"/>
              <a:gd name="T81" fmla="*/ 364 h 1015"/>
              <a:gd name="T82" fmla="*/ 545 w 799"/>
              <a:gd name="T83" fmla="*/ 314 h 1015"/>
              <a:gd name="T84" fmla="*/ 396 w 799"/>
              <a:gd name="T85" fmla="*/ 320 h 1015"/>
              <a:gd name="T86" fmla="*/ 260 w 799"/>
              <a:gd name="T87" fmla="*/ 297 h 1015"/>
              <a:gd name="T88" fmla="*/ 181 w 799"/>
              <a:gd name="T89" fmla="*/ 358 h 1015"/>
              <a:gd name="T90" fmla="*/ 169 w 799"/>
              <a:gd name="T91" fmla="*/ 362 h 1015"/>
              <a:gd name="T92" fmla="*/ 179 w 799"/>
              <a:gd name="T93" fmla="*/ 418 h 1015"/>
              <a:gd name="T94" fmla="*/ 202 w 799"/>
              <a:gd name="T95" fmla="*/ 443 h 1015"/>
              <a:gd name="T96" fmla="*/ 221 w 799"/>
              <a:gd name="T97" fmla="*/ 476 h 1015"/>
              <a:gd name="T98" fmla="*/ 254 w 799"/>
              <a:gd name="T99" fmla="*/ 541 h 1015"/>
              <a:gd name="T100" fmla="*/ 290 w 799"/>
              <a:gd name="T101" fmla="*/ 580 h 1015"/>
              <a:gd name="T102" fmla="*/ 346 w 799"/>
              <a:gd name="T103" fmla="*/ 616 h 1015"/>
              <a:gd name="T104" fmla="*/ 406 w 799"/>
              <a:gd name="T105" fmla="*/ 628 h 1015"/>
              <a:gd name="T106" fmla="*/ 450 w 799"/>
              <a:gd name="T107" fmla="*/ 620 h 1015"/>
              <a:gd name="T108" fmla="*/ 508 w 799"/>
              <a:gd name="T109" fmla="*/ 591 h 1015"/>
              <a:gd name="T110" fmla="*/ 543 w 799"/>
              <a:gd name="T111" fmla="*/ 555 h 1015"/>
              <a:gd name="T112" fmla="*/ 583 w 799"/>
              <a:gd name="T113" fmla="*/ 493 h 1015"/>
              <a:gd name="T114" fmla="*/ 608 w 799"/>
              <a:gd name="T115" fmla="*/ 443 h 1015"/>
              <a:gd name="T116" fmla="*/ 626 w 799"/>
              <a:gd name="T117" fmla="*/ 426 h 1015"/>
              <a:gd name="T118" fmla="*/ 637 w 799"/>
              <a:gd name="T119" fmla="*/ 393 h 1015"/>
              <a:gd name="T120" fmla="*/ 633 w 799"/>
              <a:gd name="T121" fmla="*/ 358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9" h="1015">
                <a:moveTo>
                  <a:pt x="662" y="324"/>
                </a:moveTo>
                <a:lnTo>
                  <a:pt x="662" y="324"/>
                </a:lnTo>
                <a:lnTo>
                  <a:pt x="672" y="331"/>
                </a:lnTo>
                <a:lnTo>
                  <a:pt x="683" y="337"/>
                </a:lnTo>
                <a:lnTo>
                  <a:pt x="683" y="349"/>
                </a:lnTo>
                <a:lnTo>
                  <a:pt x="683" y="349"/>
                </a:lnTo>
                <a:lnTo>
                  <a:pt x="681" y="372"/>
                </a:lnTo>
                <a:lnTo>
                  <a:pt x="678" y="395"/>
                </a:lnTo>
                <a:lnTo>
                  <a:pt x="674" y="416"/>
                </a:lnTo>
                <a:lnTo>
                  <a:pt x="670" y="433"/>
                </a:lnTo>
                <a:lnTo>
                  <a:pt x="670" y="433"/>
                </a:lnTo>
                <a:lnTo>
                  <a:pt x="662" y="447"/>
                </a:lnTo>
                <a:lnTo>
                  <a:pt x="653" y="460"/>
                </a:lnTo>
                <a:lnTo>
                  <a:pt x="645" y="470"/>
                </a:lnTo>
                <a:lnTo>
                  <a:pt x="633" y="476"/>
                </a:lnTo>
                <a:lnTo>
                  <a:pt x="633" y="476"/>
                </a:lnTo>
                <a:lnTo>
                  <a:pt x="626" y="497"/>
                </a:lnTo>
                <a:lnTo>
                  <a:pt x="618" y="516"/>
                </a:lnTo>
                <a:lnTo>
                  <a:pt x="608" y="534"/>
                </a:lnTo>
                <a:lnTo>
                  <a:pt x="599" y="551"/>
                </a:lnTo>
                <a:lnTo>
                  <a:pt x="587" y="568"/>
                </a:lnTo>
                <a:lnTo>
                  <a:pt x="574" y="584"/>
                </a:lnTo>
                <a:lnTo>
                  <a:pt x="562" y="599"/>
                </a:lnTo>
                <a:lnTo>
                  <a:pt x="547" y="611"/>
                </a:lnTo>
                <a:lnTo>
                  <a:pt x="547" y="611"/>
                </a:lnTo>
                <a:lnTo>
                  <a:pt x="533" y="624"/>
                </a:lnTo>
                <a:lnTo>
                  <a:pt x="516" y="636"/>
                </a:lnTo>
                <a:lnTo>
                  <a:pt x="498" y="647"/>
                </a:lnTo>
                <a:lnTo>
                  <a:pt x="481" y="655"/>
                </a:lnTo>
                <a:lnTo>
                  <a:pt x="462" y="661"/>
                </a:lnTo>
                <a:lnTo>
                  <a:pt x="443" y="666"/>
                </a:lnTo>
                <a:lnTo>
                  <a:pt x="425" y="670"/>
                </a:lnTo>
                <a:lnTo>
                  <a:pt x="406" y="670"/>
                </a:lnTo>
                <a:lnTo>
                  <a:pt x="406" y="670"/>
                </a:lnTo>
                <a:lnTo>
                  <a:pt x="385" y="670"/>
                </a:lnTo>
                <a:lnTo>
                  <a:pt x="366" y="666"/>
                </a:lnTo>
                <a:lnTo>
                  <a:pt x="348" y="661"/>
                </a:lnTo>
                <a:lnTo>
                  <a:pt x="331" y="655"/>
                </a:lnTo>
                <a:lnTo>
                  <a:pt x="312" y="647"/>
                </a:lnTo>
                <a:lnTo>
                  <a:pt x="296" y="636"/>
                </a:lnTo>
                <a:lnTo>
                  <a:pt x="279" y="624"/>
                </a:lnTo>
                <a:lnTo>
                  <a:pt x="263" y="611"/>
                </a:lnTo>
                <a:lnTo>
                  <a:pt x="263" y="611"/>
                </a:lnTo>
                <a:lnTo>
                  <a:pt x="248" y="599"/>
                </a:lnTo>
                <a:lnTo>
                  <a:pt x="235" y="584"/>
                </a:lnTo>
                <a:lnTo>
                  <a:pt x="223" y="568"/>
                </a:lnTo>
                <a:lnTo>
                  <a:pt x="213" y="553"/>
                </a:lnTo>
                <a:lnTo>
                  <a:pt x="202" y="534"/>
                </a:lnTo>
                <a:lnTo>
                  <a:pt x="192" y="518"/>
                </a:lnTo>
                <a:lnTo>
                  <a:pt x="183" y="497"/>
                </a:lnTo>
                <a:lnTo>
                  <a:pt x="177" y="478"/>
                </a:lnTo>
                <a:lnTo>
                  <a:pt x="177" y="478"/>
                </a:lnTo>
                <a:lnTo>
                  <a:pt x="167" y="470"/>
                </a:lnTo>
                <a:lnTo>
                  <a:pt x="156" y="462"/>
                </a:lnTo>
                <a:lnTo>
                  <a:pt x="146" y="449"/>
                </a:lnTo>
                <a:lnTo>
                  <a:pt x="140" y="435"/>
                </a:lnTo>
                <a:lnTo>
                  <a:pt x="140" y="435"/>
                </a:lnTo>
                <a:lnTo>
                  <a:pt x="134" y="416"/>
                </a:lnTo>
                <a:lnTo>
                  <a:pt x="129" y="395"/>
                </a:lnTo>
                <a:lnTo>
                  <a:pt x="127" y="374"/>
                </a:lnTo>
                <a:lnTo>
                  <a:pt x="127" y="349"/>
                </a:lnTo>
                <a:lnTo>
                  <a:pt x="127" y="337"/>
                </a:lnTo>
                <a:lnTo>
                  <a:pt x="136" y="331"/>
                </a:lnTo>
                <a:lnTo>
                  <a:pt x="136" y="331"/>
                </a:lnTo>
                <a:lnTo>
                  <a:pt x="142" y="329"/>
                </a:lnTo>
                <a:lnTo>
                  <a:pt x="142" y="329"/>
                </a:lnTo>
                <a:lnTo>
                  <a:pt x="136" y="277"/>
                </a:lnTo>
                <a:lnTo>
                  <a:pt x="134" y="233"/>
                </a:lnTo>
                <a:lnTo>
                  <a:pt x="136" y="193"/>
                </a:lnTo>
                <a:lnTo>
                  <a:pt x="140" y="160"/>
                </a:lnTo>
                <a:lnTo>
                  <a:pt x="144" y="146"/>
                </a:lnTo>
                <a:lnTo>
                  <a:pt x="148" y="131"/>
                </a:lnTo>
                <a:lnTo>
                  <a:pt x="154" y="119"/>
                </a:lnTo>
                <a:lnTo>
                  <a:pt x="163" y="106"/>
                </a:lnTo>
                <a:lnTo>
                  <a:pt x="179" y="83"/>
                </a:lnTo>
                <a:lnTo>
                  <a:pt x="202" y="62"/>
                </a:lnTo>
                <a:lnTo>
                  <a:pt x="202" y="62"/>
                </a:lnTo>
                <a:lnTo>
                  <a:pt x="221" y="48"/>
                </a:lnTo>
                <a:lnTo>
                  <a:pt x="242" y="35"/>
                </a:lnTo>
                <a:lnTo>
                  <a:pt x="265" y="25"/>
                </a:lnTo>
                <a:lnTo>
                  <a:pt x="290" y="17"/>
                </a:lnTo>
                <a:lnTo>
                  <a:pt x="315" y="10"/>
                </a:lnTo>
                <a:lnTo>
                  <a:pt x="342" y="4"/>
                </a:lnTo>
                <a:lnTo>
                  <a:pt x="366" y="2"/>
                </a:lnTo>
                <a:lnTo>
                  <a:pt x="394" y="0"/>
                </a:lnTo>
                <a:lnTo>
                  <a:pt x="421" y="2"/>
                </a:lnTo>
                <a:lnTo>
                  <a:pt x="448" y="4"/>
                </a:lnTo>
                <a:lnTo>
                  <a:pt x="475" y="8"/>
                </a:lnTo>
                <a:lnTo>
                  <a:pt x="500" y="12"/>
                </a:lnTo>
                <a:lnTo>
                  <a:pt x="525" y="21"/>
                </a:lnTo>
                <a:lnTo>
                  <a:pt x="547" y="31"/>
                </a:lnTo>
                <a:lnTo>
                  <a:pt x="568" y="42"/>
                </a:lnTo>
                <a:lnTo>
                  <a:pt x="587" y="54"/>
                </a:lnTo>
                <a:lnTo>
                  <a:pt x="587" y="54"/>
                </a:lnTo>
                <a:lnTo>
                  <a:pt x="599" y="64"/>
                </a:lnTo>
                <a:lnTo>
                  <a:pt x="612" y="75"/>
                </a:lnTo>
                <a:lnTo>
                  <a:pt x="622" y="87"/>
                </a:lnTo>
                <a:lnTo>
                  <a:pt x="631" y="100"/>
                </a:lnTo>
                <a:lnTo>
                  <a:pt x="639" y="112"/>
                </a:lnTo>
                <a:lnTo>
                  <a:pt x="645" y="127"/>
                </a:lnTo>
                <a:lnTo>
                  <a:pt x="651" y="141"/>
                </a:lnTo>
                <a:lnTo>
                  <a:pt x="658" y="158"/>
                </a:lnTo>
                <a:lnTo>
                  <a:pt x="664" y="193"/>
                </a:lnTo>
                <a:lnTo>
                  <a:pt x="668" y="233"/>
                </a:lnTo>
                <a:lnTo>
                  <a:pt x="666" y="277"/>
                </a:lnTo>
                <a:lnTo>
                  <a:pt x="662" y="324"/>
                </a:lnTo>
                <a:lnTo>
                  <a:pt x="662" y="324"/>
                </a:lnTo>
                <a:close/>
                <a:moveTo>
                  <a:pt x="115" y="678"/>
                </a:moveTo>
                <a:lnTo>
                  <a:pt x="115" y="678"/>
                </a:lnTo>
                <a:lnTo>
                  <a:pt x="221" y="678"/>
                </a:lnTo>
                <a:lnTo>
                  <a:pt x="221" y="678"/>
                </a:lnTo>
                <a:lnTo>
                  <a:pt x="240" y="695"/>
                </a:lnTo>
                <a:lnTo>
                  <a:pt x="258" y="709"/>
                </a:lnTo>
                <a:lnTo>
                  <a:pt x="279" y="722"/>
                </a:lnTo>
                <a:lnTo>
                  <a:pt x="302" y="732"/>
                </a:lnTo>
                <a:lnTo>
                  <a:pt x="325" y="740"/>
                </a:lnTo>
                <a:lnTo>
                  <a:pt x="350" y="747"/>
                </a:lnTo>
                <a:lnTo>
                  <a:pt x="375" y="751"/>
                </a:lnTo>
                <a:lnTo>
                  <a:pt x="400" y="753"/>
                </a:lnTo>
                <a:lnTo>
                  <a:pt x="400" y="753"/>
                </a:lnTo>
                <a:lnTo>
                  <a:pt x="427" y="751"/>
                </a:lnTo>
                <a:lnTo>
                  <a:pt x="452" y="747"/>
                </a:lnTo>
                <a:lnTo>
                  <a:pt x="477" y="740"/>
                </a:lnTo>
                <a:lnTo>
                  <a:pt x="500" y="732"/>
                </a:lnTo>
                <a:lnTo>
                  <a:pt x="522" y="720"/>
                </a:lnTo>
                <a:lnTo>
                  <a:pt x="543" y="707"/>
                </a:lnTo>
                <a:lnTo>
                  <a:pt x="564" y="693"/>
                </a:lnTo>
                <a:lnTo>
                  <a:pt x="581" y="674"/>
                </a:lnTo>
                <a:lnTo>
                  <a:pt x="581" y="674"/>
                </a:lnTo>
                <a:lnTo>
                  <a:pt x="689" y="674"/>
                </a:lnTo>
                <a:lnTo>
                  <a:pt x="689" y="674"/>
                </a:lnTo>
                <a:lnTo>
                  <a:pt x="703" y="688"/>
                </a:lnTo>
                <a:lnTo>
                  <a:pt x="716" y="705"/>
                </a:lnTo>
                <a:lnTo>
                  <a:pt x="728" y="722"/>
                </a:lnTo>
                <a:lnTo>
                  <a:pt x="739" y="742"/>
                </a:lnTo>
                <a:lnTo>
                  <a:pt x="749" y="763"/>
                </a:lnTo>
                <a:lnTo>
                  <a:pt x="760" y="784"/>
                </a:lnTo>
                <a:lnTo>
                  <a:pt x="776" y="832"/>
                </a:lnTo>
                <a:lnTo>
                  <a:pt x="789" y="880"/>
                </a:lnTo>
                <a:lnTo>
                  <a:pt x="797" y="928"/>
                </a:lnTo>
                <a:lnTo>
                  <a:pt x="799" y="973"/>
                </a:lnTo>
                <a:lnTo>
                  <a:pt x="799" y="996"/>
                </a:lnTo>
                <a:lnTo>
                  <a:pt x="799" y="1015"/>
                </a:lnTo>
                <a:lnTo>
                  <a:pt x="799" y="1015"/>
                </a:lnTo>
                <a:lnTo>
                  <a:pt x="0" y="1015"/>
                </a:lnTo>
                <a:lnTo>
                  <a:pt x="0" y="1015"/>
                </a:lnTo>
                <a:lnTo>
                  <a:pt x="3" y="977"/>
                </a:lnTo>
                <a:lnTo>
                  <a:pt x="7" y="936"/>
                </a:lnTo>
                <a:lnTo>
                  <a:pt x="13" y="890"/>
                </a:lnTo>
                <a:lnTo>
                  <a:pt x="23" y="842"/>
                </a:lnTo>
                <a:lnTo>
                  <a:pt x="30" y="819"/>
                </a:lnTo>
                <a:lnTo>
                  <a:pt x="38" y="797"/>
                </a:lnTo>
                <a:lnTo>
                  <a:pt x="46" y="774"/>
                </a:lnTo>
                <a:lnTo>
                  <a:pt x="57" y="753"/>
                </a:lnTo>
                <a:lnTo>
                  <a:pt x="69" y="732"/>
                </a:lnTo>
                <a:lnTo>
                  <a:pt x="84" y="713"/>
                </a:lnTo>
                <a:lnTo>
                  <a:pt x="98" y="695"/>
                </a:lnTo>
                <a:lnTo>
                  <a:pt x="115" y="678"/>
                </a:lnTo>
                <a:lnTo>
                  <a:pt x="115" y="678"/>
                </a:lnTo>
                <a:close/>
                <a:moveTo>
                  <a:pt x="633" y="358"/>
                </a:moveTo>
                <a:lnTo>
                  <a:pt x="633" y="358"/>
                </a:lnTo>
                <a:lnTo>
                  <a:pt x="612" y="360"/>
                </a:lnTo>
                <a:lnTo>
                  <a:pt x="604" y="362"/>
                </a:lnTo>
                <a:lnTo>
                  <a:pt x="597" y="364"/>
                </a:lnTo>
                <a:lnTo>
                  <a:pt x="597" y="364"/>
                </a:lnTo>
                <a:lnTo>
                  <a:pt x="579" y="308"/>
                </a:lnTo>
                <a:lnTo>
                  <a:pt x="579" y="308"/>
                </a:lnTo>
                <a:lnTo>
                  <a:pt x="545" y="314"/>
                </a:lnTo>
                <a:lnTo>
                  <a:pt x="510" y="318"/>
                </a:lnTo>
                <a:lnTo>
                  <a:pt x="475" y="322"/>
                </a:lnTo>
                <a:lnTo>
                  <a:pt x="437" y="322"/>
                </a:lnTo>
                <a:lnTo>
                  <a:pt x="396" y="320"/>
                </a:lnTo>
                <a:lnTo>
                  <a:pt x="354" y="316"/>
                </a:lnTo>
                <a:lnTo>
                  <a:pt x="308" y="308"/>
                </a:lnTo>
                <a:lnTo>
                  <a:pt x="260" y="297"/>
                </a:lnTo>
                <a:lnTo>
                  <a:pt x="260" y="297"/>
                </a:lnTo>
                <a:lnTo>
                  <a:pt x="223" y="362"/>
                </a:lnTo>
                <a:lnTo>
                  <a:pt x="223" y="362"/>
                </a:lnTo>
                <a:lnTo>
                  <a:pt x="181" y="358"/>
                </a:lnTo>
                <a:lnTo>
                  <a:pt x="181" y="358"/>
                </a:lnTo>
                <a:lnTo>
                  <a:pt x="175" y="358"/>
                </a:lnTo>
                <a:lnTo>
                  <a:pt x="175" y="358"/>
                </a:lnTo>
                <a:lnTo>
                  <a:pt x="169" y="362"/>
                </a:lnTo>
                <a:lnTo>
                  <a:pt x="169" y="362"/>
                </a:lnTo>
                <a:lnTo>
                  <a:pt x="171" y="393"/>
                </a:lnTo>
                <a:lnTo>
                  <a:pt x="175" y="406"/>
                </a:lnTo>
                <a:lnTo>
                  <a:pt x="179" y="418"/>
                </a:lnTo>
                <a:lnTo>
                  <a:pt x="179" y="418"/>
                </a:lnTo>
                <a:lnTo>
                  <a:pt x="183" y="426"/>
                </a:lnTo>
                <a:lnTo>
                  <a:pt x="188" y="435"/>
                </a:lnTo>
                <a:lnTo>
                  <a:pt x="194" y="439"/>
                </a:lnTo>
                <a:lnTo>
                  <a:pt x="202" y="443"/>
                </a:lnTo>
                <a:lnTo>
                  <a:pt x="213" y="445"/>
                </a:lnTo>
                <a:lnTo>
                  <a:pt x="215" y="458"/>
                </a:lnTo>
                <a:lnTo>
                  <a:pt x="215" y="458"/>
                </a:lnTo>
                <a:lnTo>
                  <a:pt x="221" y="476"/>
                </a:lnTo>
                <a:lnTo>
                  <a:pt x="227" y="493"/>
                </a:lnTo>
                <a:lnTo>
                  <a:pt x="235" y="510"/>
                </a:lnTo>
                <a:lnTo>
                  <a:pt x="246" y="526"/>
                </a:lnTo>
                <a:lnTo>
                  <a:pt x="254" y="541"/>
                </a:lnTo>
                <a:lnTo>
                  <a:pt x="267" y="555"/>
                </a:lnTo>
                <a:lnTo>
                  <a:pt x="277" y="568"/>
                </a:lnTo>
                <a:lnTo>
                  <a:pt x="290" y="580"/>
                </a:lnTo>
                <a:lnTo>
                  <a:pt x="290" y="580"/>
                </a:lnTo>
                <a:lnTo>
                  <a:pt x="304" y="591"/>
                </a:lnTo>
                <a:lnTo>
                  <a:pt x="317" y="601"/>
                </a:lnTo>
                <a:lnTo>
                  <a:pt x="331" y="607"/>
                </a:lnTo>
                <a:lnTo>
                  <a:pt x="346" y="616"/>
                </a:lnTo>
                <a:lnTo>
                  <a:pt x="360" y="620"/>
                </a:lnTo>
                <a:lnTo>
                  <a:pt x="375" y="624"/>
                </a:lnTo>
                <a:lnTo>
                  <a:pt x="389" y="626"/>
                </a:lnTo>
                <a:lnTo>
                  <a:pt x="406" y="628"/>
                </a:lnTo>
                <a:lnTo>
                  <a:pt x="406" y="628"/>
                </a:lnTo>
                <a:lnTo>
                  <a:pt x="421" y="626"/>
                </a:lnTo>
                <a:lnTo>
                  <a:pt x="435" y="624"/>
                </a:lnTo>
                <a:lnTo>
                  <a:pt x="450" y="620"/>
                </a:lnTo>
                <a:lnTo>
                  <a:pt x="464" y="616"/>
                </a:lnTo>
                <a:lnTo>
                  <a:pt x="479" y="607"/>
                </a:lnTo>
                <a:lnTo>
                  <a:pt x="493" y="599"/>
                </a:lnTo>
                <a:lnTo>
                  <a:pt x="508" y="591"/>
                </a:lnTo>
                <a:lnTo>
                  <a:pt x="520" y="580"/>
                </a:lnTo>
                <a:lnTo>
                  <a:pt x="520" y="580"/>
                </a:lnTo>
                <a:lnTo>
                  <a:pt x="533" y="568"/>
                </a:lnTo>
                <a:lnTo>
                  <a:pt x="543" y="555"/>
                </a:lnTo>
                <a:lnTo>
                  <a:pt x="556" y="541"/>
                </a:lnTo>
                <a:lnTo>
                  <a:pt x="566" y="526"/>
                </a:lnTo>
                <a:lnTo>
                  <a:pt x="574" y="510"/>
                </a:lnTo>
                <a:lnTo>
                  <a:pt x="583" y="493"/>
                </a:lnTo>
                <a:lnTo>
                  <a:pt x="589" y="474"/>
                </a:lnTo>
                <a:lnTo>
                  <a:pt x="595" y="458"/>
                </a:lnTo>
                <a:lnTo>
                  <a:pt x="597" y="445"/>
                </a:lnTo>
                <a:lnTo>
                  <a:pt x="608" y="443"/>
                </a:lnTo>
                <a:lnTo>
                  <a:pt x="608" y="443"/>
                </a:lnTo>
                <a:lnTo>
                  <a:pt x="614" y="439"/>
                </a:lnTo>
                <a:lnTo>
                  <a:pt x="620" y="433"/>
                </a:lnTo>
                <a:lnTo>
                  <a:pt x="626" y="426"/>
                </a:lnTo>
                <a:lnTo>
                  <a:pt x="631" y="418"/>
                </a:lnTo>
                <a:lnTo>
                  <a:pt x="631" y="418"/>
                </a:lnTo>
                <a:lnTo>
                  <a:pt x="635" y="406"/>
                </a:lnTo>
                <a:lnTo>
                  <a:pt x="637" y="393"/>
                </a:lnTo>
                <a:lnTo>
                  <a:pt x="639" y="362"/>
                </a:lnTo>
                <a:lnTo>
                  <a:pt x="639" y="362"/>
                </a:lnTo>
                <a:lnTo>
                  <a:pt x="633" y="358"/>
                </a:lnTo>
                <a:lnTo>
                  <a:pt x="633" y="358"/>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4" name="Freeform 7"/>
          <p:cNvSpPr>
            <a:spLocks noEditPoints="1"/>
          </p:cNvSpPr>
          <p:nvPr/>
        </p:nvSpPr>
        <p:spPr bwMode="auto">
          <a:xfrm>
            <a:off x="8696325" y="3977005"/>
            <a:ext cx="614045" cy="781050"/>
          </a:xfrm>
          <a:custGeom>
            <a:avLst/>
            <a:gdLst>
              <a:gd name="T0" fmla="*/ 683 w 799"/>
              <a:gd name="T1" fmla="*/ 337 h 1015"/>
              <a:gd name="T2" fmla="*/ 678 w 799"/>
              <a:gd name="T3" fmla="*/ 395 h 1015"/>
              <a:gd name="T4" fmla="*/ 662 w 799"/>
              <a:gd name="T5" fmla="*/ 447 h 1015"/>
              <a:gd name="T6" fmla="*/ 633 w 799"/>
              <a:gd name="T7" fmla="*/ 476 h 1015"/>
              <a:gd name="T8" fmla="*/ 599 w 799"/>
              <a:gd name="T9" fmla="*/ 551 h 1015"/>
              <a:gd name="T10" fmla="*/ 547 w 799"/>
              <a:gd name="T11" fmla="*/ 611 h 1015"/>
              <a:gd name="T12" fmla="*/ 498 w 799"/>
              <a:gd name="T13" fmla="*/ 647 h 1015"/>
              <a:gd name="T14" fmla="*/ 425 w 799"/>
              <a:gd name="T15" fmla="*/ 670 h 1015"/>
              <a:gd name="T16" fmla="*/ 366 w 799"/>
              <a:gd name="T17" fmla="*/ 666 h 1015"/>
              <a:gd name="T18" fmla="*/ 296 w 799"/>
              <a:gd name="T19" fmla="*/ 636 h 1015"/>
              <a:gd name="T20" fmla="*/ 248 w 799"/>
              <a:gd name="T21" fmla="*/ 599 h 1015"/>
              <a:gd name="T22" fmla="*/ 202 w 799"/>
              <a:gd name="T23" fmla="*/ 534 h 1015"/>
              <a:gd name="T24" fmla="*/ 177 w 799"/>
              <a:gd name="T25" fmla="*/ 478 h 1015"/>
              <a:gd name="T26" fmla="*/ 140 w 799"/>
              <a:gd name="T27" fmla="*/ 435 h 1015"/>
              <a:gd name="T28" fmla="*/ 127 w 799"/>
              <a:gd name="T29" fmla="*/ 374 h 1015"/>
              <a:gd name="T30" fmla="*/ 136 w 799"/>
              <a:gd name="T31" fmla="*/ 331 h 1015"/>
              <a:gd name="T32" fmla="*/ 134 w 799"/>
              <a:gd name="T33" fmla="*/ 233 h 1015"/>
              <a:gd name="T34" fmla="*/ 148 w 799"/>
              <a:gd name="T35" fmla="*/ 131 h 1015"/>
              <a:gd name="T36" fmla="*/ 202 w 799"/>
              <a:gd name="T37" fmla="*/ 62 h 1015"/>
              <a:gd name="T38" fmla="*/ 265 w 799"/>
              <a:gd name="T39" fmla="*/ 25 h 1015"/>
              <a:gd name="T40" fmla="*/ 366 w 799"/>
              <a:gd name="T41" fmla="*/ 2 h 1015"/>
              <a:gd name="T42" fmla="*/ 475 w 799"/>
              <a:gd name="T43" fmla="*/ 8 h 1015"/>
              <a:gd name="T44" fmla="*/ 568 w 799"/>
              <a:gd name="T45" fmla="*/ 42 h 1015"/>
              <a:gd name="T46" fmla="*/ 612 w 799"/>
              <a:gd name="T47" fmla="*/ 75 h 1015"/>
              <a:gd name="T48" fmla="*/ 645 w 799"/>
              <a:gd name="T49" fmla="*/ 127 h 1015"/>
              <a:gd name="T50" fmla="*/ 668 w 799"/>
              <a:gd name="T51" fmla="*/ 233 h 1015"/>
              <a:gd name="T52" fmla="*/ 115 w 799"/>
              <a:gd name="T53" fmla="*/ 678 h 1015"/>
              <a:gd name="T54" fmla="*/ 240 w 799"/>
              <a:gd name="T55" fmla="*/ 695 h 1015"/>
              <a:gd name="T56" fmla="*/ 325 w 799"/>
              <a:gd name="T57" fmla="*/ 740 h 1015"/>
              <a:gd name="T58" fmla="*/ 400 w 799"/>
              <a:gd name="T59" fmla="*/ 753 h 1015"/>
              <a:gd name="T60" fmla="*/ 500 w 799"/>
              <a:gd name="T61" fmla="*/ 732 h 1015"/>
              <a:gd name="T62" fmla="*/ 581 w 799"/>
              <a:gd name="T63" fmla="*/ 674 h 1015"/>
              <a:gd name="T64" fmla="*/ 703 w 799"/>
              <a:gd name="T65" fmla="*/ 688 h 1015"/>
              <a:gd name="T66" fmla="*/ 749 w 799"/>
              <a:gd name="T67" fmla="*/ 763 h 1015"/>
              <a:gd name="T68" fmla="*/ 797 w 799"/>
              <a:gd name="T69" fmla="*/ 928 h 1015"/>
              <a:gd name="T70" fmla="*/ 799 w 799"/>
              <a:gd name="T71" fmla="*/ 1015 h 1015"/>
              <a:gd name="T72" fmla="*/ 7 w 799"/>
              <a:gd name="T73" fmla="*/ 936 h 1015"/>
              <a:gd name="T74" fmla="*/ 38 w 799"/>
              <a:gd name="T75" fmla="*/ 797 h 1015"/>
              <a:gd name="T76" fmla="*/ 84 w 799"/>
              <a:gd name="T77" fmla="*/ 713 h 1015"/>
              <a:gd name="T78" fmla="*/ 633 w 799"/>
              <a:gd name="T79" fmla="*/ 358 h 1015"/>
              <a:gd name="T80" fmla="*/ 597 w 799"/>
              <a:gd name="T81" fmla="*/ 364 h 1015"/>
              <a:gd name="T82" fmla="*/ 545 w 799"/>
              <a:gd name="T83" fmla="*/ 314 h 1015"/>
              <a:gd name="T84" fmla="*/ 396 w 799"/>
              <a:gd name="T85" fmla="*/ 320 h 1015"/>
              <a:gd name="T86" fmla="*/ 260 w 799"/>
              <a:gd name="T87" fmla="*/ 297 h 1015"/>
              <a:gd name="T88" fmla="*/ 181 w 799"/>
              <a:gd name="T89" fmla="*/ 358 h 1015"/>
              <a:gd name="T90" fmla="*/ 169 w 799"/>
              <a:gd name="T91" fmla="*/ 362 h 1015"/>
              <a:gd name="T92" fmla="*/ 179 w 799"/>
              <a:gd name="T93" fmla="*/ 418 h 1015"/>
              <a:gd name="T94" fmla="*/ 202 w 799"/>
              <a:gd name="T95" fmla="*/ 443 h 1015"/>
              <a:gd name="T96" fmla="*/ 221 w 799"/>
              <a:gd name="T97" fmla="*/ 476 h 1015"/>
              <a:gd name="T98" fmla="*/ 254 w 799"/>
              <a:gd name="T99" fmla="*/ 541 h 1015"/>
              <a:gd name="T100" fmla="*/ 290 w 799"/>
              <a:gd name="T101" fmla="*/ 580 h 1015"/>
              <a:gd name="T102" fmla="*/ 346 w 799"/>
              <a:gd name="T103" fmla="*/ 616 h 1015"/>
              <a:gd name="T104" fmla="*/ 406 w 799"/>
              <a:gd name="T105" fmla="*/ 628 h 1015"/>
              <a:gd name="T106" fmla="*/ 450 w 799"/>
              <a:gd name="T107" fmla="*/ 620 h 1015"/>
              <a:gd name="T108" fmla="*/ 508 w 799"/>
              <a:gd name="T109" fmla="*/ 591 h 1015"/>
              <a:gd name="T110" fmla="*/ 543 w 799"/>
              <a:gd name="T111" fmla="*/ 555 h 1015"/>
              <a:gd name="T112" fmla="*/ 583 w 799"/>
              <a:gd name="T113" fmla="*/ 493 h 1015"/>
              <a:gd name="T114" fmla="*/ 608 w 799"/>
              <a:gd name="T115" fmla="*/ 443 h 1015"/>
              <a:gd name="T116" fmla="*/ 626 w 799"/>
              <a:gd name="T117" fmla="*/ 426 h 1015"/>
              <a:gd name="T118" fmla="*/ 637 w 799"/>
              <a:gd name="T119" fmla="*/ 393 h 1015"/>
              <a:gd name="T120" fmla="*/ 633 w 799"/>
              <a:gd name="T121" fmla="*/ 358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9" h="1015">
                <a:moveTo>
                  <a:pt x="662" y="324"/>
                </a:moveTo>
                <a:lnTo>
                  <a:pt x="662" y="324"/>
                </a:lnTo>
                <a:lnTo>
                  <a:pt x="672" y="331"/>
                </a:lnTo>
                <a:lnTo>
                  <a:pt x="683" y="337"/>
                </a:lnTo>
                <a:lnTo>
                  <a:pt x="683" y="349"/>
                </a:lnTo>
                <a:lnTo>
                  <a:pt x="683" y="349"/>
                </a:lnTo>
                <a:lnTo>
                  <a:pt x="681" y="372"/>
                </a:lnTo>
                <a:lnTo>
                  <a:pt x="678" y="395"/>
                </a:lnTo>
                <a:lnTo>
                  <a:pt x="674" y="416"/>
                </a:lnTo>
                <a:lnTo>
                  <a:pt x="670" y="433"/>
                </a:lnTo>
                <a:lnTo>
                  <a:pt x="670" y="433"/>
                </a:lnTo>
                <a:lnTo>
                  <a:pt x="662" y="447"/>
                </a:lnTo>
                <a:lnTo>
                  <a:pt x="653" y="460"/>
                </a:lnTo>
                <a:lnTo>
                  <a:pt x="645" y="470"/>
                </a:lnTo>
                <a:lnTo>
                  <a:pt x="633" y="476"/>
                </a:lnTo>
                <a:lnTo>
                  <a:pt x="633" y="476"/>
                </a:lnTo>
                <a:lnTo>
                  <a:pt x="626" y="497"/>
                </a:lnTo>
                <a:lnTo>
                  <a:pt x="618" y="516"/>
                </a:lnTo>
                <a:lnTo>
                  <a:pt x="608" y="534"/>
                </a:lnTo>
                <a:lnTo>
                  <a:pt x="599" y="551"/>
                </a:lnTo>
                <a:lnTo>
                  <a:pt x="587" y="568"/>
                </a:lnTo>
                <a:lnTo>
                  <a:pt x="574" y="584"/>
                </a:lnTo>
                <a:lnTo>
                  <a:pt x="562" y="599"/>
                </a:lnTo>
                <a:lnTo>
                  <a:pt x="547" y="611"/>
                </a:lnTo>
                <a:lnTo>
                  <a:pt x="547" y="611"/>
                </a:lnTo>
                <a:lnTo>
                  <a:pt x="533" y="624"/>
                </a:lnTo>
                <a:lnTo>
                  <a:pt x="516" y="636"/>
                </a:lnTo>
                <a:lnTo>
                  <a:pt x="498" y="647"/>
                </a:lnTo>
                <a:lnTo>
                  <a:pt x="481" y="655"/>
                </a:lnTo>
                <a:lnTo>
                  <a:pt x="462" y="661"/>
                </a:lnTo>
                <a:lnTo>
                  <a:pt x="443" y="666"/>
                </a:lnTo>
                <a:lnTo>
                  <a:pt x="425" y="670"/>
                </a:lnTo>
                <a:lnTo>
                  <a:pt x="406" y="670"/>
                </a:lnTo>
                <a:lnTo>
                  <a:pt x="406" y="670"/>
                </a:lnTo>
                <a:lnTo>
                  <a:pt x="385" y="670"/>
                </a:lnTo>
                <a:lnTo>
                  <a:pt x="366" y="666"/>
                </a:lnTo>
                <a:lnTo>
                  <a:pt x="348" y="661"/>
                </a:lnTo>
                <a:lnTo>
                  <a:pt x="331" y="655"/>
                </a:lnTo>
                <a:lnTo>
                  <a:pt x="312" y="647"/>
                </a:lnTo>
                <a:lnTo>
                  <a:pt x="296" y="636"/>
                </a:lnTo>
                <a:lnTo>
                  <a:pt x="279" y="624"/>
                </a:lnTo>
                <a:lnTo>
                  <a:pt x="263" y="611"/>
                </a:lnTo>
                <a:lnTo>
                  <a:pt x="263" y="611"/>
                </a:lnTo>
                <a:lnTo>
                  <a:pt x="248" y="599"/>
                </a:lnTo>
                <a:lnTo>
                  <a:pt x="235" y="584"/>
                </a:lnTo>
                <a:lnTo>
                  <a:pt x="223" y="568"/>
                </a:lnTo>
                <a:lnTo>
                  <a:pt x="213" y="553"/>
                </a:lnTo>
                <a:lnTo>
                  <a:pt x="202" y="534"/>
                </a:lnTo>
                <a:lnTo>
                  <a:pt x="192" y="518"/>
                </a:lnTo>
                <a:lnTo>
                  <a:pt x="183" y="497"/>
                </a:lnTo>
                <a:lnTo>
                  <a:pt x="177" y="478"/>
                </a:lnTo>
                <a:lnTo>
                  <a:pt x="177" y="478"/>
                </a:lnTo>
                <a:lnTo>
                  <a:pt x="167" y="470"/>
                </a:lnTo>
                <a:lnTo>
                  <a:pt x="156" y="462"/>
                </a:lnTo>
                <a:lnTo>
                  <a:pt x="146" y="449"/>
                </a:lnTo>
                <a:lnTo>
                  <a:pt x="140" y="435"/>
                </a:lnTo>
                <a:lnTo>
                  <a:pt x="140" y="435"/>
                </a:lnTo>
                <a:lnTo>
                  <a:pt x="134" y="416"/>
                </a:lnTo>
                <a:lnTo>
                  <a:pt x="129" y="395"/>
                </a:lnTo>
                <a:lnTo>
                  <a:pt x="127" y="374"/>
                </a:lnTo>
                <a:lnTo>
                  <a:pt x="127" y="349"/>
                </a:lnTo>
                <a:lnTo>
                  <a:pt x="127" y="337"/>
                </a:lnTo>
                <a:lnTo>
                  <a:pt x="136" y="331"/>
                </a:lnTo>
                <a:lnTo>
                  <a:pt x="136" y="331"/>
                </a:lnTo>
                <a:lnTo>
                  <a:pt x="142" y="329"/>
                </a:lnTo>
                <a:lnTo>
                  <a:pt x="142" y="329"/>
                </a:lnTo>
                <a:lnTo>
                  <a:pt x="136" y="277"/>
                </a:lnTo>
                <a:lnTo>
                  <a:pt x="134" y="233"/>
                </a:lnTo>
                <a:lnTo>
                  <a:pt x="136" y="193"/>
                </a:lnTo>
                <a:lnTo>
                  <a:pt x="140" y="160"/>
                </a:lnTo>
                <a:lnTo>
                  <a:pt x="144" y="146"/>
                </a:lnTo>
                <a:lnTo>
                  <a:pt x="148" y="131"/>
                </a:lnTo>
                <a:lnTo>
                  <a:pt x="154" y="119"/>
                </a:lnTo>
                <a:lnTo>
                  <a:pt x="163" y="106"/>
                </a:lnTo>
                <a:lnTo>
                  <a:pt x="179" y="83"/>
                </a:lnTo>
                <a:lnTo>
                  <a:pt x="202" y="62"/>
                </a:lnTo>
                <a:lnTo>
                  <a:pt x="202" y="62"/>
                </a:lnTo>
                <a:lnTo>
                  <a:pt x="221" y="48"/>
                </a:lnTo>
                <a:lnTo>
                  <a:pt x="242" y="35"/>
                </a:lnTo>
                <a:lnTo>
                  <a:pt x="265" y="25"/>
                </a:lnTo>
                <a:lnTo>
                  <a:pt x="290" y="17"/>
                </a:lnTo>
                <a:lnTo>
                  <a:pt x="315" y="10"/>
                </a:lnTo>
                <a:lnTo>
                  <a:pt x="342" y="4"/>
                </a:lnTo>
                <a:lnTo>
                  <a:pt x="366" y="2"/>
                </a:lnTo>
                <a:lnTo>
                  <a:pt x="394" y="0"/>
                </a:lnTo>
                <a:lnTo>
                  <a:pt x="421" y="2"/>
                </a:lnTo>
                <a:lnTo>
                  <a:pt x="448" y="4"/>
                </a:lnTo>
                <a:lnTo>
                  <a:pt x="475" y="8"/>
                </a:lnTo>
                <a:lnTo>
                  <a:pt x="500" y="12"/>
                </a:lnTo>
                <a:lnTo>
                  <a:pt x="525" y="21"/>
                </a:lnTo>
                <a:lnTo>
                  <a:pt x="547" y="31"/>
                </a:lnTo>
                <a:lnTo>
                  <a:pt x="568" y="42"/>
                </a:lnTo>
                <a:lnTo>
                  <a:pt x="587" y="54"/>
                </a:lnTo>
                <a:lnTo>
                  <a:pt x="587" y="54"/>
                </a:lnTo>
                <a:lnTo>
                  <a:pt x="599" y="64"/>
                </a:lnTo>
                <a:lnTo>
                  <a:pt x="612" y="75"/>
                </a:lnTo>
                <a:lnTo>
                  <a:pt x="622" y="87"/>
                </a:lnTo>
                <a:lnTo>
                  <a:pt x="631" y="100"/>
                </a:lnTo>
                <a:lnTo>
                  <a:pt x="639" y="112"/>
                </a:lnTo>
                <a:lnTo>
                  <a:pt x="645" y="127"/>
                </a:lnTo>
                <a:lnTo>
                  <a:pt x="651" y="141"/>
                </a:lnTo>
                <a:lnTo>
                  <a:pt x="658" y="158"/>
                </a:lnTo>
                <a:lnTo>
                  <a:pt x="664" y="193"/>
                </a:lnTo>
                <a:lnTo>
                  <a:pt x="668" y="233"/>
                </a:lnTo>
                <a:lnTo>
                  <a:pt x="666" y="277"/>
                </a:lnTo>
                <a:lnTo>
                  <a:pt x="662" y="324"/>
                </a:lnTo>
                <a:lnTo>
                  <a:pt x="662" y="324"/>
                </a:lnTo>
                <a:close/>
                <a:moveTo>
                  <a:pt x="115" y="678"/>
                </a:moveTo>
                <a:lnTo>
                  <a:pt x="115" y="678"/>
                </a:lnTo>
                <a:lnTo>
                  <a:pt x="221" y="678"/>
                </a:lnTo>
                <a:lnTo>
                  <a:pt x="221" y="678"/>
                </a:lnTo>
                <a:lnTo>
                  <a:pt x="240" y="695"/>
                </a:lnTo>
                <a:lnTo>
                  <a:pt x="258" y="709"/>
                </a:lnTo>
                <a:lnTo>
                  <a:pt x="279" y="722"/>
                </a:lnTo>
                <a:lnTo>
                  <a:pt x="302" y="732"/>
                </a:lnTo>
                <a:lnTo>
                  <a:pt x="325" y="740"/>
                </a:lnTo>
                <a:lnTo>
                  <a:pt x="350" y="747"/>
                </a:lnTo>
                <a:lnTo>
                  <a:pt x="375" y="751"/>
                </a:lnTo>
                <a:lnTo>
                  <a:pt x="400" y="753"/>
                </a:lnTo>
                <a:lnTo>
                  <a:pt x="400" y="753"/>
                </a:lnTo>
                <a:lnTo>
                  <a:pt x="427" y="751"/>
                </a:lnTo>
                <a:lnTo>
                  <a:pt x="452" y="747"/>
                </a:lnTo>
                <a:lnTo>
                  <a:pt x="477" y="740"/>
                </a:lnTo>
                <a:lnTo>
                  <a:pt x="500" y="732"/>
                </a:lnTo>
                <a:lnTo>
                  <a:pt x="522" y="720"/>
                </a:lnTo>
                <a:lnTo>
                  <a:pt x="543" y="707"/>
                </a:lnTo>
                <a:lnTo>
                  <a:pt x="564" y="693"/>
                </a:lnTo>
                <a:lnTo>
                  <a:pt x="581" y="674"/>
                </a:lnTo>
                <a:lnTo>
                  <a:pt x="581" y="674"/>
                </a:lnTo>
                <a:lnTo>
                  <a:pt x="689" y="674"/>
                </a:lnTo>
                <a:lnTo>
                  <a:pt x="689" y="674"/>
                </a:lnTo>
                <a:lnTo>
                  <a:pt x="703" y="688"/>
                </a:lnTo>
                <a:lnTo>
                  <a:pt x="716" y="705"/>
                </a:lnTo>
                <a:lnTo>
                  <a:pt x="728" y="722"/>
                </a:lnTo>
                <a:lnTo>
                  <a:pt x="739" y="742"/>
                </a:lnTo>
                <a:lnTo>
                  <a:pt x="749" y="763"/>
                </a:lnTo>
                <a:lnTo>
                  <a:pt x="760" y="784"/>
                </a:lnTo>
                <a:lnTo>
                  <a:pt x="776" y="832"/>
                </a:lnTo>
                <a:lnTo>
                  <a:pt x="789" y="880"/>
                </a:lnTo>
                <a:lnTo>
                  <a:pt x="797" y="928"/>
                </a:lnTo>
                <a:lnTo>
                  <a:pt x="799" y="973"/>
                </a:lnTo>
                <a:lnTo>
                  <a:pt x="799" y="996"/>
                </a:lnTo>
                <a:lnTo>
                  <a:pt x="799" y="1015"/>
                </a:lnTo>
                <a:lnTo>
                  <a:pt x="799" y="1015"/>
                </a:lnTo>
                <a:lnTo>
                  <a:pt x="0" y="1015"/>
                </a:lnTo>
                <a:lnTo>
                  <a:pt x="0" y="1015"/>
                </a:lnTo>
                <a:lnTo>
                  <a:pt x="3" y="977"/>
                </a:lnTo>
                <a:lnTo>
                  <a:pt x="7" y="936"/>
                </a:lnTo>
                <a:lnTo>
                  <a:pt x="13" y="890"/>
                </a:lnTo>
                <a:lnTo>
                  <a:pt x="23" y="842"/>
                </a:lnTo>
                <a:lnTo>
                  <a:pt x="30" y="819"/>
                </a:lnTo>
                <a:lnTo>
                  <a:pt x="38" y="797"/>
                </a:lnTo>
                <a:lnTo>
                  <a:pt x="46" y="774"/>
                </a:lnTo>
                <a:lnTo>
                  <a:pt x="57" y="753"/>
                </a:lnTo>
                <a:lnTo>
                  <a:pt x="69" y="732"/>
                </a:lnTo>
                <a:lnTo>
                  <a:pt x="84" y="713"/>
                </a:lnTo>
                <a:lnTo>
                  <a:pt x="98" y="695"/>
                </a:lnTo>
                <a:lnTo>
                  <a:pt x="115" y="678"/>
                </a:lnTo>
                <a:lnTo>
                  <a:pt x="115" y="678"/>
                </a:lnTo>
                <a:close/>
                <a:moveTo>
                  <a:pt x="633" y="358"/>
                </a:moveTo>
                <a:lnTo>
                  <a:pt x="633" y="358"/>
                </a:lnTo>
                <a:lnTo>
                  <a:pt x="612" y="360"/>
                </a:lnTo>
                <a:lnTo>
                  <a:pt x="604" y="362"/>
                </a:lnTo>
                <a:lnTo>
                  <a:pt x="597" y="364"/>
                </a:lnTo>
                <a:lnTo>
                  <a:pt x="597" y="364"/>
                </a:lnTo>
                <a:lnTo>
                  <a:pt x="579" y="308"/>
                </a:lnTo>
                <a:lnTo>
                  <a:pt x="579" y="308"/>
                </a:lnTo>
                <a:lnTo>
                  <a:pt x="545" y="314"/>
                </a:lnTo>
                <a:lnTo>
                  <a:pt x="510" y="318"/>
                </a:lnTo>
                <a:lnTo>
                  <a:pt x="475" y="322"/>
                </a:lnTo>
                <a:lnTo>
                  <a:pt x="437" y="322"/>
                </a:lnTo>
                <a:lnTo>
                  <a:pt x="396" y="320"/>
                </a:lnTo>
                <a:lnTo>
                  <a:pt x="354" y="316"/>
                </a:lnTo>
                <a:lnTo>
                  <a:pt x="308" y="308"/>
                </a:lnTo>
                <a:lnTo>
                  <a:pt x="260" y="297"/>
                </a:lnTo>
                <a:lnTo>
                  <a:pt x="260" y="297"/>
                </a:lnTo>
                <a:lnTo>
                  <a:pt x="223" y="362"/>
                </a:lnTo>
                <a:lnTo>
                  <a:pt x="223" y="362"/>
                </a:lnTo>
                <a:lnTo>
                  <a:pt x="181" y="358"/>
                </a:lnTo>
                <a:lnTo>
                  <a:pt x="181" y="358"/>
                </a:lnTo>
                <a:lnTo>
                  <a:pt x="175" y="358"/>
                </a:lnTo>
                <a:lnTo>
                  <a:pt x="175" y="358"/>
                </a:lnTo>
                <a:lnTo>
                  <a:pt x="169" y="362"/>
                </a:lnTo>
                <a:lnTo>
                  <a:pt x="169" y="362"/>
                </a:lnTo>
                <a:lnTo>
                  <a:pt x="171" y="393"/>
                </a:lnTo>
                <a:lnTo>
                  <a:pt x="175" y="406"/>
                </a:lnTo>
                <a:lnTo>
                  <a:pt x="179" y="418"/>
                </a:lnTo>
                <a:lnTo>
                  <a:pt x="179" y="418"/>
                </a:lnTo>
                <a:lnTo>
                  <a:pt x="183" y="426"/>
                </a:lnTo>
                <a:lnTo>
                  <a:pt x="188" y="435"/>
                </a:lnTo>
                <a:lnTo>
                  <a:pt x="194" y="439"/>
                </a:lnTo>
                <a:lnTo>
                  <a:pt x="202" y="443"/>
                </a:lnTo>
                <a:lnTo>
                  <a:pt x="213" y="445"/>
                </a:lnTo>
                <a:lnTo>
                  <a:pt x="215" y="458"/>
                </a:lnTo>
                <a:lnTo>
                  <a:pt x="215" y="458"/>
                </a:lnTo>
                <a:lnTo>
                  <a:pt x="221" y="476"/>
                </a:lnTo>
                <a:lnTo>
                  <a:pt x="227" y="493"/>
                </a:lnTo>
                <a:lnTo>
                  <a:pt x="235" y="510"/>
                </a:lnTo>
                <a:lnTo>
                  <a:pt x="246" y="526"/>
                </a:lnTo>
                <a:lnTo>
                  <a:pt x="254" y="541"/>
                </a:lnTo>
                <a:lnTo>
                  <a:pt x="267" y="555"/>
                </a:lnTo>
                <a:lnTo>
                  <a:pt x="277" y="568"/>
                </a:lnTo>
                <a:lnTo>
                  <a:pt x="290" y="580"/>
                </a:lnTo>
                <a:lnTo>
                  <a:pt x="290" y="580"/>
                </a:lnTo>
                <a:lnTo>
                  <a:pt x="304" y="591"/>
                </a:lnTo>
                <a:lnTo>
                  <a:pt x="317" y="601"/>
                </a:lnTo>
                <a:lnTo>
                  <a:pt x="331" y="607"/>
                </a:lnTo>
                <a:lnTo>
                  <a:pt x="346" y="616"/>
                </a:lnTo>
                <a:lnTo>
                  <a:pt x="360" y="620"/>
                </a:lnTo>
                <a:lnTo>
                  <a:pt x="375" y="624"/>
                </a:lnTo>
                <a:lnTo>
                  <a:pt x="389" y="626"/>
                </a:lnTo>
                <a:lnTo>
                  <a:pt x="406" y="628"/>
                </a:lnTo>
                <a:lnTo>
                  <a:pt x="406" y="628"/>
                </a:lnTo>
                <a:lnTo>
                  <a:pt x="421" y="626"/>
                </a:lnTo>
                <a:lnTo>
                  <a:pt x="435" y="624"/>
                </a:lnTo>
                <a:lnTo>
                  <a:pt x="450" y="620"/>
                </a:lnTo>
                <a:lnTo>
                  <a:pt x="464" y="616"/>
                </a:lnTo>
                <a:lnTo>
                  <a:pt x="479" y="607"/>
                </a:lnTo>
                <a:lnTo>
                  <a:pt x="493" y="599"/>
                </a:lnTo>
                <a:lnTo>
                  <a:pt x="508" y="591"/>
                </a:lnTo>
                <a:lnTo>
                  <a:pt x="520" y="580"/>
                </a:lnTo>
                <a:lnTo>
                  <a:pt x="520" y="580"/>
                </a:lnTo>
                <a:lnTo>
                  <a:pt x="533" y="568"/>
                </a:lnTo>
                <a:lnTo>
                  <a:pt x="543" y="555"/>
                </a:lnTo>
                <a:lnTo>
                  <a:pt x="556" y="541"/>
                </a:lnTo>
                <a:lnTo>
                  <a:pt x="566" y="526"/>
                </a:lnTo>
                <a:lnTo>
                  <a:pt x="574" y="510"/>
                </a:lnTo>
                <a:lnTo>
                  <a:pt x="583" y="493"/>
                </a:lnTo>
                <a:lnTo>
                  <a:pt x="589" y="474"/>
                </a:lnTo>
                <a:lnTo>
                  <a:pt x="595" y="458"/>
                </a:lnTo>
                <a:lnTo>
                  <a:pt x="597" y="445"/>
                </a:lnTo>
                <a:lnTo>
                  <a:pt x="608" y="443"/>
                </a:lnTo>
                <a:lnTo>
                  <a:pt x="608" y="443"/>
                </a:lnTo>
                <a:lnTo>
                  <a:pt x="614" y="439"/>
                </a:lnTo>
                <a:lnTo>
                  <a:pt x="620" y="433"/>
                </a:lnTo>
                <a:lnTo>
                  <a:pt x="626" y="426"/>
                </a:lnTo>
                <a:lnTo>
                  <a:pt x="631" y="418"/>
                </a:lnTo>
                <a:lnTo>
                  <a:pt x="631" y="418"/>
                </a:lnTo>
                <a:lnTo>
                  <a:pt x="635" y="406"/>
                </a:lnTo>
                <a:lnTo>
                  <a:pt x="637" y="393"/>
                </a:lnTo>
                <a:lnTo>
                  <a:pt x="639" y="362"/>
                </a:lnTo>
                <a:lnTo>
                  <a:pt x="639" y="362"/>
                </a:lnTo>
                <a:lnTo>
                  <a:pt x="633" y="358"/>
                </a:lnTo>
                <a:lnTo>
                  <a:pt x="633" y="358"/>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30" name="文本框 29"/>
          <p:cNvSpPr txBox="1"/>
          <p:nvPr/>
        </p:nvSpPr>
        <p:spPr>
          <a:xfrm>
            <a:off x="4247515" y="2882265"/>
            <a:ext cx="333883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31" name="文本框 30"/>
          <p:cNvSpPr txBox="1"/>
          <p:nvPr/>
        </p:nvSpPr>
        <p:spPr>
          <a:xfrm>
            <a:off x="5332730" y="2479040"/>
            <a:ext cx="1307465"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2400" b="1" kern="0" dirty="0">
                <a:solidFill>
                  <a:schemeClr val="tx1">
                    <a:lumMod val="95000"/>
                    <a:lumOff val="5000"/>
                  </a:schemeClr>
                </a:solidFill>
                <a:latin typeface="微软雅黑" charset="0"/>
                <a:ea typeface="微软雅黑" charset="0"/>
                <a:sym typeface="+mn-ea"/>
              </a:rPr>
              <a:t>关键词</a:t>
            </a:r>
            <a:endParaRPr lang="zh-CN" altLang="en-US" sz="2400" b="1"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5" name="文本框 4"/>
          <p:cNvSpPr txBox="1"/>
          <p:nvPr/>
        </p:nvSpPr>
        <p:spPr>
          <a:xfrm>
            <a:off x="2223135" y="4935220"/>
            <a:ext cx="183515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6" name="文本框 5"/>
          <p:cNvSpPr txBox="1"/>
          <p:nvPr/>
        </p:nvSpPr>
        <p:spPr>
          <a:xfrm>
            <a:off x="4255135" y="4935220"/>
            <a:ext cx="183515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7" name="文本框 6"/>
          <p:cNvSpPr txBox="1"/>
          <p:nvPr/>
        </p:nvSpPr>
        <p:spPr>
          <a:xfrm>
            <a:off x="6229985" y="4935220"/>
            <a:ext cx="183515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8" name="文本框 7"/>
          <p:cNvSpPr txBox="1"/>
          <p:nvPr/>
        </p:nvSpPr>
        <p:spPr>
          <a:xfrm>
            <a:off x="8109585" y="4935220"/>
            <a:ext cx="183515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pic>
        <p:nvPicPr>
          <p:cNvPr id="7" name="图片 6" descr="mac whi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44055" y="2001520"/>
            <a:ext cx="3989705" cy="3788410"/>
          </a:xfrm>
          <a:prstGeom prst="rect">
            <a:avLst/>
          </a:prstGeom>
        </p:spPr>
      </p:pic>
      <p:pic>
        <p:nvPicPr>
          <p:cNvPr id="6" name="图片 5" descr="330890-14050615115711"/>
          <p:cNvPicPr>
            <a:picLocks noChangeAspect="1"/>
          </p:cNvPicPr>
          <p:nvPr/>
        </p:nvPicPr>
        <p:blipFill>
          <a:blip r:embed="rId3" cstate="print"/>
          <a:srcRect b="3191"/>
          <a:stretch>
            <a:fillRect/>
          </a:stretch>
        </p:blipFill>
        <p:spPr>
          <a:xfrm>
            <a:off x="7200265" y="2223135"/>
            <a:ext cx="3508375" cy="2092960"/>
          </a:xfrm>
          <a:prstGeom prst="rect">
            <a:avLst/>
          </a:prstGeom>
        </p:spPr>
      </p:pic>
      <p:grpSp>
        <p:nvGrpSpPr>
          <p:cNvPr id="26" name="组合 25"/>
          <p:cNvGrpSpPr/>
          <p:nvPr/>
        </p:nvGrpSpPr>
        <p:grpSpPr>
          <a:xfrm>
            <a:off x="1585595" y="1508760"/>
            <a:ext cx="542290" cy="542290"/>
            <a:chOff x="1185" y="2251"/>
            <a:chExt cx="854" cy="854"/>
          </a:xfrm>
        </p:grpSpPr>
        <p:sp>
          <p:nvSpPr>
            <p:cNvPr id="27" name="椭圆 26"/>
            <p:cNvSpPr/>
            <p:nvPr/>
          </p:nvSpPr>
          <p:spPr>
            <a:xfrm>
              <a:off x="1185" y="2251"/>
              <a:ext cx="854" cy="854"/>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5613" name="Freeform 51"/>
            <p:cNvSpPr>
              <a:spLocks noEditPoints="1"/>
            </p:cNvSpPr>
            <p:nvPr/>
          </p:nvSpPr>
          <p:spPr>
            <a:xfrm>
              <a:off x="1280" y="2450"/>
              <a:ext cx="650" cy="538"/>
            </a:xfrm>
            <a:custGeom>
              <a:avLst/>
              <a:gdLst/>
              <a:ahLst/>
              <a:cxnLst>
                <a:cxn ang="0">
                  <a:pos x="319306" y="243443"/>
                </a:cxn>
                <a:cxn ang="0">
                  <a:pos x="319306" y="27049"/>
                </a:cxn>
                <a:cxn ang="0">
                  <a:pos x="319306" y="11593"/>
                </a:cxn>
                <a:cxn ang="0">
                  <a:pos x="327000" y="0"/>
                </a:cxn>
                <a:cxn ang="0">
                  <a:pos x="334694" y="0"/>
                </a:cxn>
                <a:cxn ang="0">
                  <a:pos x="342388" y="0"/>
                </a:cxn>
                <a:cxn ang="0">
                  <a:pos x="342388" y="266628"/>
                </a:cxn>
                <a:cxn ang="0">
                  <a:pos x="334694" y="270492"/>
                </a:cxn>
                <a:cxn ang="0">
                  <a:pos x="327000" y="266628"/>
                </a:cxn>
                <a:cxn ang="0">
                  <a:pos x="319306" y="258899"/>
                </a:cxn>
                <a:cxn ang="0">
                  <a:pos x="319306" y="243443"/>
                </a:cxn>
                <a:cxn ang="0">
                  <a:pos x="92329" y="243443"/>
                </a:cxn>
                <a:cxn ang="0">
                  <a:pos x="92329" y="27049"/>
                </a:cxn>
                <a:cxn ang="0">
                  <a:pos x="92329" y="11593"/>
                </a:cxn>
                <a:cxn ang="0">
                  <a:pos x="84635" y="0"/>
                </a:cxn>
                <a:cxn ang="0">
                  <a:pos x="76941" y="0"/>
                </a:cxn>
                <a:cxn ang="0">
                  <a:pos x="69247" y="0"/>
                </a:cxn>
                <a:cxn ang="0">
                  <a:pos x="69247" y="266628"/>
                </a:cxn>
                <a:cxn ang="0">
                  <a:pos x="76941" y="270492"/>
                </a:cxn>
                <a:cxn ang="0">
                  <a:pos x="84635" y="266628"/>
                </a:cxn>
                <a:cxn ang="0">
                  <a:pos x="92329" y="258899"/>
                </a:cxn>
                <a:cxn ang="0">
                  <a:pos x="92329" y="243443"/>
                </a:cxn>
                <a:cxn ang="0">
                  <a:pos x="138494" y="197073"/>
                </a:cxn>
                <a:cxn ang="0">
                  <a:pos x="138494" y="212529"/>
                </a:cxn>
                <a:cxn ang="0">
                  <a:pos x="126953" y="224122"/>
                </a:cxn>
                <a:cxn ang="0">
                  <a:pos x="119259" y="227986"/>
                </a:cxn>
                <a:cxn ang="0">
                  <a:pos x="111565" y="224122"/>
                </a:cxn>
                <a:cxn ang="0">
                  <a:pos x="111565" y="46370"/>
                </a:cxn>
                <a:cxn ang="0">
                  <a:pos x="119259" y="42506"/>
                </a:cxn>
                <a:cxn ang="0">
                  <a:pos x="126953" y="46370"/>
                </a:cxn>
                <a:cxn ang="0">
                  <a:pos x="138494" y="54098"/>
                </a:cxn>
                <a:cxn ang="0">
                  <a:pos x="138494" y="69555"/>
                </a:cxn>
                <a:cxn ang="0">
                  <a:pos x="138494" y="197073"/>
                </a:cxn>
                <a:cxn ang="0">
                  <a:pos x="234670" y="309134"/>
                </a:cxn>
                <a:cxn ang="0">
                  <a:pos x="207741" y="340047"/>
                </a:cxn>
                <a:cxn ang="0">
                  <a:pos x="176965" y="309134"/>
                </a:cxn>
                <a:cxn ang="0">
                  <a:pos x="176965" y="92740"/>
                </a:cxn>
                <a:cxn ang="0">
                  <a:pos x="207741" y="61827"/>
                </a:cxn>
                <a:cxn ang="0">
                  <a:pos x="234670" y="92740"/>
                </a:cxn>
                <a:cxn ang="0">
                  <a:pos x="234670" y="309134"/>
                </a:cxn>
                <a:cxn ang="0">
                  <a:pos x="273141" y="197073"/>
                </a:cxn>
                <a:cxn ang="0">
                  <a:pos x="273141" y="212529"/>
                </a:cxn>
                <a:cxn ang="0">
                  <a:pos x="284682" y="224122"/>
                </a:cxn>
                <a:cxn ang="0">
                  <a:pos x="292376" y="227986"/>
                </a:cxn>
                <a:cxn ang="0">
                  <a:pos x="300070" y="224122"/>
                </a:cxn>
                <a:cxn ang="0">
                  <a:pos x="300070" y="46370"/>
                </a:cxn>
                <a:cxn ang="0">
                  <a:pos x="292376" y="42506"/>
                </a:cxn>
                <a:cxn ang="0">
                  <a:pos x="284682" y="46370"/>
                </a:cxn>
                <a:cxn ang="0">
                  <a:pos x="273141" y="54098"/>
                </a:cxn>
                <a:cxn ang="0">
                  <a:pos x="273141" y="69555"/>
                </a:cxn>
                <a:cxn ang="0">
                  <a:pos x="273141" y="197073"/>
                </a:cxn>
              </a:cxnLst>
              <a:rect l="0" t="0" r="0" b="0"/>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w="9525">
              <a:noFill/>
            </a:ln>
          </p:spPr>
          <p:txBody>
            <a:bodyPr/>
            <a:lstStyle/>
            <a:p>
              <a:endParaRPr lang="zh-CN" altLang="en-US">
                <a:solidFill>
                  <a:schemeClr val="tx1">
                    <a:lumMod val="95000"/>
                    <a:lumOff val="5000"/>
                  </a:schemeClr>
                </a:solidFill>
              </a:endParaRPr>
            </a:p>
          </p:txBody>
        </p:sp>
      </p:grpSp>
      <p:grpSp>
        <p:nvGrpSpPr>
          <p:cNvPr id="28" name="组合 27"/>
          <p:cNvGrpSpPr/>
          <p:nvPr/>
        </p:nvGrpSpPr>
        <p:grpSpPr>
          <a:xfrm>
            <a:off x="1614805" y="2773045"/>
            <a:ext cx="542290" cy="542290"/>
            <a:chOff x="1205" y="3426"/>
            <a:chExt cx="854" cy="854"/>
          </a:xfrm>
        </p:grpSpPr>
        <p:sp>
          <p:nvSpPr>
            <p:cNvPr id="29" name="椭圆 28"/>
            <p:cNvSpPr/>
            <p:nvPr/>
          </p:nvSpPr>
          <p:spPr>
            <a:xfrm>
              <a:off x="1205" y="3426"/>
              <a:ext cx="854" cy="854"/>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0" name="Freeform 11"/>
            <p:cNvSpPr>
              <a:spLocks noEditPoints="1"/>
            </p:cNvSpPr>
            <p:nvPr/>
          </p:nvSpPr>
          <p:spPr>
            <a:xfrm>
              <a:off x="1315" y="3629"/>
              <a:ext cx="612" cy="450"/>
            </a:xfrm>
            <a:custGeom>
              <a:avLst/>
              <a:gdLst/>
              <a:ahLst/>
              <a:cxnLst>
                <a:cxn ang="0">
                  <a:pos x="344263" y="103523"/>
                </a:cxn>
                <a:cxn ang="0">
                  <a:pos x="323077" y="124759"/>
                </a:cxn>
                <a:cxn ang="0">
                  <a:pos x="344263" y="147322"/>
                </a:cxn>
                <a:cxn ang="0">
                  <a:pos x="366772" y="124759"/>
                </a:cxn>
                <a:cxn ang="0">
                  <a:pos x="344263" y="103523"/>
                </a:cxn>
                <a:cxn ang="0">
                  <a:pos x="35750" y="103523"/>
                </a:cxn>
                <a:cxn ang="0">
                  <a:pos x="14565" y="124759"/>
                </a:cxn>
                <a:cxn ang="0">
                  <a:pos x="35750" y="147322"/>
                </a:cxn>
                <a:cxn ang="0">
                  <a:pos x="56936" y="124759"/>
                </a:cxn>
                <a:cxn ang="0">
                  <a:pos x="35750" y="103523"/>
                </a:cxn>
                <a:cxn ang="0">
                  <a:pos x="280706" y="65034"/>
                </a:cxn>
                <a:cxn ang="0">
                  <a:pos x="248928" y="96887"/>
                </a:cxn>
                <a:cxn ang="0">
                  <a:pos x="280706" y="128741"/>
                </a:cxn>
                <a:cxn ang="0">
                  <a:pos x="312485" y="96887"/>
                </a:cxn>
                <a:cxn ang="0">
                  <a:pos x="280706" y="65034"/>
                </a:cxn>
                <a:cxn ang="0">
                  <a:pos x="380013" y="260136"/>
                </a:cxn>
                <a:cxn ang="0">
                  <a:pos x="342939" y="260136"/>
                </a:cxn>
                <a:cxn ang="0">
                  <a:pos x="342939" y="192447"/>
                </a:cxn>
                <a:cxn ang="0">
                  <a:pos x="334994" y="160594"/>
                </a:cxn>
                <a:cxn ang="0">
                  <a:pos x="344263" y="159267"/>
                </a:cxn>
                <a:cxn ang="0">
                  <a:pos x="380013" y="195102"/>
                </a:cxn>
                <a:cxn ang="0">
                  <a:pos x="380013" y="260136"/>
                </a:cxn>
                <a:cxn ang="0">
                  <a:pos x="99307" y="65034"/>
                </a:cxn>
                <a:cxn ang="0">
                  <a:pos x="67528" y="96887"/>
                </a:cxn>
                <a:cxn ang="0">
                  <a:pos x="99307" y="128741"/>
                </a:cxn>
                <a:cxn ang="0">
                  <a:pos x="131085" y="96887"/>
                </a:cxn>
                <a:cxn ang="0">
                  <a:pos x="99307" y="65034"/>
                </a:cxn>
                <a:cxn ang="0">
                  <a:pos x="35750" y="159267"/>
                </a:cxn>
                <a:cxn ang="0">
                  <a:pos x="45019" y="160594"/>
                </a:cxn>
                <a:cxn ang="0">
                  <a:pos x="37074" y="192447"/>
                </a:cxn>
                <a:cxn ang="0">
                  <a:pos x="37074" y="260136"/>
                </a:cxn>
                <a:cxn ang="0">
                  <a:pos x="0" y="260136"/>
                </a:cxn>
                <a:cxn ang="0">
                  <a:pos x="0" y="195102"/>
                </a:cxn>
                <a:cxn ang="0">
                  <a:pos x="35750" y="159267"/>
                </a:cxn>
                <a:cxn ang="0">
                  <a:pos x="190669" y="0"/>
                </a:cxn>
                <a:cxn ang="0">
                  <a:pos x="143001" y="47780"/>
                </a:cxn>
                <a:cxn ang="0">
                  <a:pos x="190669" y="95560"/>
                </a:cxn>
                <a:cxn ang="0">
                  <a:pos x="237012" y="47780"/>
                </a:cxn>
                <a:cxn ang="0">
                  <a:pos x="190669" y="0"/>
                </a:cxn>
                <a:cxn ang="0">
                  <a:pos x="332346" y="284026"/>
                </a:cxn>
                <a:cxn ang="0">
                  <a:pos x="275410" y="284026"/>
                </a:cxn>
                <a:cxn ang="0">
                  <a:pos x="275410" y="181830"/>
                </a:cxn>
                <a:cxn ang="0">
                  <a:pos x="266142" y="143340"/>
                </a:cxn>
                <a:cxn ang="0">
                  <a:pos x="280706" y="140686"/>
                </a:cxn>
                <a:cxn ang="0">
                  <a:pos x="332346" y="192447"/>
                </a:cxn>
                <a:cxn ang="0">
                  <a:pos x="332346" y="284026"/>
                </a:cxn>
                <a:cxn ang="0">
                  <a:pos x="104603" y="181830"/>
                </a:cxn>
                <a:cxn ang="0">
                  <a:pos x="104603" y="284026"/>
                </a:cxn>
                <a:cxn ang="0">
                  <a:pos x="48991" y="284026"/>
                </a:cxn>
                <a:cxn ang="0">
                  <a:pos x="48991" y="192447"/>
                </a:cxn>
                <a:cxn ang="0">
                  <a:pos x="99307" y="140686"/>
                </a:cxn>
                <a:cxn ang="0">
                  <a:pos x="113871" y="143340"/>
                </a:cxn>
                <a:cxn ang="0">
                  <a:pos x="104603" y="181830"/>
                </a:cxn>
                <a:cxn ang="0">
                  <a:pos x="116520" y="314552"/>
                </a:cxn>
                <a:cxn ang="0">
                  <a:pos x="264817" y="314552"/>
                </a:cxn>
                <a:cxn ang="0">
                  <a:pos x="264817" y="181830"/>
                </a:cxn>
                <a:cxn ang="0">
                  <a:pos x="190669" y="107505"/>
                </a:cxn>
                <a:cxn ang="0">
                  <a:pos x="116520" y="181830"/>
                </a:cxn>
                <a:cxn ang="0">
                  <a:pos x="116520" y="314552"/>
                </a:cxn>
              </a:cxnLst>
              <a:rect l="0" t="0" r="0" b="0"/>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w="9525">
              <a:noFill/>
            </a:ln>
          </p:spPr>
          <p:txBody>
            <a:bodyPr/>
            <a:lstStyle/>
            <a:p>
              <a:endParaRPr lang="zh-CN" altLang="en-US">
                <a:solidFill>
                  <a:schemeClr val="tx1">
                    <a:lumMod val="95000"/>
                    <a:lumOff val="5000"/>
                  </a:schemeClr>
                </a:solidFill>
              </a:endParaRPr>
            </a:p>
          </p:txBody>
        </p:sp>
      </p:grpSp>
      <p:grpSp>
        <p:nvGrpSpPr>
          <p:cNvPr id="31" name="组合 30"/>
          <p:cNvGrpSpPr/>
          <p:nvPr/>
        </p:nvGrpSpPr>
        <p:grpSpPr>
          <a:xfrm>
            <a:off x="1605915" y="3916045"/>
            <a:ext cx="542290" cy="542290"/>
            <a:chOff x="1165" y="4541"/>
            <a:chExt cx="854" cy="854"/>
          </a:xfrm>
        </p:grpSpPr>
        <p:sp>
          <p:nvSpPr>
            <p:cNvPr id="32" name="椭圆 31"/>
            <p:cNvSpPr/>
            <p:nvPr/>
          </p:nvSpPr>
          <p:spPr>
            <a:xfrm>
              <a:off x="1165" y="4541"/>
              <a:ext cx="854" cy="854"/>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1779" name="稻壳儿小白白(http://dwz.cn/Wu2UP)"/>
            <p:cNvSpPr/>
            <p:nvPr/>
          </p:nvSpPr>
          <p:spPr>
            <a:xfrm>
              <a:off x="1349" y="4749"/>
              <a:ext cx="469" cy="475"/>
            </a:xfrm>
            <a:custGeom>
              <a:avLst/>
              <a:gdLst/>
              <a:ahLst/>
              <a:cxnLst>
                <a:cxn ang="0">
                  <a:pos x="232836" y="69251"/>
                </a:cxn>
                <a:cxn ang="0">
                  <a:pos x="205443" y="96951"/>
                </a:cxn>
                <a:cxn ang="0">
                  <a:pos x="232836" y="228528"/>
                </a:cxn>
                <a:cxn ang="0">
                  <a:pos x="232836" y="235454"/>
                </a:cxn>
                <a:cxn ang="0">
                  <a:pos x="205443" y="249304"/>
                </a:cxn>
                <a:cxn ang="0">
                  <a:pos x="205443" y="249304"/>
                </a:cxn>
                <a:cxn ang="0">
                  <a:pos x="205443" y="249304"/>
                </a:cxn>
                <a:cxn ang="0">
                  <a:pos x="198595" y="249304"/>
                </a:cxn>
                <a:cxn ang="0">
                  <a:pos x="150658" y="152352"/>
                </a:cxn>
                <a:cxn ang="0">
                  <a:pos x="102722" y="200828"/>
                </a:cxn>
                <a:cxn ang="0">
                  <a:pos x="109570" y="242379"/>
                </a:cxn>
                <a:cxn ang="0">
                  <a:pos x="109570" y="242379"/>
                </a:cxn>
                <a:cxn ang="0">
                  <a:pos x="89025" y="263154"/>
                </a:cxn>
                <a:cxn ang="0">
                  <a:pos x="89025" y="263154"/>
                </a:cxn>
                <a:cxn ang="0">
                  <a:pos x="89025" y="263154"/>
                </a:cxn>
                <a:cxn ang="0">
                  <a:pos x="82177" y="263154"/>
                </a:cxn>
                <a:cxn ang="0">
                  <a:pos x="47937" y="214678"/>
                </a:cxn>
                <a:cxn ang="0">
                  <a:pos x="0" y="180053"/>
                </a:cxn>
                <a:cxn ang="0">
                  <a:pos x="0" y="173128"/>
                </a:cxn>
                <a:cxn ang="0">
                  <a:pos x="0" y="173128"/>
                </a:cxn>
                <a:cxn ang="0">
                  <a:pos x="20544" y="152352"/>
                </a:cxn>
                <a:cxn ang="0">
                  <a:pos x="20544" y="152352"/>
                </a:cxn>
                <a:cxn ang="0">
                  <a:pos x="20544" y="152352"/>
                </a:cxn>
                <a:cxn ang="0">
                  <a:pos x="61633" y="159277"/>
                </a:cxn>
                <a:cxn ang="0">
                  <a:pos x="109570" y="110802"/>
                </a:cxn>
                <a:cxn ang="0">
                  <a:pos x="13696" y="62326"/>
                </a:cxn>
                <a:cxn ang="0">
                  <a:pos x="6848" y="55401"/>
                </a:cxn>
                <a:cxn ang="0">
                  <a:pos x="13696" y="55401"/>
                </a:cxn>
                <a:cxn ang="0">
                  <a:pos x="34241" y="27700"/>
                </a:cxn>
                <a:cxn ang="0">
                  <a:pos x="41089" y="27700"/>
                </a:cxn>
                <a:cxn ang="0">
                  <a:pos x="164355" y="55401"/>
                </a:cxn>
                <a:cxn ang="0">
                  <a:pos x="191747" y="27700"/>
                </a:cxn>
                <a:cxn ang="0">
                  <a:pos x="253380" y="6925"/>
                </a:cxn>
                <a:cxn ang="0">
                  <a:pos x="232836" y="69251"/>
                </a:cxn>
              </a:cxnLst>
              <a:rect l="0" t="0" r="0" b="0"/>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bg1"/>
            </a:solidFill>
            <a:ln w="9525">
              <a:noFill/>
            </a:ln>
          </p:spPr>
          <p:txBody>
            <a:bodyPr/>
            <a:lstStyle/>
            <a:p>
              <a:endParaRPr lang="zh-CN" altLang="en-US">
                <a:solidFill>
                  <a:schemeClr val="tx1">
                    <a:lumMod val="95000"/>
                    <a:lumOff val="5000"/>
                  </a:schemeClr>
                </a:solidFill>
              </a:endParaRPr>
            </a:p>
          </p:txBody>
        </p:sp>
      </p:grpSp>
      <p:grpSp>
        <p:nvGrpSpPr>
          <p:cNvPr id="33" name="组合 32"/>
          <p:cNvGrpSpPr/>
          <p:nvPr/>
        </p:nvGrpSpPr>
        <p:grpSpPr>
          <a:xfrm>
            <a:off x="1616710" y="5095875"/>
            <a:ext cx="542290" cy="542290"/>
            <a:chOff x="1155" y="5926"/>
            <a:chExt cx="854" cy="854"/>
          </a:xfrm>
        </p:grpSpPr>
        <p:sp>
          <p:nvSpPr>
            <p:cNvPr id="34" name="椭圆 33"/>
            <p:cNvSpPr/>
            <p:nvPr/>
          </p:nvSpPr>
          <p:spPr>
            <a:xfrm>
              <a:off x="1155" y="5926"/>
              <a:ext cx="854" cy="854"/>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nvGrpSpPr>
            <p:cNvPr id="168" name="稻壳儿小白白(http://dwz.cn/Wu2UP)"/>
            <p:cNvGrpSpPr/>
            <p:nvPr/>
          </p:nvGrpSpPr>
          <p:grpSpPr>
            <a:xfrm>
              <a:off x="1319" y="6089"/>
              <a:ext cx="504" cy="512"/>
              <a:chOff x="3036888" y="1909763"/>
              <a:chExt cx="355600" cy="360363"/>
            </a:xfrm>
            <a:solidFill>
              <a:schemeClr val="bg1"/>
            </a:solidFill>
          </p:grpSpPr>
          <p:sp>
            <p:nvSpPr>
              <p:cNvPr id="1100" name="稻壳儿小白白(http://dwz.cn/Wu2UP)"/>
              <p:cNvSpPr>
                <a:spLocks noEditPoints="1"/>
              </p:cNvSpPr>
              <p:nvPr/>
            </p:nvSpPr>
            <p:spPr bwMode="auto">
              <a:xfrm>
                <a:off x="3036888" y="1909763"/>
                <a:ext cx="355600" cy="360363"/>
              </a:xfrm>
              <a:custGeom>
                <a:avLst/>
                <a:gdLst/>
                <a:ahLst/>
                <a:cxnLst>
                  <a:cxn ang="0">
                    <a:pos x="84" y="0"/>
                  </a:cxn>
                  <a:cxn ang="0">
                    <a:pos x="46" y="38"/>
                  </a:cxn>
                  <a:cxn ang="0">
                    <a:pos x="48" y="52"/>
                  </a:cxn>
                  <a:cxn ang="0">
                    <a:pos x="2" y="99"/>
                  </a:cxn>
                  <a:cxn ang="0">
                    <a:pos x="0" y="103"/>
                  </a:cxn>
                  <a:cxn ang="0">
                    <a:pos x="0" y="115"/>
                  </a:cxn>
                  <a:cxn ang="0">
                    <a:pos x="7" y="123"/>
                  </a:cxn>
                  <a:cxn ang="0">
                    <a:pos x="19" y="123"/>
                  </a:cxn>
                  <a:cxn ang="0">
                    <a:pos x="24" y="120"/>
                  </a:cxn>
                  <a:cxn ang="0">
                    <a:pos x="29" y="115"/>
                  </a:cxn>
                  <a:cxn ang="0">
                    <a:pos x="38" y="115"/>
                  </a:cxn>
                  <a:cxn ang="0">
                    <a:pos x="46" y="107"/>
                  </a:cxn>
                  <a:cxn ang="0">
                    <a:pos x="46" y="100"/>
                  </a:cxn>
                  <a:cxn ang="0">
                    <a:pos x="53" y="100"/>
                  </a:cxn>
                  <a:cxn ang="0">
                    <a:pos x="61" y="92"/>
                  </a:cxn>
                  <a:cxn ang="0">
                    <a:pos x="61" y="83"/>
                  </a:cxn>
                  <a:cxn ang="0">
                    <a:pos x="70" y="74"/>
                  </a:cxn>
                  <a:cxn ang="0">
                    <a:pos x="84" y="77"/>
                  </a:cxn>
                  <a:cxn ang="0">
                    <a:pos x="122" y="38"/>
                  </a:cxn>
                  <a:cxn ang="0">
                    <a:pos x="84" y="0"/>
                  </a:cxn>
                  <a:cxn ang="0">
                    <a:pos x="84" y="69"/>
                  </a:cxn>
                  <a:cxn ang="0">
                    <a:pos x="69" y="65"/>
                  </a:cxn>
                  <a:cxn ang="0">
                    <a:pos x="67" y="66"/>
                  </a:cxn>
                  <a:cxn ang="0">
                    <a:pos x="63" y="70"/>
                  </a:cxn>
                  <a:cxn ang="0">
                    <a:pos x="56" y="77"/>
                  </a:cxn>
                  <a:cxn ang="0">
                    <a:pos x="53" y="83"/>
                  </a:cxn>
                  <a:cxn ang="0">
                    <a:pos x="53" y="92"/>
                  </a:cxn>
                  <a:cxn ang="0">
                    <a:pos x="46" y="92"/>
                  </a:cxn>
                  <a:cxn ang="0">
                    <a:pos x="38" y="100"/>
                  </a:cxn>
                  <a:cxn ang="0">
                    <a:pos x="38" y="107"/>
                  </a:cxn>
                  <a:cxn ang="0">
                    <a:pos x="29" y="107"/>
                  </a:cxn>
                  <a:cxn ang="0">
                    <a:pos x="24" y="109"/>
                  </a:cxn>
                  <a:cxn ang="0">
                    <a:pos x="18" y="115"/>
                  </a:cxn>
                  <a:cxn ang="0">
                    <a:pos x="7" y="115"/>
                  </a:cxn>
                  <a:cxn ang="0">
                    <a:pos x="7" y="104"/>
                  </a:cxn>
                  <a:cxn ang="0">
                    <a:pos x="52" y="59"/>
                  </a:cxn>
                  <a:cxn ang="0">
                    <a:pos x="52" y="59"/>
                  </a:cxn>
                  <a:cxn ang="0">
                    <a:pos x="58" y="54"/>
                  </a:cxn>
                  <a:cxn ang="0">
                    <a:pos x="53" y="38"/>
                  </a:cxn>
                  <a:cxn ang="0">
                    <a:pos x="84" y="7"/>
                  </a:cxn>
                  <a:cxn ang="0">
                    <a:pos x="115" y="38"/>
                  </a:cxn>
                  <a:cxn ang="0">
                    <a:pos x="84" y="69"/>
                  </a:cxn>
                  <a:cxn ang="0">
                    <a:pos x="84" y="69"/>
                  </a:cxn>
                  <a:cxn ang="0">
                    <a:pos x="84" y="69"/>
                  </a:cxn>
                </a:cxnLst>
                <a:rect l="0" t="0" r="r" b="b"/>
                <a:pathLst>
                  <a:path w="122" h="123">
                    <a:moveTo>
                      <a:pt x="84" y="0"/>
                    </a:moveTo>
                    <a:cubicBezTo>
                      <a:pt x="63" y="0"/>
                      <a:pt x="46" y="17"/>
                      <a:pt x="46" y="38"/>
                    </a:cubicBezTo>
                    <a:cubicBezTo>
                      <a:pt x="46" y="43"/>
                      <a:pt x="47" y="48"/>
                      <a:pt x="48" y="52"/>
                    </a:cubicBezTo>
                    <a:cubicBezTo>
                      <a:pt x="2" y="99"/>
                      <a:pt x="2" y="99"/>
                      <a:pt x="2" y="99"/>
                    </a:cubicBezTo>
                    <a:cubicBezTo>
                      <a:pt x="1" y="100"/>
                      <a:pt x="0" y="101"/>
                      <a:pt x="0" y="103"/>
                    </a:cubicBezTo>
                    <a:cubicBezTo>
                      <a:pt x="0" y="115"/>
                      <a:pt x="0" y="115"/>
                      <a:pt x="0" y="115"/>
                    </a:cubicBezTo>
                    <a:cubicBezTo>
                      <a:pt x="0" y="119"/>
                      <a:pt x="3" y="123"/>
                      <a:pt x="7" y="123"/>
                    </a:cubicBezTo>
                    <a:cubicBezTo>
                      <a:pt x="19" y="123"/>
                      <a:pt x="19" y="123"/>
                      <a:pt x="19" y="123"/>
                    </a:cubicBezTo>
                    <a:cubicBezTo>
                      <a:pt x="21" y="123"/>
                      <a:pt x="22" y="122"/>
                      <a:pt x="24" y="120"/>
                    </a:cubicBezTo>
                    <a:cubicBezTo>
                      <a:pt x="29" y="115"/>
                      <a:pt x="29" y="115"/>
                      <a:pt x="29" y="115"/>
                    </a:cubicBezTo>
                    <a:cubicBezTo>
                      <a:pt x="38" y="115"/>
                      <a:pt x="38" y="115"/>
                      <a:pt x="38" y="115"/>
                    </a:cubicBezTo>
                    <a:cubicBezTo>
                      <a:pt x="42" y="115"/>
                      <a:pt x="46" y="111"/>
                      <a:pt x="46" y="107"/>
                    </a:cubicBezTo>
                    <a:cubicBezTo>
                      <a:pt x="46" y="100"/>
                      <a:pt x="46" y="100"/>
                      <a:pt x="46" y="100"/>
                    </a:cubicBezTo>
                    <a:cubicBezTo>
                      <a:pt x="53" y="100"/>
                      <a:pt x="53" y="100"/>
                      <a:pt x="53" y="100"/>
                    </a:cubicBezTo>
                    <a:cubicBezTo>
                      <a:pt x="58" y="100"/>
                      <a:pt x="61" y="96"/>
                      <a:pt x="61" y="92"/>
                    </a:cubicBezTo>
                    <a:cubicBezTo>
                      <a:pt x="61" y="83"/>
                      <a:pt x="61" y="83"/>
                      <a:pt x="61" y="83"/>
                    </a:cubicBezTo>
                    <a:cubicBezTo>
                      <a:pt x="70" y="74"/>
                      <a:pt x="70" y="74"/>
                      <a:pt x="70" y="74"/>
                    </a:cubicBezTo>
                    <a:cubicBezTo>
                      <a:pt x="74" y="76"/>
                      <a:pt x="79" y="77"/>
                      <a:pt x="84" y="77"/>
                    </a:cubicBezTo>
                    <a:cubicBezTo>
                      <a:pt x="105" y="77"/>
                      <a:pt x="122" y="59"/>
                      <a:pt x="122" y="38"/>
                    </a:cubicBezTo>
                    <a:cubicBezTo>
                      <a:pt x="122" y="17"/>
                      <a:pt x="105" y="0"/>
                      <a:pt x="84" y="0"/>
                    </a:cubicBezTo>
                    <a:close/>
                    <a:moveTo>
                      <a:pt x="84" y="69"/>
                    </a:moveTo>
                    <a:cubicBezTo>
                      <a:pt x="78" y="69"/>
                      <a:pt x="73" y="67"/>
                      <a:pt x="69" y="65"/>
                    </a:cubicBezTo>
                    <a:cubicBezTo>
                      <a:pt x="67" y="66"/>
                      <a:pt x="67" y="66"/>
                      <a:pt x="67" y="66"/>
                    </a:cubicBezTo>
                    <a:cubicBezTo>
                      <a:pt x="63" y="70"/>
                      <a:pt x="63" y="70"/>
                      <a:pt x="63" y="70"/>
                    </a:cubicBezTo>
                    <a:cubicBezTo>
                      <a:pt x="56" y="77"/>
                      <a:pt x="56" y="77"/>
                      <a:pt x="56" y="77"/>
                    </a:cubicBezTo>
                    <a:cubicBezTo>
                      <a:pt x="54" y="79"/>
                      <a:pt x="53" y="81"/>
                      <a:pt x="53" y="83"/>
                    </a:cubicBezTo>
                    <a:cubicBezTo>
                      <a:pt x="53" y="92"/>
                      <a:pt x="53" y="92"/>
                      <a:pt x="53" y="92"/>
                    </a:cubicBezTo>
                    <a:cubicBezTo>
                      <a:pt x="46" y="92"/>
                      <a:pt x="46" y="92"/>
                      <a:pt x="46" y="92"/>
                    </a:cubicBezTo>
                    <a:cubicBezTo>
                      <a:pt x="41" y="92"/>
                      <a:pt x="38" y="95"/>
                      <a:pt x="38" y="100"/>
                    </a:cubicBezTo>
                    <a:cubicBezTo>
                      <a:pt x="38" y="107"/>
                      <a:pt x="38" y="107"/>
                      <a:pt x="38" y="107"/>
                    </a:cubicBezTo>
                    <a:cubicBezTo>
                      <a:pt x="29" y="107"/>
                      <a:pt x="29" y="107"/>
                      <a:pt x="29" y="107"/>
                    </a:cubicBezTo>
                    <a:cubicBezTo>
                      <a:pt x="27" y="107"/>
                      <a:pt x="25" y="108"/>
                      <a:pt x="24" y="109"/>
                    </a:cubicBezTo>
                    <a:cubicBezTo>
                      <a:pt x="18" y="115"/>
                      <a:pt x="18" y="115"/>
                      <a:pt x="18" y="115"/>
                    </a:cubicBezTo>
                    <a:cubicBezTo>
                      <a:pt x="7" y="115"/>
                      <a:pt x="7" y="115"/>
                      <a:pt x="7" y="115"/>
                    </a:cubicBezTo>
                    <a:cubicBezTo>
                      <a:pt x="7" y="104"/>
                      <a:pt x="7" y="104"/>
                      <a:pt x="7" y="104"/>
                    </a:cubicBezTo>
                    <a:cubicBezTo>
                      <a:pt x="52" y="59"/>
                      <a:pt x="52" y="59"/>
                      <a:pt x="52" y="59"/>
                    </a:cubicBezTo>
                    <a:cubicBezTo>
                      <a:pt x="52" y="59"/>
                      <a:pt x="52" y="59"/>
                      <a:pt x="52" y="59"/>
                    </a:cubicBezTo>
                    <a:cubicBezTo>
                      <a:pt x="58" y="54"/>
                      <a:pt x="58" y="54"/>
                      <a:pt x="58" y="54"/>
                    </a:cubicBezTo>
                    <a:cubicBezTo>
                      <a:pt x="55" y="49"/>
                      <a:pt x="53" y="44"/>
                      <a:pt x="53" y="38"/>
                    </a:cubicBezTo>
                    <a:cubicBezTo>
                      <a:pt x="53" y="21"/>
                      <a:pt x="67" y="7"/>
                      <a:pt x="84" y="7"/>
                    </a:cubicBezTo>
                    <a:cubicBezTo>
                      <a:pt x="101" y="7"/>
                      <a:pt x="115" y="21"/>
                      <a:pt x="115" y="38"/>
                    </a:cubicBezTo>
                    <a:cubicBezTo>
                      <a:pt x="115" y="55"/>
                      <a:pt x="101" y="69"/>
                      <a:pt x="84" y="69"/>
                    </a:cubicBezTo>
                    <a:close/>
                    <a:moveTo>
                      <a:pt x="84" y="69"/>
                    </a:moveTo>
                    <a:cubicBezTo>
                      <a:pt x="84" y="69"/>
                      <a:pt x="84" y="69"/>
                      <a:pt x="84" y="69"/>
                    </a:cubicBezTo>
                  </a:path>
                </a:pathLst>
              </a:custGeom>
              <a:solidFill>
                <a:schemeClr val="bg1"/>
              </a:solid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chemeClr val="tx1">
                      <a:lumMod val="95000"/>
                      <a:lumOff val="5000"/>
                    </a:schemeClr>
                  </a:solidFill>
                  <a:effectLst/>
                  <a:uLnTx/>
                  <a:uFillTx/>
                  <a:latin typeface="Arial"/>
                  <a:ea typeface="微软雅黑"/>
                  <a:cs typeface="+mn-cs"/>
                </a:endParaRPr>
              </a:p>
            </p:txBody>
          </p:sp>
          <p:sp>
            <p:nvSpPr>
              <p:cNvPr id="1101" name="稻壳儿小白白(http://dwz.cn/Wu2UP)"/>
              <p:cNvSpPr>
                <a:spLocks noEditPoints="1"/>
              </p:cNvSpPr>
              <p:nvPr/>
            </p:nvSpPr>
            <p:spPr bwMode="auto">
              <a:xfrm>
                <a:off x="3259138" y="1952626"/>
                <a:ext cx="90488" cy="92075"/>
              </a:xfrm>
              <a:custGeom>
                <a:avLst/>
                <a:gdLst/>
                <a:ahLst/>
                <a:cxnLst>
                  <a:cxn ang="0">
                    <a:pos x="30" y="16"/>
                  </a:cxn>
                  <a:cxn ang="0">
                    <a:pos x="15" y="1"/>
                  </a:cxn>
                  <a:cxn ang="0">
                    <a:pos x="11" y="0"/>
                  </a:cxn>
                  <a:cxn ang="0">
                    <a:pos x="1" y="11"/>
                  </a:cxn>
                  <a:cxn ang="0">
                    <a:pos x="0" y="12"/>
                  </a:cxn>
                  <a:cxn ang="0">
                    <a:pos x="1" y="15"/>
                  </a:cxn>
                  <a:cxn ang="0">
                    <a:pos x="17" y="30"/>
                  </a:cxn>
                  <a:cxn ang="0">
                    <a:pos x="20" y="31"/>
                  </a:cxn>
                  <a:cxn ang="0">
                    <a:pos x="31" y="20"/>
                  </a:cxn>
                  <a:cxn ang="0">
                    <a:pos x="31" y="19"/>
                  </a:cxn>
                  <a:cxn ang="0">
                    <a:pos x="30" y="16"/>
                  </a:cxn>
                  <a:cxn ang="0">
                    <a:pos x="19" y="27"/>
                  </a:cxn>
                  <a:cxn ang="0">
                    <a:pos x="4" y="13"/>
                  </a:cxn>
                  <a:cxn ang="0">
                    <a:pos x="13" y="4"/>
                  </a:cxn>
                  <a:cxn ang="0">
                    <a:pos x="27" y="19"/>
                  </a:cxn>
                  <a:cxn ang="0">
                    <a:pos x="19" y="27"/>
                  </a:cxn>
                  <a:cxn ang="0">
                    <a:pos x="19" y="27"/>
                  </a:cxn>
                  <a:cxn ang="0">
                    <a:pos x="19" y="27"/>
                  </a:cxn>
                </a:cxnLst>
                <a:rect l="0" t="0" r="r" b="b"/>
                <a:pathLst>
                  <a:path w="31" h="31">
                    <a:moveTo>
                      <a:pt x="30" y="16"/>
                    </a:moveTo>
                    <a:cubicBezTo>
                      <a:pt x="26" y="10"/>
                      <a:pt x="21" y="5"/>
                      <a:pt x="15" y="1"/>
                    </a:cubicBezTo>
                    <a:cubicBezTo>
                      <a:pt x="14" y="0"/>
                      <a:pt x="13" y="0"/>
                      <a:pt x="11" y="0"/>
                    </a:cubicBezTo>
                    <a:cubicBezTo>
                      <a:pt x="6" y="2"/>
                      <a:pt x="2" y="6"/>
                      <a:pt x="1" y="11"/>
                    </a:cubicBezTo>
                    <a:cubicBezTo>
                      <a:pt x="0" y="12"/>
                      <a:pt x="0" y="12"/>
                      <a:pt x="0" y="12"/>
                    </a:cubicBezTo>
                    <a:cubicBezTo>
                      <a:pt x="0" y="13"/>
                      <a:pt x="1" y="14"/>
                      <a:pt x="1" y="15"/>
                    </a:cubicBezTo>
                    <a:cubicBezTo>
                      <a:pt x="5" y="21"/>
                      <a:pt x="11" y="26"/>
                      <a:pt x="17" y="30"/>
                    </a:cubicBezTo>
                    <a:cubicBezTo>
                      <a:pt x="18" y="31"/>
                      <a:pt x="19" y="31"/>
                      <a:pt x="20" y="31"/>
                    </a:cubicBezTo>
                    <a:cubicBezTo>
                      <a:pt x="25" y="29"/>
                      <a:pt x="29" y="25"/>
                      <a:pt x="31" y="20"/>
                    </a:cubicBezTo>
                    <a:cubicBezTo>
                      <a:pt x="31" y="19"/>
                      <a:pt x="31" y="19"/>
                      <a:pt x="31" y="19"/>
                    </a:cubicBezTo>
                    <a:cubicBezTo>
                      <a:pt x="31" y="18"/>
                      <a:pt x="31" y="17"/>
                      <a:pt x="30" y="16"/>
                    </a:cubicBezTo>
                    <a:close/>
                    <a:moveTo>
                      <a:pt x="19" y="27"/>
                    </a:moveTo>
                    <a:cubicBezTo>
                      <a:pt x="13" y="23"/>
                      <a:pt x="8" y="18"/>
                      <a:pt x="4" y="13"/>
                    </a:cubicBezTo>
                    <a:cubicBezTo>
                      <a:pt x="6" y="8"/>
                      <a:pt x="8" y="6"/>
                      <a:pt x="13" y="4"/>
                    </a:cubicBezTo>
                    <a:cubicBezTo>
                      <a:pt x="18" y="8"/>
                      <a:pt x="23" y="13"/>
                      <a:pt x="27" y="19"/>
                    </a:cubicBezTo>
                    <a:cubicBezTo>
                      <a:pt x="26" y="23"/>
                      <a:pt x="23" y="26"/>
                      <a:pt x="19" y="27"/>
                    </a:cubicBezTo>
                    <a:close/>
                    <a:moveTo>
                      <a:pt x="19" y="27"/>
                    </a:moveTo>
                    <a:cubicBezTo>
                      <a:pt x="19" y="27"/>
                      <a:pt x="19" y="27"/>
                      <a:pt x="19" y="27"/>
                    </a:cubicBezTo>
                  </a:path>
                </a:pathLst>
              </a:custGeom>
              <a:solidFill>
                <a:srgbClr val="94AEB3"/>
              </a:solidFill>
              <a:ln w="9525">
                <a:solidFill>
                  <a:schemeClr val="bg1"/>
                </a:solid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chemeClr val="tx1">
                      <a:lumMod val="95000"/>
                      <a:lumOff val="5000"/>
                    </a:schemeClr>
                  </a:solidFill>
                  <a:effectLst/>
                  <a:uLnTx/>
                  <a:uFillTx/>
                  <a:latin typeface="Arial"/>
                  <a:ea typeface="微软雅黑"/>
                  <a:cs typeface="+mn-cs"/>
                </a:endParaRPr>
              </a:p>
            </p:txBody>
          </p:sp>
        </p:grpSp>
      </p:grpSp>
      <p:sp>
        <p:nvSpPr>
          <p:cNvPr id="37" name="文本框 36"/>
          <p:cNvSpPr txBox="1"/>
          <p:nvPr/>
        </p:nvSpPr>
        <p:spPr>
          <a:xfrm>
            <a:off x="2240280" y="3837940"/>
            <a:ext cx="3869690" cy="661670"/>
          </a:xfrm>
          <a:prstGeom prst="rect">
            <a:avLst/>
          </a:prstGeom>
          <a:noFill/>
        </p:spPr>
        <p:txBody>
          <a:bodyPr wrap="square" rtlCol="0">
            <a:spAutoFit/>
          </a:bodyPr>
          <a:lstStyle/>
          <a:p>
            <a:pPr indent="0"/>
            <a:r>
              <a:rPr lang="zh-CN" altLang="da-DK" sz="2000" b="1" dirty="0">
                <a:solidFill>
                  <a:schemeClr val="tx1">
                    <a:lumMod val="95000"/>
                    <a:lumOff val="5000"/>
                  </a:schemeClr>
                </a:solidFill>
                <a:latin typeface="微软雅黑" pitchFamily="34" charset="-122"/>
                <a:ea typeface="微软雅黑" pitchFamily="34" charset="-122"/>
              </a:rPr>
              <a:t>单击此处输入文本</a:t>
            </a:r>
          </a:p>
          <a:p>
            <a:pPr indent="0"/>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p>
        </p:txBody>
      </p:sp>
      <p:sp>
        <p:nvSpPr>
          <p:cNvPr id="38" name="文本框 37"/>
          <p:cNvSpPr txBox="1"/>
          <p:nvPr/>
        </p:nvSpPr>
        <p:spPr>
          <a:xfrm>
            <a:off x="2240280" y="5036820"/>
            <a:ext cx="4098290" cy="661670"/>
          </a:xfrm>
          <a:prstGeom prst="rect">
            <a:avLst/>
          </a:prstGeom>
          <a:noFill/>
        </p:spPr>
        <p:txBody>
          <a:bodyPr wrap="square" rtlCol="0">
            <a:spAutoFit/>
          </a:bodyPr>
          <a:lstStyle/>
          <a:p>
            <a:pPr indent="0"/>
            <a:r>
              <a:rPr lang="zh-CN" altLang="da-DK" sz="2000" b="1" dirty="0">
                <a:solidFill>
                  <a:schemeClr val="tx1">
                    <a:lumMod val="95000"/>
                    <a:lumOff val="5000"/>
                  </a:schemeClr>
                </a:solidFill>
                <a:latin typeface="微软雅黑" pitchFamily="34" charset="-122"/>
                <a:ea typeface="微软雅黑" pitchFamily="34" charset="-122"/>
              </a:rPr>
              <a:t>单击此处输入文本</a:t>
            </a:r>
          </a:p>
          <a:p>
            <a:pPr indent="0"/>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p>
        </p:txBody>
      </p:sp>
      <p:sp>
        <p:nvSpPr>
          <p:cNvPr id="52" name="文本框 51"/>
          <p:cNvSpPr txBox="1"/>
          <p:nvPr/>
        </p:nvSpPr>
        <p:spPr>
          <a:xfrm>
            <a:off x="2240915" y="1437640"/>
            <a:ext cx="4067175" cy="661670"/>
          </a:xfrm>
          <a:prstGeom prst="rect">
            <a:avLst/>
          </a:prstGeom>
          <a:noFill/>
        </p:spPr>
        <p:txBody>
          <a:bodyPr wrap="square" rtlCol="0">
            <a:spAutoFit/>
          </a:bodyPr>
          <a:lstStyle/>
          <a:p>
            <a:pPr indent="0"/>
            <a:r>
              <a:rPr lang="zh-CN" altLang="da-DK" sz="2000" b="1" dirty="0">
                <a:solidFill>
                  <a:schemeClr val="tx1">
                    <a:lumMod val="95000"/>
                    <a:lumOff val="5000"/>
                  </a:schemeClr>
                </a:solidFill>
                <a:latin typeface="微软雅黑" pitchFamily="34" charset="-122"/>
                <a:ea typeface="微软雅黑" pitchFamily="34" charset="-122"/>
              </a:rPr>
              <a:t>单击此处输入文本</a:t>
            </a:r>
          </a:p>
          <a:p>
            <a:pPr indent="0"/>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p>
        </p:txBody>
      </p:sp>
      <p:sp>
        <p:nvSpPr>
          <p:cNvPr id="36" name="文本框 35"/>
          <p:cNvSpPr txBox="1"/>
          <p:nvPr/>
        </p:nvSpPr>
        <p:spPr>
          <a:xfrm>
            <a:off x="2240915" y="2682875"/>
            <a:ext cx="4078605" cy="661670"/>
          </a:xfrm>
          <a:prstGeom prst="rect">
            <a:avLst/>
          </a:prstGeom>
          <a:noFill/>
        </p:spPr>
        <p:txBody>
          <a:bodyPr wrap="square" rtlCol="0">
            <a:spAutoFit/>
          </a:bodyPr>
          <a:lstStyle/>
          <a:p>
            <a:pPr indent="0"/>
            <a:r>
              <a:rPr lang="zh-CN" altLang="da-DK" sz="2000" b="1" dirty="0">
                <a:solidFill>
                  <a:schemeClr val="tx1">
                    <a:lumMod val="95000"/>
                    <a:lumOff val="5000"/>
                  </a:schemeClr>
                </a:solidFill>
                <a:latin typeface="微软雅黑" pitchFamily="34" charset="-122"/>
                <a:ea typeface="微软雅黑" pitchFamily="34" charset="-122"/>
              </a:rPr>
              <a:t>单击此处输入文本</a:t>
            </a:r>
          </a:p>
          <a:p>
            <a:pPr indent="0"/>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17"/>
          <p:cNvSpPr>
            <a:spLocks noEditPoints="1"/>
          </p:cNvSpPr>
          <p:nvPr/>
        </p:nvSpPr>
        <p:spPr bwMode="auto">
          <a:xfrm>
            <a:off x="4415790" y="2085975"/>
            <a:ext cx="3022600" cy="3081020"/>
          </a:xfrm>
          <a:custGeom>
            <a:avLst/>
            <a:gdLst>
              <a:gd name="T0" fmla="*/ 280 w 891"/>
              <a:gd name="T1" fmla="*/ 597 h 744"/>
              <a:gd name="T2" fmla="*/ 189 w 891"/>
              <a:gd name="T3" fmla="*/ 155 h 744"/>
              <a:gd name="T4" fmla="*/ 195 w 891"/>
              <a:gd name="T5" fmla="*/ 177 h 744"/>
              <a:gd name="T6" fmla="*/ 189 w 891"/>
              <a:gd name="T7" fmla="*/ 197 h 744"/>
              <a:gd name="T8" fmla="*/ 316 w 891"/>
              <a:gd name="T9" fmla="*/ 397 h 744"/>
              <a:gd name="T10" fmla="*/ 306 w 891"/>
              <a:gd name="T11" fmla="*/ 427 h 744"/>
              <a:gd name="T12" fmla="*/ 284 w 891"/>
              <a:gd name="T13" fmla="*/ 451 h 744"/>
              <a:gd name="T14" fmla="*/ 213 w 891"/>
              <a:gd name="T15" fmla="*/ 480 h 744"/>
              <a:gd name="T16" fmla="*/ 123 w 891"/>
              <a:gd name="T17" fmla="*/ 484 h 744"/>
              <a:gd name="T18" fmla="*/ 46 w 891"/>
              <a:gd name="T19" fmla="*/ 465 h 744"/>
              <a:gd name="T20" fmla="*/ 12 w 891"/>
              <a:gd name="T21" fmla="*/ 437 h 744"/>
              <a:gd name="T22" fmla="*/ 0 w 891"/>
              <a:gd name="T23" fmla="*/ 409 h 744"/>
              <a:gd name="T24" fmla="*/ 8 w 891"/>
              <a:gd name="T25" fmla="*/ 397 h 744"/>
              <a:gd name="T26" fmla="*/ 123 w 891"/>
              <a:gd name="T27" fmla="*/ 189 h 744"/>
              <a:gd name="T28" fmla="*/ 121 w 891"/>
              <a:gd name="T29" fmla="*/ 171 h 744"/>
              <a:gd name="T30" fmla="*/ 141 w 891"/>
              <a:gd name="T31" fmla="*/ 145 h 744"/>
              <a:gd name="T32" fmla="*/ 155 w 891"/>
              <a:gd name="T33" fmla="*/ 129 h 744"/>
              <a:gd name="T34" fmla="*/ 397 w 891"/>
              <a:gd name="T35" fmla="*/ 30 h 744"/>
              <a:gd name="T36" fmla="*/ 431 w 891"/>
              <a:gd name="T37" fmla="*/ 4 h 744"/>
              <a:gd name="T38" fmla="*/ 461 w 891"/>
              <a:gd name="T39" fmla="*/ 6 h 744"/>
              <a:gd name="T40" fmla="*/ 735 w 891"/>
              <a:gd name="T41" fmla="*/ 0 h 744"/>
              <a:gd name="T42" fmla="*/ 747 w 891"/>
              <a:gd name="T43" fmla="*/ 10 h 744"/>
              <a:gd name="T44" fmla="*/ 768 w 891"/>
              <a:gd name="T45" fmla="*/ 32 h 744"/>
              <a:gd name="T46" fmla="*/ 772 w 891"/>
              <a:gd name="T47" fmla="*/ 46 h 744"/>
              <a:gd name="T48" fmla="*/ 880 w 891"/>
              <a:gd name="T49" fmla="*/ 266 h 744"/>
              <a:gd name="T50" fmla="*/ 889 w 891"/>
              <a:gd name="T51" fmla="*/ 278 h 744"/>
              <a:gd name="T52" fmla="*/ 876 w 891"/>
              <a:gd name="T53" fmla="*/ 306 h 744"/>
              <a:gd name="T54" fmla="*/ 840 w 891"/>
              <a:gd name="T55" fmla="*/ 334 h 744"/>
              <a:gd name="T56" fmla="*/ 758 w 891"/>
              <a:gd name="T57" fmla="*/ 353 h 744"/>
              <a:gd name="T58" fmla="*/ 671 w 891"/>
              <a:gd name="T59" fmla="*/ 349 h 744"/>
              <a:gd name="T60" fmla="*/ 602 w 891"/>
              <a:gd name="T61" fmla="*/ 320 h 744"/>
              <a:gd name="T62" fmla="*/ 582 w 891"/>
              <a:gd name="T63" fmla="*/ 296 h 744"/>
              <a:gd name="T64" fmla="*/ 576 w 891"/>
              <a:gd name="T65" fmla="*/ 266 h 744"/>
              <a:gd name="T66" fmla="*/ 703 w 891"/>
              <a:gd name="T67" fmla="*/ 68 h 744"/>
              <a:gd name="T68" fmla="*/ 697 w 891"/>
              <a:gd name="T69" fmla="*/ 46 h 744"/>
              <a:gd name="T70" fmla="*/ 497 w 891"/>
              <a:gd name="T71" fmla="*/ 87 h 744"/>
              <a:gd name="T72" fmla="*/ 598 w 891"/>
              <a:gd name="T73" fmla="*/ 635 h 744"/>
              <a:gd name="T74" fmla="*/ 201 w 891"/>
              <a:gd name="T75" fmla="*/ 744 h 744"/>
              <a:gd name="T76" fmla="*/ 745 w 891"/>
              <a:gd name="T77" fmla="*/ 82 h 744"/>
              <a:gd name="T78" fmla="*/ 735 w 891"/>
              <a:gd name="T79" fmla="*/ 83 h 744"/>
              <a:gd name="T80" fmla="*/ 852 w 891"/>
              <a:gd name="T81" fmla="*/ 266 h 744"/>
              <a:gd name="T82" fmla="*/ 169 w 891"/>
              <a:gd name="T83" fmla="*/ 212 h 744"/>
              <a:gd name="T84" fmla="*/ 159 w 891"/>
              <a:gd name="T85" fmla="*/ 214 h 744"/>
              <a:gd name="T86" fmla="*/ 276 w 891"/>
              <a:gd name="T87" fmla="*/ 397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1" h="744">
                <a:moveTo>
                  <a:pt x="201" y="635"/>
                </a:moveTo>
                <a:lnTo>
                  <a:pt x="280" y="635"/>
                </a:lnTo>
                <a:lnTo>
                  <a:pt x="280" y="597"/>
                </a:lnTo>
                <a:lnTo>
                  <a:pt x="387" y="597"/>
                </a:lnTo>
                <a:lnTo>
                  <a:pt x="387" y="111"/>
                </a:lnTo>
                <a:lnTo>
                  <a:pt x="189" y="155"/>
                </a:lnTo>
                <a:lnTo>
                  <a:pt x="189" y="155"/>
                </a:lnTo>
                <a:lnTo>
                  <a:pt x="195" y="165"/>
                </a:lnTo>
                <a:lnTo>
                  <a:pt x="195" y="177"/>
                </a:lnTo>
                <a:lnTo>
                  <a:pt x="195" y="177"/>
                </a:lnTo>
                <a:lnTo>
                  <a:pt x="195" y="189"/>
                </a:lnTo>
                <a:lnTo>
                  <a:pt x="189" y="197"/>
                </a:lnTo>
                <a:lnTo>
                  <a:pt x="304" y="397"/>
                </a:lnTo>
                <a:lnTo>
                  <a:pt x="316" y="397"/>
                </a:lnTo>
                <a:lnTo>
                  <a:pt x="316" y="397"/>
                </a:lnTo>
                <a:lnTo>
                  <a:pt x="314" y="409"/>
                </a:lnTo>
                <a:lnTo>
                  <a:pt x="312" y="419"/>
                </a:lnTo>
                <a:lnTo>
                  <a:pt x="306" y="427"/>
                </a:lnTo>
                <a:lnTo>
                  <a:pt x="300" y="437"/>
                </a:lnTo>
                <a:lnTo>
                  <a:pt x="292" y="445"/>
                </a:lnTo>
                <a:lnTo>
                  <a:pt x="284" y="451"/>
                </a:lnTo>
                <a:lnTo>
                  <a:pt x="262" y="465"/>
                </a:lnTo>
                <a:lnTo>
                  <a:pt x="239" y="472"/>
                </a:lnTo>
                <a:lnTo>
                  <a:pt x="213" y="480"/>
                </a:lnTo>
                <a:lnTo>
                  <a:pt x="183" y="484"/>
                </a:lnTo>
                <a:lnTo>
                  <a:pt x="153" y="486"/>
                </a:lnTo>
                <a:lnTo>
                  <a:pt x="123" y="484"/>
                </a:lnTo>
                <a:lnTo>
                  <a:pt x="96" y="480"/>
                </a:lnTo>
                <a:lnTo>
                  <a:pt x="70" y="472"/>
                </a:lnTo>
                <a:lnTo>
                  <a:pt x="46" y="465"/>
                </a:lnTo>
                <a:lnTo>
                  <a:pt x="26" y="451"/>
                </a:lnTo>
                <a:lnTo>
                  <a:pt x="18" y="445"/>
                </a:lnTo>
                <a:lnTo>
                  <a:pt x="12" y="437"/>
                </a:lnTo>
                <a:lnTo>
                  <a:pt x="6" y="427"/>
                </a:lnTo>
                <a:lnTo>
                  <a:pt x="2" y="419"/>
                </a:lnTo>
                <a:lnTo>
                  <a:pt x="0" y="409"/>
                </a:lnTo>
                <a:lnTo>
                  <a:pt x="0" y="397"/>
                </a:lnTo>
                <a:lnTo>
                  <a:pt x="10" y="397"/>
                </a:lnTo>
                <a:lnTo>
                  <a:pt x="8" y="397"/>
                </a:lnTo>
                <a:lnTo>
                  <a:pt x="127" y="197"/>
                </a:lnTo>
                <a:lnTo>
                  <a:pt x="127" y="197"/>
                </a:lnTo>
                <a:lnTo>
                  <a:pt x="123" y="189"/>
                </a:lnTo>
                <a:lnTo>
                  <a:pt x="121" y="177"/>
                </a:lnTo>
                <a:lnTo>
                  <a:pt x="121" y="177"/>
                </a:lnTo>
                <a:lnTo>
                  <a:pt x="121" y="171"/>
                </a:lnTo>
                <a:lnTo>
                  <a:pt x="123" y="163"/>
                </a:lnTo>
                <a:lnTo>
                  <a:pt x="131" y="153"/>
                </a:lnTo>
                <a:lnTo>
                  <a:pt x="141" y="145"/>
                </a:lnTo>
                <a:lnTo>
                  <a:pt x="147" y="141"/>
                </a:lnTo>
                <a:lnTo>
                  <a:pt x="153" y="141"/>
                </a:lnTo>
                <a:lnTo>
                  <a:pt x="155" y="129"/>
                </a:lnTo>
                <a:lnTo>
                  <a:pt x="393" y="44"/>
                </a:lnTo>
                <a:lnTo>
                  <a:pt x="393" y="44"/>
                </a:lnTo>
                <a:lnTo>
                  <a:pt x="397" y="30"/>
                </a:lnTo>
                <a:lnTo>
                  <a:pt x="405" y="18"/>
                </a:lnTo>
                <a:lnTo>
                  <a:pt x="417" y="8"/>
                </a:lnTo>
                <a:lnTo>
                  <a:pt x="431" y="4"/>
                </a:lnTo>
                <a:lnTo>
                  <a:pt x="431" y="4"/>
                </a:lnTo>
                <a:lnTo>
                  <a:pt x="447" y="2"/>
                </a:lnTo>
                <a:lnTo>
                  <a:pt x="461" y="6"/>
                </a:lnTo>
                <a:lnTo>
                  <a:pt x="473" y="12"/>
                </a:lnTo>
                <a:lnTo>
                  <a:pt x="483" y="24"/>
                </a:lnTo>
                <a:lnTo>
                  <a:pt x="735" y="0"/>
                </a:lnTo>
                <a:lnTo>
                  <a:pt x="739" y="10"/>
                </a:lnTo>
                <a:lnTo>
                  <a:pt x="739" y="10"/>
                </a:lnTo>
                <a:lnTo>
                  <a:pt x="747" y="10"/>
                </a:lnTo>
                <a:lnTo>
                  <a:pt x="753" y="14"/>
                </a:lnTo>
                <a:lnTo>
                  <a:pt x="762" y="22"/>
                </a:lnTo>
                <a:lnTo>
                  <a:pt x="768" y="32"/>
                </a:lnTo>
                <a:lnTo>
                  <a:pt x="770" y="40"/>
                </a:lnTo>
                <a:lnTo>
                  <a:pt x="772" y="46"/>
                </a:lnTo>
                <a:lnTo>
                  <a:pt x="772" y="46"/>
                </a:lnTo>
                <a:lnTo>
                  <a:pt x="770" y="58"/>
                </a:lnTo>
                <a:lnTo>
                  <a:pt x="764" y="66"/>
                </a:lnTo>
                <a:lnTo>
                  <a:pt x="880" y="266"/>
                </a:lnTo>
                <a:lnTo>
                  <a:pt x="891" y="266"/>
                </a:lnTo>
                <a:lnTo>
                  <a:pt x="891" y="266"/>
                </a:lnTo>
                <a:lnTo>
                  <a:pt x="889" y="278"/>
                </a:lnTo>
                <a:lnTo>
                  <a:pt x="888" y="288"/>
                </a:lnTo>
                <a:lnTo>
                  <a:pt x="882" y="296"/>
                </a:lnTo>
                <a:lnTo>
                  <a:pt x="876" y="306"/>
                </a:lnTo>
                <a:lnTo>
                  <a:pt x="868" y="314"/>
                </a:lnTo>
                <a:lnTo>
                  <a:pt x="860" y="320"/>
                </a:lnTo>
                <a:lnTo>
                  <a:pt x="840" y="334"/>
                </a:lnTo>
                <a:lnTo>
                  <a:pt x="814" y="343"/>
                </a:lnTo>
                <a:lnTo>
                  <a:pt x="788" y="349"/>
                </a:lnTo>
                <a:lnTo>
                  <a:pt x="758" y="353"/>
                </a:lnTo>
                <a:lnTo>
                  <a:pt x="729" y="355"/>
                </a:lnTo>
                <a:lnTo>
                  <a:pt x="699" y="353"/>
                </a:lnTo>
                <a:lnTo>
                  <a:pt x="671" y="349"/>
                </a:lnTo>
                <a:lnTo>
                  <a:pt x="645" y="341"/>
                </a:lnTo>
                <a:lnTo>
                  <a:pt x="622" y="334"/>
                </a:lnTo>
                <a:lnTo>
                  <a:pt x="602" y="320"/>
                </a:lnTo>
                <a:lnTo>
                  <a:pt x="594" y="314"/>
                </a:lnTo>
                <a:lnTo>
                  <a:pt x="588" y="306"/>
                </a:lnTo>
                <a:lnTo>
                  <a:pt x="582" y="296"/>
                </a:lnTo>
                <a:lnTo>
                  <a:pt x="578" y="288"/>
                </a:lnTo>
                <a:lnTo>
                  <a:pt x="576" y="278"/>
                </a:lnTo>
                <a:lnTo>
                  <a:pt x="576" y="266"/>
                </a:lnTo>
                <a:lnTo>
                  <a:pt x="586" y="266"/>
                </a:lnTo>
                <a:lnTo>
                  <a:pt x="586" y="266"/>
                </a:lnTo>
                <a:lnTo>
                  <a:pt x="703" y="68"/>
                </a:lnTo>
                <a:lnTo>
                  <a:pt x="703" y="68"/>
                </a:lnTo>
                <a:lnTo>
                  <a:pt x="699" y="58"/>
                </a:lnTo>
                <a:lnTo>
                  <a:pt x="697" y="46"/>
                </a:lnTo>
                <a:lnTo>
                  <a:pt x="697" y="46"/>
                </a:lnTo>
                <a:lnTo>
                  <a:pt x="697" y="42"/>
                </a:lnTo>
                <a:lnTo>
                  <a:pt x="497" y="87"/>
                </a:lnTo>
                <a:lnTo>
                  <a:pt x="497" y="597"/>
                </a:lnTo>
                <a:lnTo>
                  <a:pt x="598" y="597"/>
                </a:lnTo>
                <a:lnTo>
                  <a:pt x="598" y="635"/>
                </a:lnTo>
                <a:lnTo>
                  <a:pt x="675" y="635"/>
                </a:lnTo>
                <a:lnTo>
                  <a:pt x="675" y="744"/>
                </a:lnTo>
                <a:lnTo>
                  <a:pt x="201" y="744"/>
                </a:lnTo>
                <a:lnTo>
                  <a:pt x="201" y="635"/>
                </a:lnTo>
                <a:lnTo>
                  <a:pt x="201" y="635"/>
                </a:lnTo>
                <a:close/>
                <a:moveTo>
                  <a:pt x="745" y="82"/>
                </a:moveTo>
                <a:lnTo>
                  <a:pt x="745" y="82"/>
                </a:lnTo>
                <a:lnTo>
                  <a:pt x="735" y="83"/>
                </a:lnTo>
                <a:lnTo>
                  <a:pt x="735" y="83"/>
                </a:lnTo>
                <a:lnTo>
                  <a:pt x="725" y="82"/>
                </a:lnTo>
                <a:lnTo>
                  <a:pt x="614" y="266"/>
                </a:lnTo>
                <a:lnTo>
                  <a:pt x="852" y="266"/>
                </a:lnTo>
                <a:lnTo>
                  <a:pt x="745" y="82"/>
                </a:lnTo>
                <a:lnTo>
                  <a:pt x="745" y="82"/>
                </a:lnTo>
                <a:close/>
                <a:moveTo>
                  <a:pt x="169" y="212"/>
                </a:moveTo>
                <a:lnTo>
                  <a:pt x="169" y="212"/>
                </a:lnTo>
                <a:lnTo>
                  <a:pt x="159" y="214"/>
                </a:lnTo>
                <a:lnTo>
                  <a:pt x="159" y="214"/>
                </a:lnTo>
                <a:lnTo>
                  <a:pt x="149" y="212"/>
                </a:lnTo>
                <a:lnTo>
                  <a:pt x="38" y="397"/>
                </a:lnTo>
                <a:lnTo>
                  <a:pt x="276" y="397"/>
                </a:lnTo>
                <a:lnTo>
                  <a:pt x="169" y="212"/>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4" name="文本框 3"/>
          <p:cNvSpPr txBox="1"/>
          <p:nvPr/>
        </p:nvSpPr>
        <p:spPr>
          <a:xfrm>
            <a:off x="852170" y="3645535"/>
            <a:ext cx="3133090"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p>
        </p:txBody>
      </p:sp>
      <p:sp>
        <p:nvSpPr>
          <p:cNvPr id="5" name="文本框 4"/>
          <p:cNvSpPr txBox="1"/>
          <p:nvPr/>
        </p:nvSpPr>
        <p:spPr>
          <a:xfrm>
            <a:off x="2700020" y="3275330"/>
            <a:ext cx="1223645" cy="4178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95000"/>
                    <a:lumOff val="5000"/>
                  </a:schemeClr>
                </a:solidFill>
                <a:latin typeface="微软雅黑" pitchFamily="34" charset="-122"/>
                <a:ea typeface="微软雅黑" pitchFamily="34" charset="-122"/>
              </a:rPr>
              <a:t>输入文本</a:t>
            </a:r>
            <a:endParaRPr lang="zh-CN" altLang="da-DK" sz="2000" b="1" dirty="0">
              <a:solidFill>
                <a:schemeClr val="tx1">
                  <a:lumMod val="95000"/>
                  <a:lumOff val="5000"/>
                </a:schemeClr>
              </a:solidFill>
              <a:latin typeface="微软雅黑" pitchFamily="34" charset="-122"/>
              <a:ea typeface="微软雅黑" pitchFamily="34" charset="-122"/>
              <a:sym typeface="+mn-ea"/>
            </a:endParaRPr>
          </a:p>
        </p:txBody>
      </p:sp>
      <p:sp>
        <p:nvSpPr>
          <p:cNvPr id="88" name="文本框 87"/>
          <p:cNvSpPr txBox="1"/>
          <p:nvPr/>
        </p:nvSpPr>
        <p:spPr>
          <a:xfrm>
            <a:off x="7814945" y="2656205"/>
            <a:ext cx="3071495" cy="10579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95000"/>
                    <a:lumOff val="5000"/>
                  </a:schemeClr>
                </a:solidFill>
                <a:latin typeface="微软雅黑" pitchFamily="34" charset="-122"/>
                <a:ea typeface="微软雅黑" pitchFamily="34" charset="-122"/>
              </a:rPr>
              <a:t>输入文本</a:t>
            </a:r>
          </a:p>
          <a:p>
            <a:pPr indent="0"/>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p>
        </p:txBody>
      </p:sp>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空心弧 2"/>
          <p:cNvSpPr/>
          <p:nvPr/>
        </p:nvSpPr>
        <p:spPr>
          <a:xfrm rot="16200000">
            <a:off x="1354455" y="2139315"/>
            <a:ext cx="3136265" cy="3136265"/>
          </a:xfrm>
          <a:custGeom>
            <a:avLst/>
            <a:gdLst>
              <a:gd name="txL" fmla="*/ 0 w 21600"/>
              <a:gd name="txT" fmla="*/ 0 h 21600"/>
              <a:gd name="txR" fmla="*/ 21600 w 21600"/>
              <a:gd name="txB" fmla="*/ 13691 h 21600"/>
            </a:gdLst>
            <a:ahLst/>
            <a:cxnLst>
              <a:cxn ang="0">
                <a:pos x="2147483646" y="0"/>
              </a:cxn>
              <a:cxn ang="0">
                <a:pos x="2147483646" y="2147483646"/>
              </a:cxn>
              <a:cxn ang="0">
                <a:pos x="2147483646" y="2147483646"/>
              </a:cxn>
              <a:cxn ang="0">
                <a:pos x="2147483646" y="2147483646"/>
              </a:cxn>
            </a:cxnLst>
            <a:rect l="txL" t="txT" r="txR" b="txB"/>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lnTo>
                  <a:pt x="2950" y="15226"/>
                </a:lnTo>
                <a:close/>
              </a:path>
            </a:pathLst>
          </a:custGeom>
          <a:solidFill>
            <a:schemeClr val="bg1">
              <a:lumMod val="85000"/>
            </a:schemeClr>
          </a:solidFill>
          <a:ln w="9525">
            <a:noFill/>
          </a:ln>
        </p:spPr>
        <p:txBody>
          <a:bodyPr/>
          <a:lstStyle/>
          <a:p>
            <a:endParaRPr lang="zh-CN" altLang="en-US"/>
          </a:p>
        </p:txBody>
      </p:sp>
      <p:sp>
        <p:nvSpPr>
          <p:cNvPr id="16389" name="空心弧 3"/>
          <p:cNvSpPr/>
          <p:nvPr/>
        </p:nvSpPr>
        <p:spPr>
          <a:xfrm rot="16426183">
            <a:off x="1605280" y="2393315"/>
            <a:ext cx="2602230" cy="2604135"/>
          </a:xfrm>
          <a:custGeom>
            <a:avLst/>
            <a:gdLst>
              <a:gd name="txL" fmla="*/ 0 w 21600"/>
              <a:gd name="txT" fmla="*/ 0 h 21600"/>
              <a:gd name="txR" fmla="*/ 21600 w 21600"/>
              <a:gd name="txB" fmla="*/ 3969 h 21600"/>
            </a:gdLst>
            <a:ahLst/>
            <a:cxnLst>
              <a:cxn ang="0">
                <a:pos x="2147483646" y="0"/>
              </a:cxn>
              <a:cxn ang="0">
                <a:pos x="2147483646" y="2147483646"/>
              </a:cxn>
              <a:cxn ang="0">
                <a:pos x="2147483646" y="2147483646"/>
              </a:cxn>
              <a:cxn ang="0">
                <a:pos x="2147483646" y="2147483646"/>
              </a:cxn>
            </a:cxnLst>
            <a:rect l="txL" t="txT" r="txR" b="txB"/>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lnTo>
                  <a:pt x="2643" y="7715"/>
                </a:lnTo>
                <a:close/>
              </a:path>
            </a:pathLst>
          </a:custGeom>
          <a:solidFill>
            <a:srgbClr val="4E9101"/>
          </a:solidFill>
          <a:ln w="9525">
            <a:noFill/>
          </a:ln>
        </p:spPr>
        <p:txBody>
          <a:bodyPr/>
          <a:lstStyle/>
          <a:p>
            <a:endParaRPr lang="zh-CN" altLang="en-US"/>
          </a:p>
        </p:txBody>
      </p:sp>
      <p:sp>
        <p:nvSpPr>
          <p:cNvPr id="16390" name="空心弧 4"/>
          <p:cNvSpPr/>
          <p:nvPr/>
        </p:nvSpPr>
        <p:spPr>
          <a:xfrm rot="16200000">
            <a:off x="1068705" y="1883410"/>
            <a:ext cx="3652520" cy="3652520"/>
          </a:xfrm>
          <a:custGeom>
            <a:avLst/>
            <a:gdLst>
              <a:gd name="txL" fmla="*/ 0 w 21600"/>
              <a:gd name="txT" fmla="*/ 0 h 21600"/>
              <a:gd name="txR" fmla="*/ 21600 w 21600"/>
              <a:gd name="txB" fmla="*/ 18772 h 21600"/>
            </a:gdLst>
            <a:ahLst/>
            <a:cxnLst>
              <a:cxn ang="0">
                <a:pos x="2147483646" y="0"/>
              </a:cxn>
              <a:cxn ang="0">
                <a:pos x="2147483646" y="2147483646"/>
              </a:cxn>
              <a:cxn ang="0">
                <a:pos x="2147483646" y="2147483646"/>
              </a:cxn>
              <a:cxn ang="0">
                <a:pos x="2147483646" y="2147483646"/>
              </a:cxn>
            </a:cxnLst>
            <a:rect l="txL" t="txT" r="txR" b="txB"/>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rgbClr val="4E9101"/>
          </a:solidFill>
          <a:ln w="9525">
            <a:noFill/>
          </a:ln>
        </p:spPr>
        <p:txBody>
          <a:bodyPr/>
          <a:lstStyle/>
          <a:p>
            <a:endParaRPr lang="zh-CN" altLang="en-US"/>
          </a:p>
        </p:txBody>
      </p:sp>
      <p:sp>
        <p:nvSpPr>
          <p:cNvPr id="16391" name="矩形 5"/>
          <p:cNvSpPr/>
          <p:nvPr/>
        </p:nvSpPr>
        <p:spPr>
          <a:xfrm>
            <a:off x="2035175" y="3395980"/>
            <a:ext cx="1896110" cy="483235"/>
          </a:xfrm>
          <a:prstGeom prst="rect">
            <a:avLst/>
          </a:prstGeom>
          <a:noFill/>
          <a:ln w="9525">
            <a:noFill/>
            <a:miter/>
          </a:ln>
        </p:spPr>
        <p:txBody>
          <a:bodyPr wrap="square">
            <a:spAutoFit/>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r>
              <a:rPr lang="zh-CN" altLang="en-US" sz="2400" b="1" dirty="0">
                <a:solidFill>
                  <a:schemeClr val="tx1"/>
                </a:solidFill>
                <a:latin typeface="微软雅黑" charset="0"/>
                <a:ea typeface="微软雅黑" charset="0"/>
              </a:rPr>
              <a:t>输入标题</a:t>
            </a:r>
            <a:r>
              <a:rPr lang="en-US" altLang="zh-CN" sz="2400" b="1" dirty="0">
                <a:solidFill>
                  <a:schemeClr val="tx1"/>
                </a:solidFill>
                <a:latin typeface="微软雅黑" charset="0"/>
                <a:ea typeface="微软雅黑" charset="0"/>
              </a:rPr>
              <a:t> </a:t>
            </a:r>
            <a:endParaRPr lang="en-US" altLang="zh-CN" sz="2400" b="1" dirty="0">
              <a:solidFill>
                <a:schemeClr val="tx1"/>
              </a:solidFill>
              <a:latin typeface="微软雅黑" charset="0"/>
              <a:ea typeface="微软雅黑" charset="0"/>
              <a:sym typeface="宋体" pitchFamily="2" charset="-122"/>
            </a:endParaRPr>
          </a:p>
        </p:txBody>
      </p:sp>
      <p:sp>
        <p:nvSpPr>
          <p:cNvPr id="29715" name="矩形 22"/>
          <p:cNvSpPr/>
          <p:nvPr/>
        </p:nvSpPr>
        <p:spPr>
          <a:xfrm>
            <a:off x="6155055" y="1467485"/>
            <a:ext cx="513715" cy="328930"/>
          </a:xfrm>
          <a:prstGeom prst="rect">
            <a:avLst/>
          </a:prstGeom>
          <a:solidFill>
            <a:srgbClr val="4E9101"/>
          </a:solidFill>
          <a:ln w="9525">
            <a:noFill/>
            <a:miter/>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latin typeface="宋体" pitchFamily="2" charset="-122"/>
              <a:sym typeface="宋体" pitchFamily="2" charset="-122"/>
            </a:endParaRPr>
          </a:p>
        </p:txBody>
      </p:sp>
      <p:sp>
        <p:nvSpPr>
          <p:cNvPr id="29717" name="矩形 25"/>
          <p:cNvSpPr/>
          <p:nvPr/>
        </p:nvSpPr>
        <p:spPr>
          <a:xfrm>
            <a:off x="6817360" y="1302385"/>
            <a:ext cx="2882900" cy="372110"/>
          </a:xfrm>
          <a:prstGeom prst="rect">
            <a:avLst/>
          </a:prstGeom>
          <a:noFill/>
          <a:ln w="9525">
            <a:noFill/>
            <a:miter/>
          </a:ln>
        </p:spPr>
        <p:txBody>
          <a:bodyPr>
            <a:spAutoFit/>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2400" b="1" dirty="0">
                <a:solidFill>
                  <a:schemeClr val="tx1"/>
                </a:solidFill>
              </a:rPr>
              <a:t>70%</a:t>
            </a:r>
            <a:endParaRPr lang="en-US" altLang="zh-CN" sz="2400" b="1" dirty="0">
              <a:solidFill>
                <a:schemeClr val="tx1"/>
              </a:solidFill>
              <a:sym typeface="宋体" pitchFamily="2" charset="-122"/>
            </a:endParaRPr>
          </a:p>
        </p:txBody>
      </p:sp>
      <p:sp>
        <p:nvSpPr>
          <p:cNvPr id="29712" name="矩形 26"/>
          <p:cNvSpPr/>
          <p:nvPr/>
        </p:nvSpPr>
        <p:spPr>
          <a:xfrm>
            <a:off x="6155055" y="3256280"/>
            <a:ext cx="513715" cy="328930"/>
          </a:xfrm>
          <a:prstGeom prst="rect">
            <a:avLst/>
          </a:prstGeom>
          <a:solidFill>
            <a:schemeClr val="bg1">
              <a:lumMod val="85000"/>
            </a:schemeClr>
          </a:solidFill>
          <a:ln w="9525">
            <a:noFill/>
            <a:miter/>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latin typeface="宋体" pitchFamily="2" charset="-122"/>
              <a:sym typeface="宋体" pitchFamily="2" charset="-122"/>
            </a:endParaRPr>
          </a:p>
        </p:txBody>
      </p:sp>
      <p:sp>
        <p:nvSpPr>
          <p:cNvPr id="29714" name="矩形 28"/>
          <p:cNvSpPr/>
          <p:nvPr/>
        </p:nvSpPr>
        <p:spPr>
          <a:xfrm>
            <a:off x="6817360" y="3091180"/>
            <a:ext cx="2882900" cy="372110"/>
          </a:xfrm>
          <a:prstGeom prst="rect">
            <a:avLst/>
          </a:prstGeom>
          <a:noFill/>
          <a:ln w="9525">
            <a:noFill/>
            <a:miter/>
          </a:ln>
        </p:spPr>
        <p:txBody>
          <a:bodyPr>
            <a:spAutoFit/>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2400" b="1" dirty="0">
                <a:solidFill>
                  <a:schemeClr val="tx1">
                    <a:lumMod val="95000"/>
                    <a:lumOff val="5000"/>
                  </a:schemeClr>
                </a:solidFill>
              </a:rPr>
              <a:t>55%</a:t>
            </a:r>
            <a:endParaRPr lang="en-US" altLang="zh-CN" sz="2400" b="1" dirty="0">
              <a:solidFill>
                <a:schemeClr val="tx1">
                  <a:lumMod val="95000"/>
                  <a:lumOff val="5000"/>
                </a:schemeClr>
              </a:solidFill>
              <a:sym typeface="宋体" pitchFamily="2" charset="-122"/>
            </a:endParaRPr>
          </a:p>
        </p:txBody>
      </p:sp>
      <p:sp>
        <p:nvSpPr>
          <p:cNvPr id="29709" name="矩形 29"/>
          <p:cNvSpPr/>
          <p:nvPr/>
        </p:nvSpPr>
        <p:spPr>
          <a:xfrm>
            <a:off x="6155055" y="4941570"/>
            <a:ext cx="513715" cy="328930"/>
          </a:xfrm>
          <a:prstGeom prst="rect">
            <a:avLst/>
          </a:prstGeom>
          <a:solidFill>
            <a:srgbClr val="4E9101"/>
          </a:solidFill>
          <a:ln w="9525">
            <a:noFill/>
            <a:miter/>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latin typeface="宋体" pitchFamily="2" charset="-122"/>
              <a:sym typeface="宋体" pitchFamily="2" charset="-122"/>
            </a:endParaRPr>
          </a:p>
        </p:txBody>
      </p:sp>
      <p:sp>
        <p:nvSpPr>
          <p:cNvPr id="29711" name="矩形 31"/>
          <p:cNvSpPr/>
          <p:nvPr/>
        </p:nvSpPr>
        <p:spPr>
          <a:xfrm>
            <a:off x="6817360" y="4776470"/>
            <a:ext cx="2882900" cy="460375"/>
          </a:xfrm>
          <a:prstGeom prst="rect">
            <a:avLst/>
          </a:prstGeom>
          <a:noFill/>
          <a:ln w="9525">
            <a:noFill/>
            <a:miter/>
          </a:ln>
        </p:spPr>
        <p:txBody>
          <a:bodyPr>
            <a:spAutoFit/>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2400" b="1" dirty="0">
                <a:solidFill>
                  <a:schemeClr val="tx1"/>
                </a:solidFill>
              </a:rPr>
              <a:t>40%</a:t>
            </a:r>
            <a:endParaRPr lang="en-US" altLang="zh-CN" sz="2400" b="1" dirty="0">
              <a:solidFill>
                <a:schemeClr val="tx1"/>
              </a:solidFill>
              <a:sym typeface="宋体" pitchFamily="2" charset="-122"/>
            </a:endParaRPr>
          </a:p>
        </p:txBody>
      </p:sp>
      <p:sp>
        <p:nvSpPr>
          <p:cNvPr id="5" name="文本框 4"/>
          <p:cNvSpPr txBox="1"/>
          <p:nvPr/>
        </p:nvSpPr>
        <p:spPr>
          <a:xfrm>
            <a:off x="6049645" y="1896745"/>
            <a:ext cx="416052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 name="文本框 5"/>
          <p:cNvSpPr txBox="1"/>
          <p:nvPr/>
        </p:nvSpPr>
        <p:spPr>
          <a:xfrm>
            <a:off x="6049645" y="3646805"/>
            <a:ext cx="416052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7" name="文本框 6"/>
          <p:cNvSpPr txBox="1"/>
          <p:nvPr/>
        </p:nvSpPr>
        <p:spPr>
          <a:xfrm>
            <a:off x="6049645" y="5304790"/>
            <a:ext cx="416052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2"/>
          <p:cNvPicPr>
            <a:picLocks noChangeAspect="1"/>
          </p:cNvPicPr>
          <p:nvPr/>
        </p:nvPicPr>
        <p:blipFill>
          <a:blip r:embed="rId2" cstate="print"/>
          <a:stretch>
            <a:fillRect/>
          </a:stretch>
        </p:blipFill>
        <p:spPr>
          <a:xfrm>
            <a:off x="-43180" y="-153035"/>
            <a:ext cx="12277725" cy="7039610"/>
          </a:xfrm>
          <a:prstGeom prst="rect">
            <a:avLst/>
          </a:prstGeom>
        </p:spPr>
      </p:pic>
      <p:sp>
        <p:nvSpPr>
          <p:cNvPr id="25" name="文本框 24"/>
          <p:cNvSpPr txBox="1"/>
          <p:nvPr/>
        </p:nvSpPr>
        <p:spPr>
          <a:xfrm>
            <a:off x="6552565" y="3283585"/>
            <a:ext cx="4548505" cy="730885"/>
          </a:xfrm>
          <a:prstGeom prst="rect">
            <a:avLst/>
          </a:prstGeom>
          <a:noFill/>
          <a:ln>
            <a:noFill/>
          </a:ln>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4400" b="1" kern="0" noProof="0" dirty="0">
                <a:ln>
                  <a:noFill/>
                </a:ln>
                <a:solidFill>
                  <a:schemeClr val="bg1"/>
                </a:solidFill>
                <a:uLnTx/>
                <a:uFillTx/>
                <a:latin typeface="微软雅黑" charset="0"/>
                <a:ea typeface="微软雅黑" charset="0"/>
                <a:sym typeface="+mn-ea"/>
              </a:rPr>
              <a:t>项目特色展示</a:t>
            </a:r>
          </a:p>
        </p:txBody>
      </p:sp>
      <p:sp>
        <p:nvSpPr>
          <p:cNvPr id="10" name="文本框 34"/>
          <p:cNvSpPr txBox="1"/>
          <p:nvPr/>
        </p:nvSpPr>
        <p:spPr>
          <a:xfrm>
            <a:off x="6552565" y="3975735"/>
            <a:ext cx="50165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dirty="0">
                <a:solidFill>
                  <a:schemeClr val="bg1"/>
                </a:solidFill>
                <a:latin typeface="微软雅黑" charset="0"/>
                <a:ea typeface="微软雅黑" charset="0"/>
              </a:rPr>
              <a:t>单击此处输入您的文本，</a:t>
            </a:r>
            <a:r>
              <a:rPr lang="zh-CN" altLang="en-US" sz="1400" dirty="0">
                <a:solidFill>
                  <a:schemeClr val="bg1"/>
                </a:solidFill>
                <a:latin typeface="微软雅黑" charset="0"/>
                <a:ea typeface="微软雅黑" charset="0"/>
                <a:sym typeface="+mn-ea"/>
              </a:rPr>
              <a:t>单击此处输入您的文，本单击此处输入您的文本单击此处输入您的文本，</a:t>
            </a:r>
          </a:p>
        </p:txBody>
      </p:sp>
      <p:sp>
        <p:nvSpPr>
          <p:cNvPr id="13" name="文本框 12"/>
          <p:cNvSpPr txBox="1"/>
          <p:nvPr/>
        </p:nvSpPr>
        <p:spPr>
          <a:xfrm>
            <a:off x="4486275" y="2692023"/>
            <a:ext cx="2633345" cy="2286000"/>
          </a:xfrm>
          <a:prstGeom prst="rect">
            <a:avLst/>
          </a:prstGeom>
          <a:noFill/>
        </p:spPr>
        <p:txBody>
          <a:bodyPr wrap="square" rtlCol="0">
            <a:spAutoFit/>
          </a:bodyPr>
          <a:lstStyle/>
          <a:p>
            <a:pPr algn="ctr">
              <a:lnSpc>
                <a:spcPct val="150000"/>
              </a:lnSpc>
            </a:pPr>
            <a:r>
              <a:rPr lang="en-US" altLang="zh-CN" sz="9600" noProof="0" dirty="0">
                <a:ln>
                  <a:noFill/>
                </a:ln>
                <a:solidFill>
                  <a:schemeClr val="bg1"/>
                </a:solidFill>
                <a:uLnTx/>
                <a:uFillTx/>
                <a:latin typeface="Impact" pitchFamily="34" charset="0"/>
                <a:ea typeface="方正舒体" pitchFamily="2" charset="-122"/>
                <a:sym typeface="+mn-ea"/>
              </a:rPr>
              <a:t>03</a:t>
            </a:r>
            <a:endParaRPr lang="en-US" altLang="zh-CN" sz="9600" b="1" noProof="0" dirty="0">
              <a:ln>
                <a:noFill/>
              </a:ln>
              <a:solidFill>
                <a:schemeClr val="bg1"/>
              </a:solidFill>
              <a:uLnTx/>
              <a:uFillTx/>
              <a:latin typeface="Impact" pitchFamily="34" charset="0"/>
              <a:ea typeface="方正舒体" pitchFamily="2"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214630" y="7175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67005" y="15303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4" name="TextBox 10"/>
          <p:cNvSpPr txBox="1">
            <a:spLocks noChangeArrowheads="1"/>
          </p:cNvSpPr>
          <p:nvPr/>
        </p:nvSpPr>
        <p:spPr bwMode="auto">
          <a:xfrm>
            <a:off x="3372594" y="792456"/>
            <a:ext cx="165989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tx1">
                    <a:lumMod val="95000"/>
                    <a:lumOff val="5000"/>
                  </a:schemeClr>
                </a:solidFill>
                <a:latin typeface="微软雅黑" pitchFamily="34" charset="-122"/>
                <a:ea typeface="微软雅黑" pitchFamily="34" charset="-122"/>
              </a:rPr>
              <a:t>请输入您标题</a:t>
            </a:r>
          </a:p>
        </p:txBody>
      </p:sp>
      <p:sp>
        <p:nvSpPr>
          <p:cNvPr id="25" name="TextBox 11"/>
          <p:cNvSpPr txBox="1">
            <a:spLocks noChangeArrowheads="1"/>
          </p:cNvSpPr>
          <p:nvPr/>
        </p:nvSpPr>
        <p:spPr bwMode="auto">
          <a:xfrm>
            <a:off x="3339465" y="1173480"/>
            <a:ext cx="4125595" cy="721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tx1">
                    <a:lumMod val="95000"/>
                    <a:lumOff val="5000"/>
                  </a:schemeClr>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pic>
        <p:nvPicPr>
          <p:cNvPr id="6" name="图片 5" descr="330890-14050615115711"/>
          <p:cNvPicPr>
            <a:picLocks noChangeAspect="1"/>
          </p:cNvPicPr>
          <p:nvPr/>
        </p:nvPicPr>
        <p:blipFill>
          <a:blip r:embed="rId2" cstate="print"/>
          <a:srcRect b="3410"/>
          <a:stretch>
            <a:fillRect/>
          </a:stretch>
        </p:blipFill>
        <p:spPr>
          <a:xfrm>
            <a:off x="2053590" y="2752090"/>
            <a:ext cx="3045460" cy="1830070"/>
          </a:xfrm>
          <a:prstGeom prst="rect">
            <a:avLst/>
          </a:prstGeom>
        </p:spPr>
      </p:pic>
      <p:pic>
        <p:nvPicPr>
          <p:cNvPr id="7" name="图片 6" descr="7984399_145920513164_2"/>
          <p:cNvPicPr>
            <a:picLocks noChangeAspect="1"/>
          </p:cNvPicPr>
          <p:nvPr/>
        </p:nvPicPr>
        <p:blipFill>
          <a:blip r:embed="rId3" cstate="print"/>
          <a:srcRect b="5869"/>
          <a:stretch>
            <a:fillRect/>
          </a:stretch>
        </p:blipFill>
        <p:spPr>
          <a:xfrm>
            <a:off x="-14605" y="579120"/>
            <a:ext cx="3112770" cy="1954530"/>
          </a:xfrm>
          <a:prstGeom prst="rect">
            <a:avLst/>
          </a:prstGeom>
        </p:spPr>
      </p:pic>
      <p:sp>
        <p:nvSpPr>
          <p:cNvPr id="8" name="TextBox 10"/>
          <p:cNvSpPr txBox="1">
            <a:spLocks noChangeArrowheads="1"/>
          </p:cNvSpPr>
          <p:nvPr/>
        </p:nvSpPr>
        <p:spPr bwMode="auto">
          <a:xfrm>
            <a:off x="5343634" y="3039721"/>
            <a:ext cx="165989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tx1">
                    <a:lumMod val="95000"/>
                    <a:lumOff val="5000"/>
                  </a:schemeClr>
                </a:solidFill>
                <a:latin typeface="微软雅黑" pitchFamily="34" charset="-122"/>
                <a:ea typeface="微软雅黑" pitchFamily="34" charset="-122"/>
              </a:rPr>
              <a:t>请输入您标题</a:t>
            </a:r>
          </a:p>
        </p:txBody>
      </p:sp>
      <p:sp>
        <p:nvSpPr>
          <p:cNvPr id="9" name="TextBox 11"/>
          <p:cNvSpPr txBox="1">
            <a:spLocks noChangeArrowheads="1"/>
          </p:cNvSpPr>
          <p:nvPr/>
        </p:nvSpPr>
        <p:spPr bwMode="auto">
          <a:xfrm>
            <a:off x="5310505" y="3420745"/>
            <a:ext cx="4125595" cy="721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tx1">
                    <a:lumMod val="95000"/>
                    <a:lumOff val="5000"/>
                  </a:schemeClr>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pic>
        <p:nvPicPr>
          <p:cNvPr id="10" name="图片 9" descr="9127-12040423521931"/>
          <p:cNvPicPr>
            <a:picLocks noChangeAspect="1"/>
          </p:cNvPicPr>
          <p:nvPr/>
        </p:nvPicPr>
        <p:blipFill>
          <a:blip r:embed="rId4" cstate="print"/>
          <a:srcRect b="12124"/>
          <a:stretch>
            <a:fillRect/>
          </a:stretch>
        </p:blipFill>
        <p:spPr>
          <a:xfrm>
            <a:off x="3562350" y="4789805"/>
            <a:ext cx="3233420" cy="1895475"/>
          </a:xfrm>
          <a:prstGeom prst="rect">
            <a:avLst/>
          </a:prstGeom>
        </p:spPr>
      </p:pic>
      <p:sp>
        <p:nvSpPr>
          <p:cNvPr id="11" name="TextBox 10"/>
          <p:cNvSpPr txBox="1">
            <a:spLocks noChangeArrowheads="1"/>
          </p:cNvSpPr>
          <p:nvPr/>
        </p:nvSpPr>
        <p:spPr bwMode="auto">
          <a:xfrm>
            <a:off x="7145764" y="5053941"/>
            <a:ext cx="165989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tx1">
                    <a:lumMod val="95000"/>
                    <a:lumOff val="5000"/>
                  </a:schemeClr>
                </a:solidFill>
                <a:latin typeface="微软雅黑" pitchFamily="34" charset="-122"/>
                <a:ea typeface="微软雅黑" pitchFamily="34" charset="-122"/>
              </a:rPr>
              <a:t>请输入您标题</a:t>
            </a:r>
          </a:p>
        </p:txBody>
      </p:sp>
      <p:sp>
        <p:nvSpPr>
          <p:cNvPr id="12" name="TextBox 11"/>
          <p:cNvSpPr txBox="1">
            <a:spLocks noChangeArrowheads="1"/>
          </p:cNvSpPr>
          <p:nvPr/>
        </p:nvSpPr>
        <p:spPr bwMode="auto">
          <a:xfrm>
            <a:off x="7112635" y="5456555"/>
            <a:ext cx="4125595" cy="721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tx1">
                    <a:lumMod val="95000"/>
                    <a:lumOff val="5000"/>
                  </a:schemeClr>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cxnSp>
        <p:nvCxnSpPr>
          <p:cNvPr id="13" name="直接连接符 12"/>
          <p:cNvCxnSpPr/>
          <p:nvPr/>
        </p:nvCxnSpPr>
        <p:spPr>
          <a:xfrm>
            <a:off x="-28575" y="2615565"/>
            <a:ext cx="3119120" cy="0"/>
          </a:xfrm>
          <a:prstGeom prst="line">
            <a:avLst/>
          </a:prstGeom>
          <a:ln>
            <a:solidFill>
              <a:srgbClr val="4E910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938020" y="4664075"/>
            <a:ext cx="3119120" cy="0"/>
          </a:xfrm>
          <a:prstGeom prst="line">
            <a:avLst/>
          </a:prstGeom>
          <a:ln>
            <a:solidFill>
              <a:srgbClr val="4E910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410585" y="6794500"/>
            <a:ext cx="3417570" cy="0"/>
          </a:xfrm>
          <a:prstGeom prst="line">
            <a:avLst/>
          </a:prstGeom>
          <a:ln>
            <a:solidFill>
              <a:srgbClr val="4E910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937385" y="2625090"/>
            <a:ext cx="9525" cy="2047875"/>
          </a:xfrm>
          <a:prstGeom prst="line">
            <a:avLst/>
          </a:prstGeom>
          <a:ln>
            <a:solidFill>
              <a:srgbClr val="4E910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3422650" y="4676140"/>
            <a:ext cx="13335" cy="2113915"/>
          </a:xfrm>
          <a:prstGeom prst="line">
            <a:avLst/>
          </a:prstGeom>
          <a:ln>
            <a:solidFill>
              <a:srgbClr val="4E910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nvGrpSpPr>
          <p:cNvPr id="20513" name="组合 35"/>
          <p:cNvGrpSpPr/>
          <p:nvPr/>
        </p:nvGrpSpPr>
        <p:grpSpPr>
          <a:xfrm>
            <a:off x="4839970" y="2376170"/>
            <a:ext cx="2293620" cy="2279650"/>
            <a:chOff x="0" y="0"/>
            <a:chExt cx="1751069" cy="1740658"/>
          </a:xfrm>
        </p:grpSpPr>
        <p:sp>
          <p:nvSpPr>
            <p:cNvPr id="37898" name="椭圆 1"/>
            <p:cNvSpPr/>
            <p:nvPr/>
          </p:nvSpPr>
          <p:spPr>
            <a:xfrm>
              <a:off x="0" y="0"/>
              <a:ext cx="1751069" cy="1740658"/>
            </a:xfrm>
            <a:prstGeom prst="ellipse">
              <a:avLst/>
            </a:prstGeom>
            <a:solidFill>
              <a:srgbClr val="4E9101"/>
            </a:solidFill>
            <a:ln w="9525">
              <a:noFill/>
            </a:ln>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eaLnBrk="1" hangingPunct="1">
                <a:spcBef>
                  <a:spcPct val="0"/>
                </a:spcBef>
                <a:buNone/>
              </a:pPr>
              <a:endParaRPr lang="zh-CN" altLang="zh-CN" sz="1800" dirty="0">
                <a:solidFill>
                  <a:srgbClr val="000000"/>
                </a:solidFill>
              </a:endParaRPr>
            </a:p>
          </p:txBody>
        </p:sp>
        <p:grpSp>
          <p:nvGrpSpPr>
            <p:cNvPr id="37899" name="组合 3"/>
            <p:cNvGrpSpPr/>
            <p:nvPr/>
          </p:nvGrpSpPr>
          <p:grpSpPr>
            <a:xfrm>
              <a:off x="371600" y="392804"/>
              <a:ext cx="1011320" cy="1084132"/>
              <a:chOff x="0" y="0"/>
              <a:chExt cx="1720118" cy="1854990"/>
            </a:xfrm>
          </p:grpSpPr>
          <p:sp>
            <p:nvSpPr>
              <p:cNvPr id="37900" name="Freeform 38"/>
              <p:cNvSpPr>
                <a:spLocks noEditPoints="1"/>
              </p:cNvSpPr>
              <p:nvPr/>
            </p:nvSpPr>
            <p:spPr>
              <a:xfrm>
                <a:off x="0" y="0"/>
                <a:ext cx="1720118" cy="1278360"/>
              </a:xfrm>
              <a:custGeom>
                <a:avLst/>
                <a:gdLst>
                  <a:gd name="txL" fmla="*/ 0 w 489"/>
                  <a:gd name="txT" fmla="*/ 0 h 363"/>
                  <a:gd name="txR" fmla="*/ 489 w 489"/>
                  <a:gd name="txB" fmla="*/ 363 h 363"/>
                </a:gdLst>
                <a:ahLst/>
                <a:cxnLst>
                  <a:cxn ang="0">
                    <a:pos x="2147483646" y="2147483646"/>
                  </a:cxn>
                  <a:cxn ang="0">
                    <a:pos x="0" y="2147483646"/>
                  </a:cxn>
                  <a:cxn ang="0">
                    <a:pos x="0" y="2147483646"/>
                  </a:cxn>
                  <a:cxn ang="0">
                    <a:pos x="0" y="2147483646"/>
                  </a:cxn>
                  <a:cxn ang="0">
                    <a:pos x="2147483646" y="0"/>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alpha val="100000"/>
                </a:schemeClr>
              </a:solidFill>
              <a:ln w="9525">
                <a:noFill/>
              </a:ln>
            </p:spPr>
            <p:txBody>
              <a:bodyPr/>
              <a:lstStyle/>
              <a:p>
                <a:endParaRPr lang="zh-CN" altLang="en-US"/>
              </a:p>
            </p:txBody>
          </p:sp>
          <p:sp>
            <p:nvSpPr>
              <p:cNvPr id="37901" name="Freeform 39"/>
              <p:cNvSpPr/>
              <p:nvPr/>
            </p:nvSpPr>
            <p:spPr>
              <a:xfrm>
                <a:off x="463258" y="1305724"/>
                <a:ext cx="787736" cy="549266"/>
              </a:xfrm>
              <a:custGeom>
                <a:avLst/>
                <a:gdLst>
                  <a:gd name="txL" fmla="*/ 0 w 224"/>
                  <a:gd name="txT" fmla="*/ 0 h 156"/>
                  <a:gd name="txR" fmla="*/ 224 w 224"/>
                  <a:gd name="txB" fmla="*/ 156 h 156"/>
                </a:gdLst>
                <a:ahLst/>
                <a:cxnLst>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alpha val="100000"/>
                </a:schemeClr>
              </a:solidFill>
              <a:ln w="9525">
                <a:noFill/>
              </a:ln>
            </p:spPr>
            <p:txBody>
              <a:bodyPr/>
              <a:lstStyle/>
              <a:p>
                <a:endParaRPr lang="zh-CN" altLang="en-US"/>
              </a:p>
            </p:txBody>
          </p:sp>
          <p:sp>
            <p:nvSpPr>
              <p:cNvPr id="37902" name="Freeform 40"/>
              <p:cNvSpPr/>
              <p:nvPr/>
            </p:nvSpPr>
            <p:spPr>
              <a:xfrm>
                <a:off x="263882" y="334250"/>
                <a:ext cx="1192355" cy="619633"/>
              </a:xfrm>
              <a:custGeom>
                <a:avLst/>
                <a:gdLst>
                  <a:gd name="txL" fmla="*/ 0 w 339"/>
                  <a:gd name="txT" fmla="*/ 0 h 176"/>
                  <a:gd name="txR" fmla="*/ 339 w 339"/>
                  <a:gd name="txB" fmla="*/ 176 h 17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alpha val="100000"/>
                </a:schemeClr>
              </a:solidFill>
              <a:ln w="9525">
                <a:noFill/>
              </a:ln>
            </p:spPr>
            <p:txBody>
              <a:bodyPr/>
              <a:lstStyle/>
              <a:p>
                <a:endParaRPr lang="zh-CN" altLang="en-US"/>
              </a:p>
            </p:txBody>
          </p:sp>
        </p:grpSp>
      </p:grpSp>
      <p:grpSp>
        <p:nvGrpSpPr>
          <p:cNvPr id="16" name="组合 15"/>
          <p:cNvGrpSpPr/>
          <p:nvPr/>
        </p:nvGrpSpPr>
        <p:grpSpPr>
          <a:xfrm>
            <a:off x="7756525" y="3326130"/>
            <a:ext cx="671830" cy="674370"/>
            <a:chOff x="11382" y="5195"/>
            <a:chExt cx="1058" cy="1062"/>
          </a:xfrm>
        </p:grpSpPr>
        <p:sp>
          <p:nvSpPr>
            <p:cNvPr id="93246" name="Freeform 1819"/>
            <p:cNvSpPr/>
            <p:nvPr/>
          </p:nvSpPr>
          <p:spPr>
            <a:xfrm>
              <a:off x="11382" y="5195"/>
              <a:ext cx="1059" cy="106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4E9101"/>
            </a:solidFill>
            <a:ln w="9525">
              <a:noFill/>
            </a:ln>
          </p:spPr>
          <p:txBody>
            <a:bodyPr/>
            <a:lstStyle/>
            <a:p>
              <a:endParaRPr lang="zh-CN" altLang="en-US"/>
            </a:p>
          </p:txBody>
        </p:sp>
        <p:sp>
          <p:nvSpPr>
            <p:cNvPr id="29717" name="稻壳儿小白白(http://dwz.cn/Wu2UP)"/>
            <p:cNvSpPr>
              <a:spLocks noEditPoints="1"/>
            </p:cNvSpPr>
            <p:nvPr/>
          </p:nvSpPr>
          <p:spPr>
            <a:xfrm>
              <a:off x="11614" y="5441"/>
              <a:ext cx="536" cy="536"/>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p>
          </p:txBody>
        </p:sp>
      </p:grpSp>
      <p:grpSp>
        <p:nvGrpSpPr>
          <p:cNvPr id="14" name="组合 13"/>
          <p:cNvGrpSpPr/>
          <p:nvPr/>
        </p:nvGrpSpPr>
        <p:grpSpPr>
          <a:xfrm>
            <a:off x="4093845" y="1960245"/>
            <a:ext cx="671830" cy="674370"/>
            <a:chOff x="4301" y="3273"/>
            <a:chExt cx="1058" cy="1062"/>
          </a:xfrm>
        </p:grpSpPr>
        <p:sp>
          <p:nvSpPr>
            <p:cNvPr id="2" name="Freeform 1819"/>
            <p:cNvSpPr/>
            <p:nvPr/>
          </p:nvSpPr>
          <p:spPr>
            <a:xfrm>
              <a:off x="4301" y="3273"/>
              <a:ext cx="1059" cy="106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4E9101"/>
            </a:solidFill>
            <a:ln w="9525">
              <a:noFill/>
            </a:ln>
          </p:spPr>
          <p:txBody>
            <a:bodyPr/>
            <a:lstStyle/>
            <a:p>
              <a:endParaRPr lang="zh-CN" altLang="en-US"/>
            </a:p>
          </p:txBody>
        </p:sp>
        <p:sp>
          <p:nvSpPr>
            <p:cNvPr id="77" name="稻壳儿小白白(http://dwz.cn/Wu2UP)"/>
            <p:cNvSpPr/>
            <p:nvPr/>
          </p:nvSpPr>
          <p:spPr bwMode="auto">
            <a:xfrm>
              <a:off x="4510" y="3476"/>
              <a:ext cx="619" cy="544"/>
            </a:xfrm>
            <a:custGeom>
              <a:avLst/>
              <a:gdLst>
                <a:gd name="T0" fmla="*/ 42 w 43"/>
                <a:gd name="T1" fmla="*/ 20 h 38"/>
                <a:gd name="T2" fmla="*/ 23 w 43"/>
                <a:gd name="T3" fmla="*/ 1 h 38"/>
                <a:gd name="T4" fmla="*/ 19 w 43"/>
                <a:gd name="T5" fmla="*/ 1 h 38"/>
                <a:gd name="T6" fmla="*/ 1 w 43"/>
                <a:gd name="T7" fmla="*/ 20 h 38"/>
                <a:gd name="T8" fmla="*/ 1 w 43"/>
                <a:gd name="T9" fmla="*/ 21 h 38"/>
                <a:gd name="T10" fmla="*/ 5 w 43"/>
                <a:gd name="T11" fmla="*/ 21 h 38"/>
                <a:gd name="T12" fmla="*/ 5 w 43"/>
                <a:gd name="T13" fmla="*/ 36 h 38"/>
                <a:gd name="T14" fmla="*/ 7 w 43"/>
                <a:gd name="T15" fmla="*/ 38 h 38"/>
                <a:gd name="T16" fmla="*/ 16 w 43"/>
                <a:gd name="T17" fmla="*/ 38 h 38"/>
                <a:gd name="T18" fmla="*/ 16 w 43"/>
                <a:gd name="T19" fmla="*/ 23 h 38"/>
                <a:gd name="T20" fmla="*/ 26 w 43"/>
                <a:gd name="T21" fmla="*/ 23 h 38"/>
                <a:gd name="T22" fmla="*/ 26 w 43"/>
                <a:gd name="T23" fmla="*/ 38 h 38"/>
                <a:gd name="T24" fmla="*/ 36 w 43"/>
                <a:gd name="T25" fmla="*/ 38 h 38"/>
                <a:gd name="T26" fmla="*/ 37 w 43"/>
                <a:gd name="T27" fmla="*/ 36 h 38"/>
                <a:gd name="T28" fmla="*/ 37 w 43"/>
                <a:gd name="T29" fmla="*/ 21 h 38"/>
                <a:gd name="T30" fmla="*/ 41 w 43"/>
                <a:gd name="T31" fmla="*/ 21 h 38"/>
                <a:gd name="T32" fmla="*/ 42 w 43"/>
                <a:gd name="T33"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38">
                  <a:moveTo>
                    <a:pt x="42" y="20"/>
                  </a:moveTo>
                  <a:cubicBezTo>
                    <a:pt x="23" y="1"/>
                    <a:pt x="23" y="1"/>
                    <a:pt x="23" y="1"/>
                  </a:cubicBezTo>
                  <a:cubicBezTo>
                    <a:pt x="22" y="0"/>
                    <a:pt x="20" y="0"/>
                    <a:pt x="19" y="1"/>
                  </a:cubicBezTo>
                  <a:cubicBezTo>
                    <a:pt x="1" y="20"/>
                    <a:pt x="1" y="20"/>
                    <a:pt x="1" y="20"/>
                  </a:cubicBezTo>
                  <a:cubicBezTo>
                    <a:pt x="0" y="21"/>
                    <a:pt x="0" y="21"/>
                    <a:pt x="1" y="21"/>
                  </a:cubicBezTo>
                  <a:cubicBezTo>
                    <a:pt x="5" y="21"/>
                    <a:pt x="5" y="21"/>
                    <a:pt x="5" y="21"/>
                  </a:cubicBezTo>
                  <a:cubicBezTo>
                    <a:pt x="5" y="36"/>
                    <a:pt x="5" y="36"/>
                    <a:pt x="5" y="36"/>
                  </a:cubicBezTo>
                  <a:cubicBezTo>
                    <a:pt x="5" y="37"/>
                    <a:pt x="5" y="38"/>
                    <a:pt x="7" y="38"/>
                  </a:cubicBezTo>
                  <a:cubicBezTo>
                    <a:pt x="16" y="38"/>
                    <a:pt x="16" y="38"/>
                    <a:pt x="16" y="38"/>
                  </a:cubicBezTo>
                  <a:cubicBezTo>
                    <a:pt x="16" y="23"/>
                    <a:pt x="16" y="23"/>
                    <a:pt x="16" y="23"/>
                  </a:cubicBezTo>
                  <a:cubicBezTo>
                    <a:pt x="26" y="23"/>
                    <a:pt x="26" y="23"/>
                    <a:pt x="26" y="23"/>
                  </a:cubicBezTo>
                  <a:cubicBezTo>
                    <a:pt x="26" y="38"/>
                    <a:pt x="26" y="38"/>
                    <a:pt x="26" y="38"/>
                  </a:cubicBezTo>
                  <a:cubicBezTo>
                    <a:pt x="36" y="38"/>
                    <a:pt x="36" y="38"/>
                    <a:pt x="36" y="38"/>
                  </a:cubicBezTo>
                  <a:cubicBezTo>
                    <a:pt x="37" y="38"/>
                    <a:pt x="37" y="37"/>
                    <a:pt x="37" y="36"/>
                  </a:cubicBezTo>
                  <a:cubicBezTo>
                    <a:pt x="37" y="21"/>
                    <a:pt x="37" y="21"/>
                    <a:pt x="37" y="21"/>
                  </a:cubicBezTo>
                  <a:cubicBezTo>
                    <a:pt x="41" y="21"/>
                    <a:pt x="41" y="21"/>
                    <a:pt x="41" y="21"/>
                  </a:cubicBezTo>
                  <a:cubicBezTo>
                    <a:pt x="42" y="21"/>
                    <a:pt x="43" y="21"/>
                    <a:pt x="42" y="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15" name="组合 14"/>
          <p:cNvGrpSpPr/>
          <p:nvPr/>
        </p:nvGrpSpPr>
        <p:grpSpPr>
          <a:xfrm>
            <a:off x="3610610" y="3295650"/>
            <a:ext cx="671830" cy="674370"/>
            <a:chOff x="4519" y="5210"/>
            <a:chExt cx="1058" cy="1062"/>
          </a:xfrm>
        </p:grpSpPr>
        <p:sp>
          <p:nvSpPr>
            <p:cNvPr id="3" name="Freeform 1819"/>
            <p:cNvSpPr/>
            <p:nvPr/>
          </p:nvSpPr>
          <p:spPr>
            <a:xfrm>
              <a:off x="4519" y="5210"/>
              <a:ext cx="1059" cy="106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4E9101"/>
            </a:solidFill>
            <a:ln w="9525">
              <a:noFill/>
            </a:ln>
          </p:spPr>
          <p:txBody>
            <a:bodyPr/>
            <a:lstStyle/>
            <a:p>
              <a:endParaRPr lang="zh-CN" altLang="en-US"/>
            </a:p>
          </p:txBody>
        </p:sp>
        <p:sp>
          <p:nvSpPr>
            <p:cNvPr id="136" name="稻壳儿小白白(http://dwz.cn/Wu2UP)"/>
            <p:cNvSpPr>
              <a:spLocks noEditPoints="1"/>
            </p:cNvSpPr>
            <p:nvPr/>
          </p:nvSpPr>
          <p:spPr bwMode="auto">
            <a:xfrm>
              <a:off x="4771" y="5493"/>
              <a:ext cx="496" cy="496"/>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17" name="组合 16"/>
          <p:cNvGrpSpPr/>
          <p:nvPr/>
        </p:nvGrpSpPr>
        <p:grpSpPr>
          <a:xfrm>
            <a:off x="3992245" y="4533265"/>
            <a:ext cx="671830" cy="674370"/>
            <a:chOff x="4371" y="7221"/>
            <a:chExt cx="1058" cy="1062"/>
          </a:xfrm>
        </p:grpSpPr>
        <p:sp>
          <p:nvSpPr>
            <p:cNvPr id="5" name="Freeform 1819"/>
            <p:cNvSpPr/>
            <p:nvPr/>
          </p:nvSpPr>
          <p:spPr>
            <a:xfrm>
              <a:off x="4371" y="7221"/>
              <a:ext cx="1059" cy="106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4E9101"/>
            </a:solidFill>
            <a:ln w="9525">
              <a:noFill/>
            </a:ln>
          </p:spPr>
          <p:txBody>
            <a:bodyPr/>
            <a:lstStyle/>
            <a:p>
              <a:endParaRPr lang="zh-CN" altLang="en-US"/>
            </a:p>
          </p:txBody>
        </p:sp>
        <p:sp>
          <p:nvSpPr>
            <p:cNvPr id="38" name="稻壳儿小白白(http://dwz.cn/Wu2UP)"/>
            <p:cNvSpPr>
              <a:spLocks noEditPoints="1"/>
            </p:cNvSpPr>
            <p:nvPr/>
          </p:nvSpPr>
          <p:spPr bwMode="auto">
            <a:xfrm>
              <a:off x="4668" y="7451"/>
              <a:ext cx="446" cy="545"/>
            </a:xfrm>
            <a:custGeom>
              <a:avLst/>
              <a:gdLst>
                <a:gd name="T0" fmla="*/ 30 w 33"/>
                <a:gd name="T1" fmla="*/ 14 h 40"/>
                <a:gd name="T2" fmla="*/ 26 w 33"/>
                <a:gd name="T3" fmla="*/ 14 h 40"/>
                <a:gd name="T4" fmla="*/ 26 w 33"/>
                <a:gd name="T5" fmla="*/ 11 h 40"/>
                <a:gd name="T6" fmla="*/ 16 w 33"/>
                <a:gd name="T7" fmla="*/ 0 h 40"/>
                <a:gd name="T8" fmla="*/ 7 w 33"/>
                <a:gd name="T9" fmla="*/ 11 h 40"/>
                <a:gd name="T10" fmla="*/ 7 w 33"/>
                <a:gd name="T11" fmla="*/ 14 h 40"/>
                <a:gd name="T12" fmla="*/ 2 w 33"/>
                <a:gd name="T13" fmla="*/ 14 h 40"/>
                <a:gd name="T14" fmla="*/ 0 w 33"/>
                <a:gd name="T15" fmla="*/ 17 h 40"/>
                <a:gd name="T16" fmla="*/ 0 w 33"/>
                <a:gd name="T17" fmla="*/ 35 h 40"/>
                <a:gd name="T18" fmla="*/ 2 w 33"/>
                <a:gd name="T19" fmla="*/ 38 h 40"/>
                <a:gd name="T20" fmla="*/ 5 w 33"/>
                <a:gd name="T21" fmla="*/ 39 h 40"/>
                <a:gd name="T22" fmla="*/ 9 w 33"/>
                <a:gd name="T23" fmla="*/ 40 h 40"/>
                <a:gd name="T24" fmla="*/ 23 w 33"/>
                <a:gd name="T25" fmla="*/ 40 h 40"/>
                <a:gd name="T26" fmla="*/ 28 w 33"/>
                <a:gd name="T27" fmla="*/ 39 h 40"/>
                <a:gd name="T28" fmla="*/ 30 w 33"/>
                <a:gd name="T29" fmla="*/ 38 h 40"/>
                <a:gd name="T30" fmla="*/ 33 w 33"/>
                <a:gd name="T31" fmla="*/ 35 h 40"/>
                <a:gd name="T32" fmla="*/ 33 w 33"/>
                <a:gd name="T33" fmla="*/ 17 h 40"/>
                <a:gd name="T34" fmla="*/ 30 w 33"/>
                <a:gd name="T35" fmla="*/ 14 h 40"/>
                <a:gd name="T36" fmla="*/ 11 w 33"/>
                <a:gd name="T37" fmla="*/ 10 h 40"/>
                <a:gd name="T38" fmla="*/ 16 w 33"/>
                <a:gd name="T39" fmla="*/ 5 h 40"/>
                <a:gd name="T40" fmla="*/ 21 w 33"/>
                <a:gd name="T41" fmla="*/ 10 h 40"/>
                <a:gd name="T42" fmla="*/ 21 w 33"/>
                <a:gd name="T43" fmla="*/ 14 h 40"/>
                <a:gd name="T44" fmla="*/ 11 w 33"/>
                <a:gd name="T45" fmla="*/ 14 h 40"/>
                <a:gd name="T46" fmla="*/ 11 w 33"/>
                <a:gd name="T4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 h="40">
                  <a:moveTo>
                    <a:pt x="30" y="14"/>
                  </a:moveTo>
                  <a:cubicBezTo>
                    <a:pt x="26" y="14"/>
                    <a:pt x="26" y="14"/>
                    <a:pt x="26" y="14"/>
                  </a:cubicBezTo>
                  <a:cubicBezTo>
                    <a:pt x="26" y="11"/>
                    <a:pt x="26" y="11"/>
                    <a:pt x="26" y="11"/>
                  </a:cubicBezTo>
                  <a:cubicBezTo>
                    <a:pt x="26" y="4"/>
                    <a:pt x="22" y="0"/>
                    <a:pt x="16" y="0"/>
                  </a:cubicBezTo>
                  <a:cubicBezTo>
                    <a:pt x="10" y="0"/>
                    <a:pt x="7" y="4"/>
                    <a:pt x="7" y="11"/>
                  </a:cubicBezTo>
                  <a:cubicBezTo>
                    <a:pt x="7" y="14"/>
                    <a:pt x="7" y="14"/>
                    <a:pt x="7" y="14"/>
                  </a:cubicBezTo>
                  <a:cubicBezTo>
                    <a:pt x="2" y="14"/>
                    <a:pt x="2" y="14"/>
                    <a:pt x="2" y="14"/>
                  </a:cubicBezTo>
                  <a:cubicBezTo>
                    <a:pt x="1" y="14"/>
                    <a:pt x="0" y="16"/>
                    <a:pt x="0" y="17"/>
                  </a:cubicBezTo>
                  <a:cubicBezTo>
                    <a:pt x="0" y="35"/>
                    <a:pt x="0" y="35"/>
                    <a:pt x="0" y="35"/>
                  </a:cubicBezTo>
                  <a:cubicBezTo>
                    <a:pt x="0" y="37"/>
                    <a:pt x="1" y="38"/>
                    <a:pt x="2" y="38"/>
                  </a:cubicBezTo>
                  <a:cubicBezTo>
                    <a:pt x="5" y="39"/>
                    <a:pt x="5" y="39"/>
                    <a:pt x="5" y="39"/>
                  </a:cubicBezTo>
                  <a:cubicBezTo>
                    <a:pt x="6" y="40"/>
                    <a:pt x="8" y="40"/>
                    <a:pt x="9" y="40"/>
                  </a:cubicBezTo>
                  <a:cubicBezTo>
                    <a:pt x="23" y="40"/>
                    <a:pt x="23" y="40"/>
                    <a:pt x="23" y="40"/>
                  </a:cubicBezTo>
                  <a:cubicBezTo>
                    <a:pt x="24" y="40"/>
                    <a:pt x="26" y="40"/>
                    <a:pt x="28" y="39"/>
                  </a:cubicBezTo>
                  <a:cubicBezTo>
                    <a:pt x="30" y="38"/>
                    <a:pt x="30" y="38"/>
                    <a:pt x="30" y="38"/>
                  </a:cubicBezTo>
                  <a:cubicBezTo>
                    <a:pt x="32" y="38"/>
                    <a:pt x="33" y="37"/>
                    <a:pt x="33" y="35"/>
                  </a:cubicBezTo>
                  <a:cubicBezTo>
                    <a:pt x="33" y="17"/>
                    <a:pt x="33" y="17"/>
                    <a:pt x="33" y="17"/>
                  </a:cubicBezTo>
                  <a:cubicBezTo>
                    <a:pt x="33" y="16"/>
                    <a:pt x="31" y="14"/>
                    <a:pt x="30" y="14"/>
                  </a:cubicBezTo>
                  <a:close/>
                  <a:moveTo>
                    <a:pt x="11" y="10"/>
                  </a:moveTo>
                  <a:cubicBezTo>
                    <a:pt x="11" y="7"/>
                    <a:pt x="13" y="5"/>
                    <a:pt x="16" y="5"/>
                  </a:cubicBezTo>
                  <a:cubicBezTo>
                    <a:pt x="19" y="5"/>
                    <a:pt x="21" y="7"/>
                    <a:pt x="21" y="10"/>
                  </a:cubicBezTo>
                  <a:cubicBezTo>
                    <a:pt x="21" y="14"/>
                    <a:pt x="21" y="14"/>
                    <a:pt x="21" y="14"/>
                  </a:cubicBezTo>
                  <a:cubicBezTo>
                    <a:pt x="11" y="14"/>
                    <a:pt x="11" y="14"/>
                    <a:pt x="11" y="14"/>
                  </a:cubicBezTo>
                  <a:lnTo>
                    <a:pt x="11" y="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9" name="组合 8"/>
          <p:cNvGrpSpPr/>
          <p:nvPr/>
        </p:nvGrpSpPr>
        <p:grpSpPr>
          <a:xfrm>
            <a:off x="7301865" y="1965325"/>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4E9101"/>
            </a:solidFill>
            <a:ln w="9525">
              <a:noFill/>
            </a:ln>
          </p:spPr>
          <p:txBody>
            <a:bodyPr/>
            <a:lstStyle/>
            <a:p>
              <a:endParaRPr lang="zh-CN" altLang="en-US"/>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p>
          </p:txBody>
        </p:sp>
      </p:grpSp>
      <p:grpSp>
        <p:nvGrpSpPr>
          <p:cNvPr id="18" name="组合 17"/>
          <p:cNvGrpSpPr/>
          <p:nvPr/>
        </p:nvGrpSpPr>
        <p:grpSpPr>
          <a:xfrm>
            <a:off x="7397115" y="4586605"/>
            <a:ext cx="671830" cy="674370"/>
            <a:chOff x="11650" y="7055"/>
            <a:chExt cx="1058" cy="1062"/>
          </a:xfrm>
        </p:grpSpPr>
        <p:sp>
          <p:nvSpPr>
            <p:cNvPr id="6" name="Freeform 1819"/>
            <p:cNvSpPr/>
            <p:nvPr/>
          </p:nvSpPr>
          <p:spPr>
            <a:xfrm>
              <a:off x="11650" y="7055"/>
              <a:ext cx="1059" cy="106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4E9101"/>
            </a:solidFill>
            <a:ln w="9525">
              <a:noFill/>
            </a:ln>
          </p:spPr>
          <p:txBody>
            <a:bodyPr/>
            <a:lstStyle/>
            <a:p>
              <a:endParaRPr lang="zh-CN" altLang="en-US"/>
            </a:p>
          </p:txBody>
        </p:sp>
        <p:sp>
          <p:nvSpPr>
            <p:cNvPr id="121" name="稻壳儿小白白(http://dwz.cn/Wu2UP)"/>
            <p:cNvSpPr>
              <a:spLocks noEditPoints="1"/>
            </p:cNvSpPr>
            <p:nvPr/>
          </p:nvSpPr>
          <p:spPr bwMode="auto">
            <a:xfrm>
              <a:off x="11941" y="7343"/>
              <a:ext cx="465" cy="468"/>
            </a:xfrm>
            <a:custGeom>
              <a:avLst/>
              <a:gdLst>
                <a:gd name="T0" fmla="*/ 25 w 39"/>
                <a:gd name="T1" fmla="*/ 39 h 41"/>
                <a:gd name="T2" fmla="*/ 26 w 39"/>
                <a:gd name="T3" fmla="*/ 40 h 41"/>
                <a:gd name="T4" fmla="*/ 35 w 39"/>
                <a:gd name="T5" fmla="*/ 41 h 41"/>
                <a:gd name="T6" fmla="*/ 37 w 39"/>
                <a:gd name="T7" fmla="*/ 40 h 41"/>
                <a:gd name="T8" fmla="*/ 37 w 39"/>
                <a:gd name="T9" fmla="*/ 32 h 41"/>
                <a:gd name="T10" fmla="*/ 25 w 39"/>
                <a:gd name="T11" fmla="*/ 31 h 41"/>
                <a:gd name="T12" fmla="*/ 25 w 39"/>
                <a:gd name="T13" fmla="*/ 39 h 41"/>
                <a:gd name="T14" fmla="*/ 2 w 39"/>
                <a:gd name="T15" fmla="*/ 32 h 41"/>
                <a:gd name="T16" fmla="*/ 2 w 39"/>
                <a:gd name="T17" fmla="*/ 40 h 41"/>
                <a:gd name="T18" fmla="*/ 4 w 39"/>
                <a:gd name="T19" fmla="*/ 41 h 41"/>
                <a:gd name="T20" fmla="*/ 13 w 39"/>
                <a:gd name="T21" fmla="*/ 40 h 41"/>
                <a:gd name="T22" fmla="*/ 14 w 39"/>
                <a:gd name="T23" fmla="*/ 39 h 41"/>
                <a:gd name="T24" fmla="*/ 14 w 39"/>
                <a:gd name="T25" fmla="*/ 31 h 41"/>
                <a:gd name="T26" fmla="*/ 2 w 39"/>
                <a:gd name="T27" fmla="*/ 32 h 41"/>
                <a:gd name="T28" fmla="*/ 0 w 39"/>
                <a:gd name="T29" fmla="*/ 19 h 41"/>
                <a:gd name="T30" fmla="*/ 1 w 39"/>
                <a:gd name="T31" fmla="*/ 27 h 41"/>
                <a:gd name="T32" fmla="*/ 13 w 39"/>
                <a:gd name="T33" fmla="*/ 26 h 41"/>
                <a:gd name="T34" fmla="*/ 13 w 39"/>
                <a:gd name="T35" fmla="*/ 18 h 41"/>
                <a:gd name="T36" fmla="*/ 12 w 39"/>
                <a:gd name="T37" fmla="*/ 18 h 41"/>
                <a:gd name="T38" fmla="*/ 20 w 39"/>
                <a:gd name="T39" fmla="*/ 11 h 41"/>
                <a:gd name="T40" fmla="*/ 27 w 39"/>
                <a:gd name="T41" fmla="*/ 18 h 41"/>
                <a:gd name="T42" fmla="*/ 27 w 39"/>
                <a:gd name="T43" fmla="*/ 18 h 41"/>
                <a:gd name="T44" fmla="*/ 26 w 39"/>
                <a:gd name="T45" fmla="*/ 26 h 41"/>
                <a:gd name="T46" fmla="*/ 38 w 39"/>
                <a:gd name="T47" fmla="*/ 27 h 41"/>
                <a:gd name="T48" fmla="*/ 39 w 39"/>
                <a:gd name="T49" fmla="*/ 19 h 41"/>
                <a:gd name="T50" fmla="*/ 39 w 39"/>
                <a:gd name="T51" fmla="*/ 18 h 41"/>
                <a:gd name="T52" fmla="*/ 20 w 39"/>
                <a:gd name="T53" fmla="*/ 0 h 41"/>
                <a:gd name="T54" fmla="*/ 0 w 39"/>
                <a:gd name="T55" fmla="*/ 18 h 41"/>
                <a:gd name="T56" fmla="*/ 0 w 39"/>
                <a:gd name="T57"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1">
                  <a:moveTo>
                    <a:pt x="25" y="39"/>
                  </a:moveTo>
                  <a:cubicBezTo>
                    <a:pt x="25" y="40"/>
                    <a:pt x="25" y="40"/>
                    <a:pt x="26" y="40"/>
                  </a:cubicBezTo>
                  <a:cubicBezTo>
                    <a:pt x="35" y="41"/>
                    <a:pt x="35" y="41"/>
                    <a:pt x="35" y="41"/>
                  </a:cubicBezTo>
                  <a:cubicBezTo>
                    <a:pt x="36" y="41"/>
                    <a:pt x="37" y="41"/>
                    <a:pt x="37" y="40"/>
                  </a:cubicBezTo>
                  <a:cubicBezTo>
                    <a:pt x="37" y="32"/>
                    <a:pt x="37" y="32"/>
                    <a:pt x="37" y="32"/>
                  </a:cubicBezTo>
                  <a:cubicBezTo>
                    <a:pt x="25" y="31"/>
                    <a:pt x="25" y="31"/>
                    <a:pt x="25" y="31"/>
                  </a:cubicBezTo>
                  <a:lnTo>
                    <a:pt x="25" y="39"/>
                  </a:lnTo>
                  <a:close/>
                  <a:moveTo>
                    <a:pt x="2" y="32"/>
                  </a:moveTo>
                  <a:cubicBezTo>
                    <a:pt x="2" y="40"/>
                    <a:pt x="2" y="40"/>
                    <a:pt x="2" y="40"/>
                  </a:cubicBezTo>
                  <a:cubicBezTo>
                    <a:pt x="2" y="41"/>
                    <a:pt x="3" y="41"/>
                    <a:pt x="4" y="41"/>
                  </a:cubicBezTo>
                  <a:cubicBezTo>
                    <a:pt x="13" y="40"/>
                    <a:pt x="13" y="40"/>
                    <a:pt x="13" y="40"/>
                  </a:cubicBezTo>
                  <a:cubicBezTo>
                    <a:pt x="14" y="40"/>
                    <a:pt x="15" y="40"/>
                    <a:pt x="14" y="39"/>
                  </a:cubicBezTo>
                  <a:cubicBezTo>
                    <a:pt x="14" y="31"/>
                    <a:pt x="14" y="31"/>
                    <a:pt x="14" y="31"/>
                  </a:cubicBezTo>
                  <a:lnTo>
                    <a:pt x="2" y="32"/>
                  </a:lnTo>
                  <a:close/>
                  <a:moveTo>
                    <a:pt x="0" y="19"/>
                  </a:moveTo>
                  <a:cubicBezTo>
                    <a:pt x="1" y="27"/>
                    <a:pt x="1" y="27"/>
                    <a:pt x="1" y="27"/>
                  </a:cubicBezTo>
                  <a:cubicBezTo>
                    <a:pt x="13" y="26"/>
                    <a:pt x="13" y="26"/>
                    <a:pt x="13" y="26"/>
                  </a:cubicBezTo>
                  <a:cubicBezTo>
                    <a:pt x="13" y="18"/>
                    <a:pt x="13" y="18"/>
                    <a:pt x="13" y="18"/>
                  </a:cubicBezTo>
                  <a:cubicBezTo>
                    <a:pt x="12" y="18"/>
                    <a:pt x="12" y="18"/>
                    <a:pt x="12" y="18"/>
                  </a:cubicBezTo>
                  <a:cubicBezTo>
                    <a:pt x="12" y="14"/>
                    <a:pt x="16" y="11"/>
                    <a:pt x="20" y="11"/>
                  </a:cubicBezTo>
                  <a:cubicBezTo>
                    <a:pt x="23" y="11"/>
                    <a:pt x="27" y="14"/>
                    <a:pt x="27" y="18"/>
                  </a:cubicBezTo>
                  <a:cubicBezTo>
                    <a:pt x="27" y="18"/>
                    <a:pt x="27" y="18"/>
                    <a:pt x="27" y="18"/>
                  </a:cubicBezTo>
                  <a:cubicBezTo>
                    <a:pt x="26" y="26"/>
                    <a:pt x="26" y="26"/>
                    <a:pt x="26" y="26"/>
                  </a:cubicBezTo>
                  <a:cubicBezTo>
                    <a:pt x="38" y="27"/>
                    <a:pt x="38" y="27"/>
                    <a:pt x="38" y="27"/>
                  </a:cubicBezTo>
                  <a:cubicBezTo>
                    <a:pt x="39" y="19"/>
                    <a:pt x="39" y="19"/>
                    <a:pt x="39" y="19"/>
                  </a:cubicBezTo>
                  <a:cubicBezTo>
                    <a:pt x="39" y="19"/>
                    <a:pt x="39" y="18"/>
                    <a:pt x="39" y="18"/>
                  </a:cubicBezTo>
                  <a:cubicBezTo>
                    <a:pt x="39" y="8"/>
                    <a:pt x="30" y="0"/>
                    <a:pt x="20" y="0"/>
                  </a:cubicBezTo>
                  <a:cubicBezTo>
                    <a:pt x="9" y="0"/>
                    <a:pt x="0" y="8"/>
                    <a:pt x="0" y="18"/>
                  </a:cubicBezTo>
                  <a:cubicBezTo>
                    <a:pt x="0" y="18"/>
                    <a:pt x="0" y="19"/>
                    <a:pt x="0" y="1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2" name="TextBox 1210"/>
          <p:cNvSpPr/>
          <p:nvPr/>
        </p:nvSpPr>
        <p:spPr>
          <a:xfrm>
            <a:off x="8176260" y="1889972"/>
            <a:ext cx="1808480" cy="352425"/>
          </a:xfrm>
          <a:prstGeom prst="rect">
            <a:avLst/>
          </a:prstGeom>
          <a:noFill/>
          <a:ln w="9525">
            <a:noFill/>
            <a:miter/>
          </a:ln>
        </p:spPr>
        <p:txBody>
          <a:bodyPr wrap="none">
            <a:spAutoFit/>
          </a:bodyPr>
          <a:lstStyle/>
          <a:p>
            <a:pPr lvl="0" algn="r"/>
            <a:r>
              <a:rPr lang="zh-CN" altLang="en-US" sz="1600" dirty="0">
                <a:solidFill>
                  <a:schemeClr val="tx1"/>
                </a:solidFill>
                <a:latin typeface="微软雅黑" pitchFamily="34" charset="-122"/>
                <a:ea typeface="微软雅黑" pitchFamily="34" charset="-122"/>
                <a:sym typeface="Arial" pitchFamily="34" charset="0"/>
              </a:rPr>
              <a:t>点击此处添加标题</a:t>
            </a:r>
          </a:p>
        </p:txBody>
      </p:sp>
      <p:sp>
        <p:nvSpPr>
          <p:cNvPr id="23" name="文本框 22"/>
          <p:cNvSpPr txBox="1"/>
          <p:nvPr/>
        </p:nvSpPr>
        <p:spPr>
          <a:xfrm>
            <a:off x="8176260" y="2155825"/>
            <a:ext cx="3483610" cy="640080"/>
          </a:xfrm>
          <a:prstGeom prst="rect">
            <a:avLst/>
          </a:prstGeom>
          <a:noFill/>
        </p:spPr>
        <p:txBody>
          <a:bodyPr wrap="square" rtlCol="0">
            <a:spAutoFit/>
          </a:bodyPr>
          <a:lstStyle/>
          <a:p>
            <a:pPr indent="0" algn="l">
              <a:lnSpc>
                <a:spcPct val="150000"/>
              </a:lnSpc>
            </a:pPr>
            <a:r>
              <a:rPr lang="zh-CN" altLang="da-DK" sz="1200" dirty="0">
                <a:solidFill>
                  <a:schemeClr val="tx1"/>
                </a:solidFill>
                <a:latin typeface="微软雅黑" pitchFamily="34" charset="-122"/>
                <a:ea typeface="微软雅黑" pitchFamily="34" charset="-122"/>
              </a:rPr>
              <a:t>单击此处输入文本，</a:t>
            </a:r>
            <a:r>
              <a:rPr lang="zh-CN" altLang="da-DK" sz="1200" dirty="0">
                <a:solidFill>
                  <a:schemeClr val="tx1"/>
                </a:solidFill>
                <a:latin typeface="微软雅黑" pitchFamily="34" charset="-122"/>
                <a:ea typeface="微软雅黑" pitchFamily="34" charset="-122"/>
                <a:sym typeface="+mn-ea"/>
              </a:rPr>
              <a:t>单击此处输入文本，单击此处输入文本</a:t>
            </a:r>
          </a:p>
        </p:txBody>
      </p:sp>
      <p:sp>
        <p:nvSpPr>
          <p:cNvPr id="19" name="TextBox 1210"/>
          <p:cNvSpPr/>
          <p:nvPr/>
        </p:nvSpPr>
        <p:spPr>
          <a:xfrm>
            <a:off x="8459470" y="3219027"/>
            <a:ext cx="1808480" cy="352425"/>
          </a:xfrm>
          <a:prstGeom prst="rect">
            <a:avLst/>
          </a:prstGeom>
          <a:noFill/>
          <a:ln w="9525">
            <a:noFill/>
            <a:miter/>
          </a:ln>
        </p:spPr>
        <p:txBody>
          <a:bodyPr wrap="none">
            <a:spAutoFit/>
          </a:bodyPr>
          <a:lstStyle/>
          <a:p>
            <a:pPr lvl="0" algn="r"/>
            <a:r>
              <a:rPr lang="zh-CN" altLang="en-US" sz="1600" dirty="0">
                <a:solidFill>
                  <a:schemeClr val="tx1"/>
                </a:solidFill>
                <a:latin typeface="微软雅黑" pitchFamily="34" charset="-122"/>
                <a:ea typeface="微软雅黑" pitchFamily="34" charset="-122"/>
                <a:sym typeface="Arial" pitchFamily="34" charset="0"/>
              </a:rPr>
              <a:t>点击此处添加标题</a:t>
            </a:r>
          </a:p>
        </p:txBody>
      </p:sp>
      <p:sp>
        <p:nvSpPr>
          <p:cNvPr id="20" name="文本框 19"/>
          <p:cNvSpPr txBox="1"/>
          <p:nvPr/>
        </p:nvSpPr>
        <p:spPr>
          <a:xfrm>
            <a:off x="8459470" y="3484880"/>
            <a:ext cx="3483610" cy="640080"/>
          </a:xfrm>
          <a:prstGeom prst="rect">
            <a:avLst/>
          </a:prstGeom>
          <a:noFill/>
        </p:spPr>
        <p:txBody>
          <a:bodyPr wrap="square" rtlCol="0">
            <a:spAutoFit/>
          </a:bodyPr>
          <a:lstStyle/>
          <a:p>
            <a:pPr indent="0" algn="l">
              <a:lnSpc>
                <a:spcPct val="150000"/>
              </a:lnSpc>
            </a:pPr>
            <a:r>
              <a:rPr lang="zh-CN" altLang="da-DK" sz="1200" dirty="0">
                <a:solidFill>
                  <a:schemeClr val="tx1"/>
                </a:solidFill>
                <a:latin typeface="微软雅黑" pitchFamily="34" charset="-122"/>
                <a:ea typeface="微软雅黑" pitchFamily="34" charset="-122"/>
              </a:rPr>
              <a:t>单击此处输入文本，</a:t>
            </a:r>
            <a:r>
              <a:rPr lang="zh-CN" altLang="da-DK" sz="1200" dirty="0">
                <a:solidFill>
                  <a:schemeClr val="tx1"/>
                </a:solidFill>
                <a:latin typeface="微软雅黑" pitchFamily="34" charset="-122"/>
                <a:ea typeface="微软雅黑" pitchFamily="34" charset="-122"/>
                <a:sym typeface="+mn-ea"/>
              </a:rPr>
              <a:t>单击此处输入文本，单击此处输入文本</a:t>
            </a:r>
          </a:p>
        </p:txBody>
      </p:sp>
      <p:sp>
        <p:nvSpPr>
          <p:cNvPr id="21" name="TextBox 1210"/>
          <p:cNvSpPr/>
          <p:nvPr/>
        </p:nvSpPr>
        <p:spPr>
          <a:xfrm>
            <a:off x="8102600" y="4610947"/>
            <a:ext cx="1808480" cy="352425"/>
          </a:xfrm>
          <a:prstGeom prst="rect">
            <a:avLst/>
          </a:prstGeom>
          <a:noFill/>
          <a:ln w="9525">
            <a:noFill/>
            <a:miter/>
          </a:ln>
        </p:spPr>
        <p:txBody>
          <a:bodyPr wrap="none">
            <a:spAutoFit/>
          </a:bodyPr>
          <a:lstStyle/>
          <a:p>
            <a:pPr lvl="0" algn="r"/>
            <a:r>
              <a:rPr lang="zh-CN" altLang="en-US" sz="1600" dirty="0">
                <a:solidFill>
                  <a:schemeClr val="tx1"/>
                </a:solidFill>
                <a:latin typeface="微软雅黑" pitchFamily="34" charset="-122"/>
                <a:ea typeface="微软雅黑" pitchFamily="34" charset="-122"/>
                <a:sym typeface="Arial" pitchFamily="34" charset="0"/>
              </a:rPr>
              <a:t>点击此处添加标题</a:t>
            </a:r>
          </a:p>
        </p:txBody>
      </p:sp>
      <p:sp>
        <p:nvSpPr>
          <p:cNvPr id="24" name="文本框 23"/>
          <p:cNvSpPr txBox="1"/>
          <p:nvPr/>
        </p:nvSpPr>
        <p:spPr>
          <a:xfrm>
            <a:off x="8102600" y="4876800"/>
            <a:ext cx="3483610" cy="640080"/>
          </a:xfrm>
          <a:prstGeom prst="rect">
            <a:avLst/>
          </a:prstGeom>
          <a:noFill/>
        </p:spPr>
        <p:txBody>
          <a:bodyPr wrap="square" rtlCol="0">
            <a:spAutoFit/>
          </a:bodyPr>
          <a:lstStyle/>
          <a:p>
            <a:pPr indent="0" algn="l">
              <a:lnSpc>
                <a:spcPct val="150000"/>
              </a:lnSpc>
            </a:pPr>
            <a:r>
              <a:rPr lang="zh-CN" altLang="da-DK" sz="1200" dirty="0">
                <a:solidFill>
                  <a:schemeClr val="tx1"/>
                </a:solidFill>
                <a:latin typeface="微软雅黑" pitchFamily="34" charset="-122"/>
                <a:ea typeface="微软雅黑" pitchFamily="34" charset="-122"/>
              </a:rPr>
              <a:t>单击此处输入文本，</a:t>
            </a:r>
            <a:r>
              <a:rPr lang="zh-CN" altLang="da-DK" sz="1200" dirty="0">
                <a:solidFill>
                  <a:schemeClr val="tx1"/>
                </a:solidFill>
                <a:latin typeface="微软雅黑" pitchFamily="34" charset="-122"/>
                <a:ea typeface="微软雅黑" pitchFamily="34" charset="-122"/>
                <a:sym typeface="+mn-ea"/>
              </a:rPr>
              <a:t>单击此处输入文本，单击此处输入文本</a:t>
            </a:r>
          </a:p>
        </p:txBody>
      </p:sp>
      <p:sp>
        <p:nvSpPr>
          <p:cNvPr id="25" name="TextBox 1210"/>
          <p:cNvSpPr/>
          <p:nvPr/>
        </p:nvSpPr>
        <p:spPr>
          <a:xfrm>
            <a:off x="2063115" y="1845522"/>
            <a:ext cx="1808480" cy="352425"/>
          </a:xfrm>
          <a:prstGeom prst="rect">
            <a:avLst/>
          </a:prstGeom>
          <a:noFill/>
          <a:ln w="9525">
            <a:noFill/>
            <a:miter/>
          </a:ln>
        </p:spPr>
        <p:txBody>
          <a:bodyPr wrap="none">
            <a:spAutoFit/>
          </a:bodyPr>
          <a:lstStyle/>
          <a:p>
            <a:pPr lvl="0" algn="r"/>
            <a:r>
              <a:rPr lang="zh-CN" altLang="en-US" sz="1600" dirty="0">
                <a:solidFill>
                  <a:schemeClr val="tx1"/>
                </a:solidFill>
                <a:latin typeface="微软雅黑" pitchFamily="34" charset="-122"/>
                <a:ea typeface="微软雅黑" pitchFamily="34" charset="-122"/>
                <a:sym typeface="Arial" pitchFamily="34" charset="0"/>
              </a:rPr>
              <a:t>点击此处添加标题</a:t>
            </a:r>
          </a:p>
        </p:txBody>
      </p:sp>
      <p:sp>
        <p:nvSpPr>
          <p:cNvPr id="26" name="文本框 25"/>
          <p:cNvSpPr txBox="1"/>
          <p:nvPr/>
        </p:nvSpPr>
        <p:spPr>
          <a:xfrm>
            <a:off x="532765" y="2127250"/>
            <a:ext cx="3483610" cy="640080"/>
          </a:xfrm>
          <a:prstGeom prst="rect">
            <a:avLst/>
          </a:prstGeom>
          <a:noFill/>
        </p:spPr>
        <p:txBody>
          <a:bodyPr wrap="square" rtlCol="0">
            <a:spAutoFit/>
          </a:bodyPr>
          <a:lstStyle/>
          <a:p>
            <a:pPr indent="0" algn="r">
              <a:lnSpc>
                <a:spcPct val="150000"/>
              </a:lnSpc>
            </a:pPr>
            <a:r>
              <a:rPr lang="zh-CN" altLang="da-DK" sz="1200" dirty="0">
                <a:solidFill>
                  <a:schemeClr val="tx1"/>
                </a:solidFill>
                <a:latin typeface="微软雅黑" pitchFamily="34" charset="-122"/>
                <a:ea typeface="微软雅黑" pitchFamily="34" charset="-122"/>
              </a:rPr>
              <a:t>单击此处输入文本，</a:t>
            </a:r>
            <a:r>
              <a:rPr lang="zh-CN" altLang="da-DK" sz="1200" dirty="0">
                <a:solidFill>
                  <a:schemeClr val="tx1"/>
                </a:solidFill>
                <a:latin typeface="微软雅黑" pitchFamily="34" charset="-122"/>
                <a:ea typeface="微软雅黑" pitchFamily="34" charset="-122"/>
                <a:sym typeface="+mn-ea"/>
              </a:rPr>
              <a:t>单击此处输入文本，单击此处输入文本</a:t>
            </a:r>
          </a:p>
        </p:txBody>
      </p:sp>
      <p:sp>
        <p:nvSpPr>
          <p:cNvPr id="27" name="TextBox 1210"/>
          <p:cNvSpPr/>
          <p:nvPr/>
        </p:nvSpPr>
        <p:spPr>
          <a:xfrm>
            <a:off x="1597025" y="3205692"/>
            <a:ext cx="1808480" cy="352425"/>
          </a:xfrm>
          <a:prstGeom prst="rect">
            <a:avLst/>
          </a:prstGeom>
          <a:noFill/>
          <a:ln w="9525">
            <a:noFill/>
            <a:miter/>
          </a:ln>
        </p:spPr>
        <p:txBody>
          <a:bodyPr wrap="none">
            <a:spAutoFit/>
          </a:bodyPr>
          <a:lstStyle/>
          <a:p>
            <a:pPr lvl="0" algn="r"/>
            <a:r>
              <a:rPr lang="zh-CN" altLang="en-US" sz="1600" dirty="0">
                <a:solidFill>
                  <a:schemeClr val="tx1"/>
                </a:solidFill>
                <a:latin typeface="微软雅黑" pitchFamily="34" charset="-122"/>
                <a:ea typeface="微软雅黑" pitchFamily="34" charset="-122"/>
                <a:sym typeface="Arial" pitchFamily="34" charset="0"/>
              </a:rPr>
              <a:t>点击此处添加标题</a:t>
            </a:r>
          </a:p>
        </p:txBody>
      </p:sp>
      <p:sp>
        <p:nvSpPr>
          <p:cNvPr id="28" name="文本框 27"/>
          <p:cNvSpPr txBox="1"/>
          <p:nvPr/>
        </p:nvSpPr>
        <p:spPr>
          <a:xfrm>
            <a:off x="66675" y="3487420"/>
            <a:ext cx="3483610" cy="640080"/>
          </a:xfrm>
          <a:prstGeom prst="rect">
            <a:avLst/>
          </a:prstGeom>
          <a:noFill/>
        </p:spPr>
        <p:txBody>
          <a:bodyPr wrap="square" rtlCol="0">
            <a:spAutoFit/>
          </a:bodyPr>
          <a:lstStyle/>
          <a:p>
            <a:pPr indent="0" algn="r">
              <a:lnSpc>
                <a:spcPct val="150000"/>
              </a:lnSpc>
            </a:pPr>
            <a:r>
              <a:rPr lang="zh-CN" altLang="da-DK" sz="1200" dirty="0">
                <a:solidFill>
                  <a:schemeClr val="tx1"/>
                </a:solidFill>
                <a:latin typeface="微软雅黑" pitchFamily="34" charset="-122"/>
                <a:ea typeface="微软雅黑" pitchFamily="34" charset="-122"/>
              </a:rPr>
              <a:t>单击此处输入文本，</a:t>
            </a:r>
            <a:r>
              <a:rPr lang="zh-CN" altLang="da-DK" sz="1200" dirty="0">
                <a:solidFill>
                  <a:schemeClr val="tx1"/>
                </a:solidFill>
                <a:latin typeface="微软雅黑" pitchFamily="34" charset="-122"/>
                <a:ea typeface="微软雅黑" pitchFamily="34" charset="-122"/>
                <a:sym typeface="+mn-ea"/>
              </a:rPr>
              <a:t>单击此处输入文本，单击此处输入文本</a:t>
            </a:r>
          </a:p>
        </p:txBody>
      </p:sp>
      <p:sp>
        <p:nvSpPr>
          <p:cNvPr id="29" name="TextBox 1210"/>
          <p:cNvSpPr/>
          <p:nvPr/>
        </p:nvSpPr>
        <p:spPr>
          <a:xfrm>
            <a:off x="1926590" y="4425527"/>
            <a:ext cx="1808480" cy="352425"/>
          </a:xfrm>
          <a:prstGeom prst="rect">
            <a:avLst/>
          </a:prstGeom>
          <a:noFill/>
          <a:ln w="9525">
            <a:noFill/>
            <a:miter/>
          </a:ln>
        </p:spPr>
        <p:txBody>
          <a:bodyPr wrap="none">
            <a:spAutoFit/>
          </a:bodyPr>
          <a:lstStyle/>
          <a:p>
            <a:pPr lvl="0" algn="r"/>
            <a:r>
              <a:rPr lang="zh-CN" altLang="en-US" sz="1600" dirty="0">
                <a:solidFill>
                  <a:schemeClr val="tx1"/>
                </a:solidFill>
                <a:latin typeface="微软雅黑" pitchFamily="34" charset="-122"/>
                <a:ea typeface="微软雅黑" pitchFamily="34" charset="-122"/>
                <a:sym typeface="Arial" pitchFamily="34" charset="0"/>
              </a:rPr>
              <a:t>点击此处添加标题</a:t>
            </a:r>
          </a:p>
        </p:txBody>
      </p:sp>
      <p:sp>
        <p:nvSpPr>
          <p:cNvPr id="30" name="文本框 29"/>
          <p:cNvSpPr txBox="1"/>
          <p:nvPr/>
        </p:nvSpPr>
        <p:spPr>
          <a:xfrm>
            <a:off x="396240" y="4707255"/>
            <a:ext cx="3483610" cy="640080"/>
          </a:xfrm>
          <a:prstGeom prst="rect">
            <a:avLst/>
          </a:prstGeom>
          <a:noFill/>
        </p:spPr>
        <p:txBody>
          <a:bodyPr wrap="square" rtlCol="0">
            <a:spAutoFit/>
          </a:bodyPr>
          <a:lstStyle/>
          <a:p>
            <a:pPr indent="0" algn="r">
              <a:lnSpc>
                <a:spcPct val="150000"/>
              </a:lnSpc>
            </a:pPr>
            <a:r>
              <a:rPr lang="zh-CN" altLang="da-DK" sz="1200" dirty="0">
                <a:solidFill>
                  <a:schemeClr val="tx1"/>
                </a:solidFill>
                <a:latin typeface="微软雅黑" pitchFamily="34" charset="-122"/>
                <a:ea typeface="微软雅黑" pitchFamily="34" charset="-122"/>
              </a:rPr>
              <a:t>单击此处输入文本，</a:t>
            </a:r>
            <a:r>
              <a:rPr lang="zh-CN" altLang="da-DK" sz="1200" dirty="0">
                <a:solidFill>
                  <a:schemeClr val="tx1"/>
                </a:solidFill>
                <a:latin typeface="微软雅黑" pitchFamily="34" charset="-122"/>
                <a:ea typeface="微软雅黑" pitchFamily="34" charset="-122"/>
                <a:sym typeface="+mn-ea"/>
              </a:rPr>
              <a:t>单击此处输入文本，单击此处输入文本</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nvGrpSpPr>
          <p:cNvPr id="11" name="组合 10"/>
          <p:cNvGrpSpPr/>
          <p:nvPr/>
        </p:nvGrpSpPr>
        <p:grpSpPr>
          <a:xfrm>
            <a:off x="3476625" y="4164330"/>
            <a:ext cx="671830" cy="673735"/>
            <a:chOff x="5202" y="5131"/>
            <a:chExt cx="1058" cy="1061"/>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4E9101"/>
            </a:solidFill>
            <a:ln w="9525">
              <a:noFill/>
            </a:ln>
          </p:spPr>
          <p:txBody>
            <a:bodyPr/>
            <a:lstStyle/>
            <a:p>
              <a:endParaRPr lang="zh-CN" altLang="en-US">
                <a:solidFill>
                  <a:schemeClr val="tx1">
                    <a:lumMod val="95000"/>
                    <a:lumOff val="5000"/>
                  </a:schemeClr>
                </a:solidFill>
              </a:endParaRPr>
            </a:p>
          </p:txBody>
        </p:sp>
        <p:sp>
          <p:nvSpPr>
            <p:cNvPr id="175148" name="Freeform 43"/>
            <p:cNvSpPr/>
            <p:nvPr/>
          </p:nvSpPr>
          <p:spPr>
            <a:xfrm>
              <a:off x="5394" y="5417"/>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solidFill>
                  <a:schemeClr val="tx1">
                    <a:lumMod val="95000"/>
                    <a:lumOff val="5000"/>
                  </a:schemeClr>
                </a:solidFill>
              </a:endParaRPr>
            </a:p>
          </p:txBody>
        </p:sp>
      </p:grpSp>
      <p:grpSp>
        <p:nvGrpSpPr>
          <p:cNvPr id="10" name="组合 9"/>
          <p:cNvGrpSpPr/>
          <p:nvPr/>
        </p:nvGrpSpPr>
        <p:grpSpPr>
          <a:xfrm>
            <a:off x="7847965" y="4103370"/>
            <a:ext cx="675640" cy="675640"/>
            <a:chOff x="9978" y="7833"/>
            <a:chExt cx="1064" cy="1064"/>
          </a:xfrm>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4E9101"/>
            </a:solidFill>
            <a:ln w="9525">
              <a:noFill/>
            </a:ln>
          </p:spPr>
          <p:txBody>
            <a:bodyPr/>
            <a:lstStyle/>
            <a:p>
              <a:endParaRPr lang="zh-CN" altLang="en-US">
                <a:solidFill>
                  <a:schemeClr val="tx1">
                    <a:lumMod val="95000"/>
                    <a:lumOff val="5000"/>
                  </a:schemeClr>
                </a:solidFill>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rgbClr val="FFFFFF">
                <a:alpha val="100000"/>
              </a:srgbClr>
            </a:solidFill>
            <a:ln w="9525">
              <a:noFill/>
            </a:ln>
          </p:spPr>
          <p:txBody>
            <a:bodyPr/>
            <a:lstStyle/>
            <a:p>
              <a:endParaRPr lang="zh-CN" altLang="en-US">
                <a:solidFill>
                  <a:schemeClr val="tx1">
                    <a:lumMod val="95000"/>
                    <a:lumOff val="5000"/>
                  </a:schemeClr>
                </a:solidFill>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rgbClr val="FFFFFF">
                <a:alpha val="100000"/>
              </a:srgbClr>
            </a:solidFill>
            <a:ln w="9525">
              <a:noFill/>
            </a:ln>
          </p:spPr>
          <p:txBody>
            <a:bodyPr/>
            <a:lstStyle/>
            <a:p>
              <a:endParaRPr lang="zh-CN" altLang="en-US">
                <a:solidFill>
                  <a:schemeClr val="tx1">
                    <a:lumMod val="95000"/>
                    <a:lumOff val="5000"/>
                  </a:schemeClr>
                </a:solidFill>
              </a:endParaRPr>
            </a:p>
          </p:txBody>
        </p:sp>
      </p:grpSp>
      <p:grpSp>
        <p:nvGrpSpPr>
          <p:cNvPr id="9" name="组合 8"/>
          <p:cNvGrpSpPr/>
          <p:nvPr/>
        </p:nvGrpSpPr>
        <p:grpSpPr>
          <a:xfrm>
            <a:off x="5534660" y="1814830"/>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4E9101"/>
            </a:solidFill>
            <a:ln w="9525">
              <a:noFill/>
            </a:ln>
          </p:spPr>
          <p:txBody>
            <a:bodyPr/>
            <a:lstStyle/>
            <a:p>
              <a:endParaRPr lang="zh-CN" altLang="en-US">
                <a:solidFill>
                  <a:schemeClr val="tx1">
                    <a:lumMod val="95000"/>
                    <a:lumOff val="5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solidFill>
                  <a:schemeClr val="tx1">
                    <a:lumMod val="95000"/>
                    <a:lumOff val="5000"/>
                  </a:schemeClr>
                </a:solidFill>
              </a:endParaRPr>
            </a:p>
          </p:txBody>
        </p:sp>
      </p:grpSp>
      <p:grpSp>
        <p:nvGrpSpPr>
          <p:cNvPr id="16" name="组合 15"/>
          <p:cNvGrpSpPr/>
          <p:nvPr/>
        </p:nvGrpSpPr>
        <p:grpSpPr>
          <a:xfrm>
            <a:off x="3903980" y="2760980"/>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4E9101"/>
            </a:solidFill>
            <a:ln w="9525">
              <a:noFill/>
            </a:ln>
          </p:spPr>
          <p:txBody>
            <a:bodyPr/>
            <a:lstStyle/>
            <a:p>
              <a:endParaRPr lang="zh-CN" altLang="en-US">
                <a:solidFill>
                  <a:schemeClr val="tx1">
                    <a:lumMod val="95000"/>
                    <a:lumOff val="5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solidFill>
                  <a:schemeClr val="tx1">
                    <a:lumMod val="95000"/>
                    <a:lumOff val="5000"/>
                  </a:schemeClr>
                </a:solidFill>
              </a:endParaRPr>
            </a:p>
          </p:txBody>
        </p:sp>
      </p:grpSp>
      <p:grpSp>
        <p:nvGrpSpPr>
          <p:cNvPr id="15" name="组合 14"/>
          <p:cNvGrpSpPr/>
          <p:nvPr/>
        </p:nvGrpSpPr>
        <p:grpSpPr>
          <a:xfrm>
            <a:off x="7265670" y="2675890"/>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4E9101"/>
            </a:solidFill>
            <a:ln w="9525">
              <a:noFill/>
            </a:ln>
          </p:spPr>
          <p:txBody>
            <a:bodyPr/>
            <a:lstStyle/>
            <a:p>
              <a:endParaRPr lang="zh-CN" altLang="en-US">
                <a:solidFill>
                  <a:schemeClr val="tx1">
                    <a:lumMod val="95000"/>
                    <a:lumOff val="5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95000"/>
                    <a:lumOff val="5000"/>
                  </a:schemeClr>
                </a:solidFill>
              </a:endParaRPr>
            </a:p>
          </p:txBody>
        </p:sp>
      </p:grpSp>
      <p:sp>
        <p:nvSpPr>
          <p:cNvPr id="39962" name="TextBox 1210"/>
          <p:cNvSpPr/>
          <p:nvPr/>
        </p:nvSpPr>
        <p:spPr>
          <a:xfrm>
            <a:off x="1812290" y="2365587"/>
            <a:ext cx="1808480" cy="352425"/>
          </a:xfrm>
          <a:prstGeom prst="rect">
            <a:avLst/>
          </a:prstGeom>
          <a:noFill/>
          <a:ln w="9525">
            <a:noFill/>
            <a:miter/>
          </a:ln>
        </p:spPr>
        <p:txBody>
          <a:bodyPr wrap="none">
            <a:spAutoFit/>
          </a:bodyPr>
          <a:lstStyle/>
          <a:p>
            <a:pPr lvl="0" algn="r"/>
            <a:r>
              <a:rPr lang="zh-CN" altLang="en-US" sz="1600" dirty="0">
                <a:solidFill>
                  <a:schemeClr val="tx1">
                    <a:lumMod val="95000"/>
                    <a:lumOff val="5000"/>
                  </a:schemeClr>
                </a:solidFill>
                <a:latin typeface="微软雅黑" pitchFamily="34" charset="-122"/>
                <a:ea typeface="微软雅黑" pitchFamily="34" charset="-122"/>
                <a:sym typeface="Arial" pitchFamily="34" charset="0"/>
              </a:rPr>
              <a:t>点击此处添加标题</a:t>
            </a:r>
          </a:p>
        </p:txBody>
      </p:sp>
      <p:sp>
        <p:nvSpPr>
          <p:cNvPr id="18" name="文本框 17"/>
          <p:cNvSpPr txBox="1"/>
          <p:nvPr/>
        </p:nvSpPr>
        <p:spPr>
          <a:xfrm>
            <a:off x="1183005" y="2708910"/>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95000"/>
                    <a:lumOff val="5000"/>
                  </a:schemeClr>
                </a:solidFill>
                <a:latin typeface="微软雅黑" pitchFamily="34" charset="-122"/>
                <a:ea typeface="微软雅黑" pitchFamily="34" charset="-122"/>
              </a:rPr>
              <a:t>单击此处输入文本，</a:t>
            </a:r>
            <a:r>
              <a:rPr lang="zh-CN" altLang="da-DK" sz="1200" dirty="0">
                <a:solidFill>
                  <a:schemeClr val="tx1">
                    <a:lumMod val="95000"/>
                    <a:lumOff val="5000"/>
                  </a:schemeClr>
                </a:solidFill>
                <a:latin typeface="微软雅黑" pitchFamily="34" charset="-122"/>
                <a:ea typeface="微软雅黑" pitchFamily="34" charset="-122"/>
                <a:sym typeface="+mn-ea"/>
              </a:rPr>
              <a:t>单击此处输入文本，单击此处输入文本</a:t>
            </a:r>
          </a:p>
        </p:txBody>
      </p:sp>
      <p:sp>
        <p:nvSpPr>
          <p:cNvPr id="20" name="TextBox 1210"/>
          <p:cNvSpPr/>
          <p:nvPr/>
        </p:nvSpPr>
        <p:spPr>
          <a:xfrm>
            <a:off x="1590040" y="4137237"/>
            <a:ext cx="1808480" cy="352425"/>
          </a:xfrm>
          <a:prstGeom prst="rect">
            <a:avLst/>
          </a:prstGeom>
          <a:noFill/>
          <a:ln w="9525">
            <a:noFill/>
            <a:miter/>
          </a:ln>
        </p:spPr>
        <p:txBody>
          <a:bodyPr wrap="none">
            <a:spAutoFit/>
          </a:bodyPr>
          <a:lstStyle/>
          <a:p>
            <a:pPr lvl="0" algn="r"/>
            <a:r>
              <a:rPr lang="zh-CN" altLang="en-US" sz="1600" dirty="0">
                <a:solidFill>
                  <a:schemeClr val="tx1">
                    <a:lumMod val="95000"/>
                    <a:lumOff val="5000"/>
                  </a:schemeClr>
                </a:solidFill>
                <a:latin typeface="微软雅黑" pitchFamily="34" charset="-122"/>
                <a:ea typeface="微软雅黑" pitchFamily="34" charset="-122"/>
                <a:sym typeface="Arial" pitchFamily="34" charset="0"/>
              </a:rPr>
              <a:t>点击此处添加标题</a:t>
            </a:r>
          </a:p>
        </p:txBody>
      </p:sp>
      <p:sp>
        <p:nvSpPr>
          <p:cNvPr id="21" name="文本框 20"/>
          <p:cNvSpPr txBox="1"/>
          <p:nvPr/>
        </p:nvSpPr>
        <p:spPr>
          <a:xfrm>
            <a:off x="934085" y="4494530"/>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95000"/>
                    <a:lumOff val="5000"/>
                  </a:schemeClr>
                </a:solidFill>
                <a:latin typeface="微软雅黑" pitchFamily="34" charset="-122"/>
                <a:ea typeface="微软雅黑" pitchFamily="34" charset="-122"/>
              </a:rPr>
              <a:t>单击此处输入文本，</a:t>
            </a:r>
            <a:r>
              <a:rPr lang="zh-CN" altLang="da-DK" sz="1200" dirty="0">
                <a:solidFill>
                  <a:schemeClr val="tx1">
                    <a:lumMod val="95000"/>
                    <a:lumOff val="5000"/>
                  </a:schemeClr>
                </a:solidFill>
                <a:latin typeface="微软雅黑" pitchFamily="34" charset="-122"/>
                <a:ea typeface="微软雅黑" pitchFamily="34" charset="-122"/>
                <a:sym typeface="+mn-ea"/>
              </a:rPr>
              <a:t>单击此处输入文本，单击此处输入文本</a:t>
            </a:r>
          </a:p>
        </p:txBody>
      </p:sp>
      <p:sp>
        <p:nvSpPr>
          <p:cNvPr id="22" name="TextBox 1210"/>
          <p:cNvSpPr/>
          <p:nvPr/>
        </p:nvSpPr>
        <p:spPr>
          <a:xfrm>
            <a:off x="4906645" y="729827"/>
            <a:ext cx="1808480" cy="352425"/>
          </a:xfrm>
          <a:prstGeom prst="rect">
            <a:avLst/>
          </a:prstGeom>
          <a:noFill/>
          <a:ln w="9525">
            <a:noFill/>
            <a:miter/>
          </a:ln>
        </p:spPr>
        <p:txBody>
          <a:bodyPr wrap="none">
            <a:spAutoFit/>
          </a:bodyPr>
          <a:lstStyle/>
          <a:p>
            <a:pPr lvl="0" algn="r"/>
            <a:r>
              <a:rPr lang="zh-CN" altLang="en-US" sz="1600" dirty="0">
                <a:solidFill>
                  <a:schemeClr val="tx1">
                    <a:lumMod val="95000"/>
                    <a:lumOff val="5000"/>
                  </a:schemeClr>
                </a:solidFill>
                <a:latin typeface="微软雅黑" pitchFamily="34" charset="-122"/>
                <a:ea typeface="微软雅黑" pitchFamily="34" charset="-122"/>
                <a:sym typeface="Arial" pitchFamily="34" charset="0"/>
              </a:rPr>
              <a:t>点击此处添加标题</a:t>
            </a:r>
          </a:p>
        </p:txBody>
      </p:sp>
      <p:sp>
        <p:nvSpPr>
          <p:cNvPr id="23" name="文本框 22"/>
          <p:cNvSpPr txBox="1"/>
          <p:nvPr/>
        </p:nvSpPr>
        <p:spPr>
          <a:xfrm>
            <a:off x="4740275" y="1073785"/>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95000"/>
                    <a:lumOff val="5000"/>
                  </a:schemeClr>
                </a:solidFill>
                <a:latin typeface="微软雅黑" pitchFamily="34" charset="-122"/>
                <a:ea typeface="微软雅黑" pitchFamily="34" charset="-122"/>
              </a:rPr>
              <a:t>单击此处输入文本，</a:t>
            </a:r>
            <a:r>
              <a:rPr lang="zh-CN" altLang="da-DK" sz="1200" dirty="0">
                <a:solidFill>
                  <a:schemeClr val="tx1">
                    <a:lumMod val="95000"/>
                    <a:lumOff val="5000"/>
                  </a:schemeClr>
                </a:solidFill>
                <a:latin typeface="微软雅黑" pitchFamily="34" charset="-122"/>
                <a:ea typeface="微软雅黑" pitchFamily="34" charset="-122"/>
                <a:sym typeface="+mn-ea"/>
              </a:rPr>
              <a:t>单击此处输入文本，单击此处输入文本</a:t>
            </a:r>
          </a:p>
        </p:txBody>
      </p:sp>
      <p:sp>
        <p:nvSpPr>
          <p:cNvPr id="25" name="TextBox 1210"/>
          <p:cNvSpPr/>
          <p:nvPr/>
        </p:nvSpPr>
        <p:spPr>
          <a:xfrm>
            <a:off x="8098790" y="2239222"/>
            <a:ext cx="1808480" cy="352425"/>
          </a:xfrm>
          <a:prstGeom prst="rect">
            <a:avLst/>
          </a:prstGeom>
          <a:noFill/>
          <a:ln w="9525">
            <a:noFill/>
            <a:miter/>
          </a:ln>
        </p:spPr>
        <p:txBody>
          <a:bodyPr wrap="none">
            <a:spAutoFit/>
          </a:bodyPr>
          <a:lstStyle/>
          <a:p>
            <a:pPr lvl="0" algn="r"/>
            <a:r>
              <a:rPr lang="zh-CN" altLang="en-US" sz="1600" dirty="0">
                <a:solidFill>
                  <a:schemeClr val="tx1">
                    <a:lumMod val="95000"/>
                    <a:lumOff val="5000"/>
                  </a:schemeClr>
                </a:solidFill>
                <a:latin typeface="微软雅黑" pitchFamily="34" charset="-122"/>
                <a:ea typeface="微软雅黑" pitchFamily="34" charset="-122"/>
                <a:sym typeface="Arial" pitchFamily="34" charset="0"/>
              </a:rPr>
              <a:t>点击此处添加标题</a:t>
            </a:r>
          </a:p>
        </p:txBody>
      </p:sp>
      <p:sp>
        <p:nvSpPr>
          <p:cNvPr id="28" name="文本框 27"/>
          <p:cNvSpPr txBox="1"/>
          <p:nvPr/>
        </p:nvSpPr>
        <p:spPr>
          <a:xfrm>
            <a:off x="8299450" y="2555875"/>
            <a:ext cx="2453640" cy="640080"/>
          </a:xfrm>
          <a:prstGeom prst="rect">
            <a:avLst/>
          </a:prstGeom>
          <a:noFill/>
        </p:spPr>
        <p:txBody>
          <a:bodyPr wrap="square" rtlCol="0">
            <a:spAutoFit/>
          </a:bodyPr>
          <a:lstStyle/>
          <a:p>
            <a:pPr indent="0" algn="r">
              <a:lnSpc>
                <a:spcPct val="150000"/>
              </a:lnSpc>
            </a:pPr>
            <a:r>
              <a:rPr lang="zh-CN" altLang="da-DK" sz="1200" dirty="0">
                <a:solidFill>
                  <a:schemeClr val="tx1">
                    <a:lumMod val="95000"/>
                    <a:lumOff val="5000"/>
                  </a:schemeClr>
                </a:solidFill>
                <a:latin typeface="微软雅黑" pitchFamily="34" charset="-122"/>
                <a:ea typeface="微软雅黑" pitchFamily="34" charset="-122"/>
              </a:rPr>
              <a:t>单击此处输入文本，</a:t>
            </a:r>
            <a:r>
              <a:rPr lang="zh-CN" altLang="da-DK" sz="1200" dirty="0">
                <a:solidFill>
                  <a:schemeClr val="tx1">
                    <a:lumMod val="95000"/>
                    <a:lumOff val="5000"/>
                  </a:schemeClr>
                </a:solidFill>
                <a:latin typeface="微软雅黑" pitchFamily="34" charset="-122"/>
                <a:ea typeface="微软雅黑" pitchFamily="34" charset="-122"/>
                <a:sym typeface="+mn-ea"/>
              </a:rPr>
              <a:t>单击此处输入文本，单击此处输入文本</a:t>
            </a:r>
          </a:p>
        </p:txBody>
      </p:sp>
      <p:sp>
        <p:nvSpPr>
          <p:cNvPr id="29" name="TextBox 1210"/>
          <p:cNvSpPr/>
          <p:nvPr/>
        </p:nvSpPr>
        <p:spPr>
          <a:xfrm>
            <a:off x="8696960" y="3986107"/>
            <a:ext cx="1808480" cy="352425"/>
          </a:xfrm>
          <a:prstGeom prst="rect">
            <a:avLst/>
          </a:prstGeom>
          <a:noFill/>
          <a:ln w="9525">
            <a:noFill/>
            <a:miter/>
          </a:ln>
        </p:spPr>
        <p:txBody>
          <a:bodyPr wrap="none">
            <a:spAutoFit/>
          </a:bodyPr>
          <a:lstStyle/>
          <a:p>
            <a:pPr lvl="0" algn="r"/>
            <a:r>
              <a:rPr lang="zh-CN" altLang="en-US" sz="1600" dirty="0">
                <a:solidFill>
                  <a:schemeClr val="tx1">
                    <a:lumMod val="95000"/>
                    <a:lumOff val="5000"/>
                  </a:schemeClr>
                </a:solidFill>
                <a:latin typeface="微软雅黑" pitchFamily="34" charset="-122"/>
                <a:ea typeface="微软雅黑" pitchFamily="34" charset="-122"/>
                <a:sym typeface="Arial" pitchFamily="34" charset="0"/>
              </a:rPr>
              <a:t>点击此处添加标题</a:t>
            </a:r>
          </a:p>
        </p:txBody>
      </p:sp>
      <p:sp>
        <p:nvSpPr>
          <p:cNvPr id="30" name="文本框 29"/>
          <p:cNvSpPr txBox="1"/>
          <p:nvPr/>
        </p:nvSpPr>
        <p:spPr>
          <a:xfrm>
            <a:off x="8897620" y="4302760"/>
            <a:ext cx="2453640" cy="640080"/>
          </a:xfrm>
          <a:prstGeom prst="rect">
            <a:avLst/>
          </a:prstGeom>
          <a:noFill/>
        </p:spPr>
        <p:txBody>
          <a:bodyPr wrap="square" rtlCol="0">
            <a:spAutoFit/>
          </a:bodyPr>
          <a:lstStyle/>
          <a:p>
            <a:pPr indent="0" algn="r">
              <a:lnSpc>
                <a:spcPct val="150000"/>
              </a:lnSpc>
            </a:pPr>
            <a:r>
              <a:rPr lang="zh-CN" altLang="da-DK" sz="1200" dirty="0">
                <a:solidFill>
                  <a:schemeClr val="tx1">
                    <a:lumMod val="95000"/>
                    <a:lumOff val="5000"/>
                  </a:schemeClr>
                </a:solidFill>
                <a:latin typeface="微软雅黑" pitchFamily="34" charset="-122"/>
                <a:ea typeface="微软雅黑" pitchFamily="34" charset="-122"/>
              </a:rPr>
              <a:t>单击此处输入文本，</a:t>
            </a:r>
            <a:r>
              <a:rPr lang="zh-CN" altLang="da-DK" sz="1200" dirty="0">
                <a:solidFill>
                  <a:schemeClr val="tx1">
                    <a:lumMod val="95000"/>
                    <a:lumOff val="5000"/>
                  </a:schemeClr>
                </a:solidFill>
                <a:latin typeface="微软雅黑" pitchFamily="34" charset="-122"/>
                <a:ea typeface="微软雅黑" pitchFamily="34" charset="-122"/>
                <a:sym typeface="+mn-ea"/>
              </a:rPr>
              <a:t>单击此处输入文本，单击此处输入文本</a:t>
            </a:r>
          </a:p>
        </p:txBody>
      </p:sp>
      <p:pic>
        <p:nvPicPr>
          <p:cNvPr id="2" name="图片 1" descr="手[转换]"/>
          <p:cNvPicPr>
            <a:picLocks noChangeAspect="1"/>
          </p:cNvPicPr>
          <p:nvPr/>
        </p:nvPicPr>
        <p:blipFill>
          <a:blip r:embed="rId2" cstate="print"/>
          <a:stretch>
            <a:fillRect/>
          </a:stretch>
        </p:blipFill>
        <p:spPr>
          <a:xfrm>
            <a:off x="5179695" y="3488690"/>
            <a:ext cx="2580005" cy="334899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2"/>
          <p:cNvPicPr>
            <a:picLocks noChangeAspect="1"/>
          </p:cNvPicPr>
          <p:nvPr/>
        </p:nvPicPr>
        <p:blipFill>
          <a:blip r:embed="rId2" cstate="print"/>
          <a:stretch>
            <a:fillRect/>
          </a:stretch>
        </p:blipFill>
        <p:spPr>
          <a:xfrm>
            <a:off x="-43180" y="-153035"/>
            <a:ext cx="12277725" cy="7039610"/>
          </a:xfrm>
          <a:prstGeom prst="rect">
            <a:avLst/>
          </a:prstGeom>
        </p:spPr>
      </p:pic>
      <p:sp>
        <p:nvSpPr>
          <p:cNvPr id="11" name="文本框 10"/>
          <p:cNvSpPr txBox="1"/>
          <p:nvPr/>
        </p:nvSpPr>
        <p:spPr>
          <a:xfrm>
            <a:off x="635635" y="1560195"/>
            <a:ext cx="2842895" cy="1582420"/>
          </a:xfrm>
          <a:prstGeom prst="rect">
            <a:avLst/>
          </a:prstGeom>
          <a:noFill/>
        </p:spPr>
        <p:txBody>
          <a:bodyPr wrap="square" rtlCol="0">
            <a:spAutoFit/>
          </a:bodyPr>
          <a:lstStyle/>
          <a:p>
            <a:pPr algn="ctr"/>
            <a:r>
              <a:rPr lang="zh-CN" altLang="en-US" sz="5400" b="1">
                <a:solidFill>
                  <a:schemeClr val="tx1"/>
                </a:solidFill>
                <a:latin typeface="微软雅黑" charset="0"/>
                <a:ea typeface="微软雅黑" charset="0"/>
                <a:sym typeface="+mn-ea"/>
              </a:rPr>
              <a:t>目 录</a:t>
            </a:r>
          </a:p>
          <a:p>
            <a:pPr algn="ctr"/>
            <a:r>
              <a:rPr lang="en-US" altLang="zh-CN" sz="2400" dirty="0">
                <a:solidFill>
                  <a:schemeClr val="tx1"/>
                </a:solidFill>
                <a:latin typeface="微软雅黑" charset="0"/>
                <a:ea typeface="微软雅黑" charset="0"/>
                <a:sym typeface="+mn-ea"/>
              </a:rPr>
              <a:t>CONTENTS</a:t>
            </a:r>
          </a:p>
          <a:p>
            <a:endParaRPr lang="en-US" altLang="zh-CN" sz="2400" dirty="0">
              <a:solidFill>
                <a:schemeClr val="tx1"/>
              </a:solidFill>
              <a:latin typeface="微软雅黑" charset="0"/>
              <a:ea typeface="微软雅黑" charset="0"/>
              <a:sym typeface="+mn-ea"/>
            </a:endParaRPr>
          </a:p>
        </p:txBody>
      </p:sp>
      <p:sp>
        <p:nvSpPr>
          <p:cNvPr id="4" name="文本框 3"/>
          <p:cNvSpPr txBox="1"/>
          <p:nvPr/>
        </p:nvSpPr>
        <p:spPr>
          <a:xfrm>
            <a:off x="7108825" y="3399155"/>
            <a:ext cx="3073400" cy="763270"/>
          </a:xfrm>
          <a:prstGeom prst="rect">
            <a:avLst/>
          </a:prstGeom>
          <a:noFill/>
          <a:ln>
            <a:noFill/>
          </a:ln>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3200" kern="0" noProof="0" dirty="0">
                <a:ln>
                  <a:noFill/>
                </a:ln>
                <a:solidFill>
                  <a:schemeClr val="bg1"/>
                </a:solidFill>
                <a:uLnTx/>
                <a:uFillTx/>
                <a:latin typeface="微软雅黑" charset="0"/>
                <a:ea typeface="微软雅黑" charset="0"/>
                <a:sym typeface="+mn-ea"/>
              </a:rPr>
              <a:t>团队成员介绍</a:t>
            </a:r>
            <a:endParaRPr kumimoji="0" lang="zh-CN" altLang="en-US" sz="3200" i="0" u="none" strike="noStrike" kern="0" cap="none" spc="0" normalizeH="0" baseline="0" noProof="0" dirty="0">
              <a:ln>
                <a:noFill/>
              </a:ln>
              <a:solidFill>
                <a:schemeClr val="bg1"/>
              </a:solidFill>
              <a:effectLst/>
              <a:uLnTx/>
              <a:uFillTx/>
              <a:latin typeface="微软雅黑" charset="0"/>
              <a:ea typeface="微软雅黑" charset="0"/>
              <a:cs typeface="+mn-cs"/>
              <a:sym typeface="+mn-ea"/>
            </a:endParaRPr>
          </a:p>
        </p:txBody>
      </p:sp>
      <p:sp>
        <p:nvSpPr>
          <p:cNvPr id="9" name="文本框 8"/>
          <p:cNvSpPr txBox="1"/>
          <p:nvPr/>
        </p:nvSpPr>
        <p:spPr>
          <a:xfrm>
            <a:off x="7108825" y="4288790"/>
            <a:ext cx="3073400" cy="763270"/>
          </a:xfrm>
          <a:prstGeom prst="rect">
            <a:avLst/>
          </a:prstGeom>
          <a:noFill/>
          <a:ln>
            <a:noFill/>
          </a:ln>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3200">
                <a:solidFill>
                  <a:schemeClr val="bg1"/>
                </a:solidFill>
                <a:latin typeface="微软雅黑" charset="0"/>
                <a:ea typeface="微软雅黑" charset="0"/>
                <a:sym typeface="+mn-ea"/>
              </a:rPr>
              <a:t>项目特色展示</a:t>
            </a:r>
            <a:endParaRPr kumimoji="0" lang="zh-CN" altLang="en-US" sz="3200" i="0" u="none" strike="noStrike" kern="0" cap="none" spc="0" normalizeH="0" baseline="0" noProof="0" dirty="0">
              <a:ln>
                <a:noFill/>
              </a:ln>
              <a:solidFill>
                <a:schemeClr val="bg1"/>
              </a:solidFill>
              <a:effectLst/>
              <a:uLnTx/>
              <a:uFillTx/>
              <a:latin typeface="微软雅黑" charset="0"/>
              <a:ea typeface="微软雅黑" charset="0"/>
              <a:cs typeface="+mn-cs"/>
              <a:sym typeface="+mn-ea"/>
            </a:endParaRPr>
          </a:p>
        </p:txBody>
      </p:sp>
      <p:sp>
        <p:nvSpPr>
          <p:cNvPr id="12" name="文本框 11"/>
          <p:cNvSpPr txBox="1"/>
          <p:nvPr/>
        </p:nvSpPr>
        <p:spPr>
          <a:xfrm>
            <a:off x="7108825" y="5163820"/>
            <a:ext cx="3073400" cy="535305"/>
          </a:xfrm>
          <a:prstGeom prst="rect">
            <a:avLst/>
          </a:prstGeom>
          <a:noFill/>
          <a:ln>
            <a:noFill/>
          </a:ln>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3200">
                <a:solidFill>
                  <a:schemeClr val="bg1"/>
                </a:solidFill>
                <a:latin typeface="微软雅黑" charset="0"/>
                <a:ea typeface="微软雅黑" charset="0"/>
                <a:sym typeface="+mn-ea"/>
              </a:rPr>
              <a:t>市场评估分析</a:t>
            </a:r>
            <a:endParaRPr kumimoji="0" lang="zh-CN" altLang="en-US" sz="3200" i="0" u="none" strike="noStrike" kern="0" cap="none" spc="0" normalizeH="0" baseline="0" noProof="0" dirty="0">
              <a:ln>
                <a:noFill/>
              </a:ln>
              <a:solidFill>
                <a:schemeClr val="bg1"/>
              </a:solidFill>
              <a:effectLst/>
              <a:uLnTx/>
              <a:uFillTx/>
              <a:latin typeface="微软雅黑" charset="0"/>
              <a:ea typeface="微软雅黑" charset="0"/>
              <a:cs typeface="+mn-cs"/>
              <a:sym typeface="+mn-ea"/>
            </a:endParaRPr>
          </a:p>
        </p:txBody>
      </p:sp>
      <p:sp>
        <p:nvSpPr>
          <p:cNvPr id="5" name="文本框 4"/>
          <p:cNvSpPr txBox="1"/>
          <p:nvPr/>
        </p:nvSpPr>
        <p:spPr>
          <a:xfrm>
            <a:off x="7108825" y="2552065"/>
            <a:ext cx="3073400" cy="763270"/>
          </a:xfrm>
          <a:prstGeom prst="rect">
            <a:avLst/>
          </a:prstGeom>
          <a:noFill/>
          <a:ln>
            <a:noFill/>
          </a:ln>
        </p:spPr>
        <p:txBody>
          <a:bodyPr anchor="ctr"/>
          <a:lstStyle/>
          <a:p>
            <a:pPr marL="0" marR="0" lvl="0" algn="l" defTabSz="914400" rtl="0" eaLnBrk="1" fontAlgn="t" latinLnBrk="0" hangingPunct="1">
              <a:spcBef>
                <a:spcPts val="0"/>
              </a:spcBef>
              <a:spcAft>
                <a:spcPts val="0"/>
              </a:spcAft>
              <a:buClrTx/>
              <a:buSzTx/>
              <a:buFontTx/>
              <a:buNone/>
              <a:defRPr/>
            </a:pPr>
            <a:r>
              <a:rPr lang="zh-CN" altLang="en-US" sz="3200" kern="0" noProof="0" dirty="0">
                <a:ln>
                  <a:noFill/>
                </a:ln>
                <a:solidFill>
                  <a:schemeClr val="bg1"/>
                </a:solidFill>
                <a:uLnTx/>
                <a:uFillTx/>
                <a:latin typeface="微软雅黑" charset="0"/>
                <a:ea typeface="微软雅黑" charset="0"/>
                <a:sym typeface="+mn-ea"/>
              </a:rPr>
              <a:t>项目背景研究</a:t>
            </a:r>
            <a:endParaRPr kumimoji="0" lang="zh-CN" altLang="en-US" sz="3200" i="0" u="none" strike="noStrike" kern="0" cap="none" spc="0" normalizeH="0" baseline="0" noProof="0" dirty="0">
              <a:ln>
                <a:noFill/>
              </a:ln>
              <a:solidFill>
                <a:schemeClr val="bg1"/>
              </a:solidFill>
              <a:effectLst/>
              <a:uLnTx/>
              <a:uFillTx/>
              <a:latin typeface="微软雅黑" charset="0"/>
              <a:ea typeface="微软雅黑" charset="0"/>
              <a:cs typeface="+mn-cs"/>
              <a:sym typeface="+mn-ea"/>
            </a:endParaRPr>
          </a:p>
        </p:txBody>
      </p:sp>
      <p:sp>
        <p:nvSpPr>
          <p:cNvPr id="27" name="文本框 26"/>
          <p:cNvSpPr txBox="1"/>
          <p:nvPr/>
        </p:nvSpPr>
        <p:spPr>
          <a:xfrm>
            <a:off x="6074410" y="2665077"/>
            <a:ext cx="850900" cy="64452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Impact" pitchFamily="34" charset="0"/>
                <a:ea typeface="方正舒体" pitchFamily="2" charset="-122"/>
                <a:sym typeface="+mn-ea"/>
              </a:rPr>
              <a:t>01</a:t>
            </a:r>
            <a:endParaRPr lang="en-US" altLang="zh-CN" sz="3600" b="1" noProof="0" dirty="0">
              <a:ln>
                <a:noFill/>
              </a:ln>
              <a:solidFill>
                <a:schemeClr val="bg1"/>
              </a:solidFill>
              <a:uLnTx/>
              <a:uFillTx/>
              <a:latin typeface="Impact" pitchFamily="34" charset="0"/>
              <a:ea typeface="方正舒体" pitchFamily="2" charset="-122"/>
              <a:sym typeface="+mn-ea"/>
            </a:endParaRPr>
          </a:p>
        </p:txBody>
      </p:sp>
      <p:sp>
        <p:nvSpPr>
          <p:cNvPr id="28" name="文本框 27"/>
          <p:cNvSpPr txBox="1"/>
          <p:nvPr/>
        </p:nvSpPr>
        <p:spPr>
          <a:xfrm>
            <a:off x="6074410" y="3500102"/>
            <a:ext cx="850900" cy="64452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Impact" pitchFamily="34" charset="0"/>
                <a:ea typeface="方正舒体" pitchFamily="2" charset="-122"/>
                <a:sym typeface="+mn-ea"/>
              </a:rPr>
              <a:t>02</a:t>
            </a:r>
            <a:endParaRPr lang="en-US" altLang="zh-CN" sz="3600" b="1" noProof="0" dirty="0">
              <a:ln>
                <a:noFill/>
              </a:ln>
              <a:solidFill>
                <a:schemeClr val="bg1"/>
              </a:solidFill>
              <a:uLnTx/>
              <a:uFillTx/>
              <a:latin typeface="Impact" pitchFamily="34" charset="0"/>
              <a:ea typeface="方正舒体" pitchFamily="2" charset="-122"/>
              <a:sym typeface="+mn-ea"/>
            </a:endParaRPr>
          </a:p>
        </p:txBody>
      </p:sp>
      <p:sp>
        <p:nvSpPr>
          <p:cNvPr id="29" name="文本框 28"/>
          <p:cNvSpPr txBox="1"/>
          <p:nvPr/>
        </p:nvSpPr>
        <p:spPr>
          <a:xfrm>
            <a:off x="6074410" y="4425932"/>
            <a:ext cx="850900" cy="64452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Impact" pitchFamily="34" charset="0"/>
                <a:ea typeface="方正舒体" pitchFamily="2" charset="-122"/>
                <a:sym typeface="+mn-ea"/>
              </a:rPr>
              <a:t>03</a:t>
            </a:r>
            <a:endParaRPr lang="en-US" altLang="zh-CN" sz="3600" b="1" noProof="0" dirty="0">
              <a:ln>
                <a:noFill/>
              </a:ln>
              <a:solidFill>
                <a:schemeClr val="bg1"/>
              </a:solidFill>
              <a:uLnTx/>
              <a:uFillTx/>
              <a:latin typeface="Impact" pitchFamily="34" charset="0"/>
              <a:ea typeface="方正舒体" pitchFamily="2" charset="-122"/>
              <a:sym typeface="+mn-ea"/>
            </a:endParaRPr>
          </a:p>
        </p:txBody>
      </p:sp>
      <p:sp>
        <p:nvSpPr>
          <p:cNvPr id="30" name="文本框 29"/>
          <p:cNvSpPr txBox="1"/>
          <p:nvPr/>
        </p:nvSpPr>
        <p:spPr>
          <a:xfrm>
            <a:off x="6074410" y="5170152"/>
            <a:ext cx="850900" cy="64452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Impact" pitchFamily="34" charset="0"/>
                <a:ea typeface="方正舒体" pitchFamily="2" charset="-122"/>
                <a:sym typeface="+mn-ea"/>
              </a:rPr>
              <a:t>04</a:t>
            </a:r>
            <a:endParaRPr lang="en-US" altLang="zh-CN" sz="3600" b="1" noProof="0" dirty="0">
              <a:ln>
                <a:noFill/>
              </a:ln>
              <a:solidFill>
                <a:schemeClr val="bg1"/>
              </a:solidFill>
              <a:uLnTx/>
              <a:uFillTx/>
              <a:latin typeface="Impact" pitchFamily="34" charset="0"/>
              <a:ea typeface="方正舒体" pitchFamily="2" charset="-122"/>
              <a:sym typeface="+mn-ea"/>
            </a:endParaRPr>
          </a:p>
        </p:txBody>
      </p:sp>
      <p:cxnSp>
        <p:nvCxnSpPr>
          <p:cNvPr id="6" name="直接连接符 5"/>
          <p:cNvCxnSpPr/>
          <p:nvPr/>
        </p:nvCxnSpPr>
        <p:spPr>
          <a:xfrm>
            <a:off x="927735" y="2414270"/>
            <a:ext cx="228917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4" name="MH_Other_1"/>
          <p:cNvSpPr/>
          <p:nvPr/>
        </p:nvSpPr>
        <p:spPr>
          <a:xfrm>
            <a:off x="4197350" y="1916430"/>
            <a:ext cx="1026795"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E9101"/>
          </a:solidFill>
          <a:ln w="12700" cap="flat" cmpd="sng" algn="ctr">
            <a:noFill/>
            <a:prstDash val="solid"/>
            <a:miter lim="800000"/>
          </a:ln>
          <a:effectLst/>
        </p:spPr>
        <p:txBody>
          <a:bodyPr lIns="272320" tIns="313011" rIns="272320" bIns="313011" spcCol="1270" anchor="ctr">
            <a:normAutofit/>
          </a:bodyPr>
          <a:lstStyle/>
          <a:p>
            <a:pPr marL="0" marR="0" lvl="0" indent="0" algn="ctr" defTabSz="1600200" rtl="0" eaLnBrk="1" latinLnBrk="0" hangingPunct="1">
              <a:lnSpc>
                <a:spcPct val="90000"/>
              </a:lnSpc>
              <a:spcBef>
                <a:spcPct val="0"/>
              </a:spcBef>
              <a:spcAft>
                <a:spcPct val="35000"/>
              </a:spcAft>
              <a:buClrTx/>
              <a:buSzTx/>
              <a:buFontTx/>
              <a:buNone/>
              <a:defRPr/>
            </a:pPr>
            <a:endParaRPr kumimoji="0" lang="zh-CN" altLang="en-US" sz="3600" b="0" i="0" u="none" strike="noStrike" kern="0" cap="none" spc="0" normalizeH="0" baseline="0" noProof="0">
              <a:ln>
                <a:noFill/>
              </a:ln>
              <a:solidFill>
                <a:schemeClr val="tx1"/>
              </a:solidFill>
              <a:effectLst/>
              <a:uLnTx/>
              <a:uFillTx/>
              <a:latin typeface="Times New Roman"/>
              <a:ea typeface="幼圆"/>
              <a:cs typeface="+mn-cs"/>
            </a:endParaRPr>
          </a:p>
        </p:txBody>
      </p:sp>
      <p:sp>
        <p:nvSpPr>
          <p:cNvPr id="55" name="MH_Other_2"/>
          <p:cNvSpPr/>
          <p:nvPr/>
        </p:nvSpPr>
        <p:spPr>
          <a:xfrm>
            <a:off x="5861050" y="2919730"/>
            <a:ext cx="1026795"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E9101"/>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56" name="MH_Other_3"/>
          <p:cNvSpPr/>
          <p:nvPr/>
        </p:nvSpPr>
        <p:spPr>
          <a:xfrm>
            <a:off x="4197350" y="3923030"/>
            <a:ext cx="1026795" cy="118110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E9101"/>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3078" name="MH_Other_4"/>
          <p:cNvSpPr>
            <a:spLocks noEditPoints="1"/>
          </p:cNvSpPr>
          <p:nvPr/>
        </p:nvSpPr>
        <p:spPr>
          <a:xfrm>
            <a:off x="4525645" y="4329430"/>
            <a:ext cx="370205" cy="368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FFFFFF">
              <a:alpha val="100000"/>
            </a:srgbClr>
          </a:solidFill>
          <a:ln w="9525">
            <a:noFill/>
          </a:ln>
        </p:spPr>
        <p:txBody>
          <a:bodyPr/>
          <a:lstStyle/>
          <a:p>
            <a:endParaRPr lang="zh-CN" altLang="en-US">
              <a:solidFill>
                <a:schemeClr val="tx1"/>
              </a:solidFill>
            </a:endParaRPr>
          </a:p>
        </p:txBody>
      </p:sp>
      <p:sp>
        <p:nvSpPr>
          <p:cNvPr id="3079" name="MH_Other_5"/>
          <p:cNvSpPr>
            <a:spLocks noEditPoints="1"/>
          </p:cNvSpPr>
          <p:nvPr/>
        </p:nvSpPr>
        <p:spPr>
          <a:xfrm>
            <a:off x="6189345" y="3343275"/>
            <a:ext cx="368300" cy="370205"/>
          </a:xfrm>
          <a:custGeom>
            <a:avLst/>
            <a:gdLst/>
            <a:ahLst/>
            <a:cxnLst>
              <a:cxn ang="0">
                <a:pos x="2147483646" y="0"/>
              </a:cxn>
              <a:cxn ang="0">
                <a:pos x="2147483646" y="2147483646"/>
              </a:cxn>
              <a:cxn ang="0">
                <a:pos x="2147483646" y="2147483646"/>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FFFFFF">
              <a:alpha val="100000"/>
            </a:srgbClr>
          </a:solidFill>
          <a:ln w="9525">
            <a:noFill/>
          </a:ln>
        </p:spPr>
        <p:txBody>
          <a:bodyPr/>
          <a:lstStyle/>
          <a:p>
            <a:endParaRPr lang="zh-CN" altLang="en-US">
              <a:solidFill>
                <a:schemeClr val="tx1"/>
              </a:solidFill>
            </a:endParaRPr>
          </a:p>
        </p:txBody>
      </p:sp>
      <p:sp>
        <p:nvSpPr>
          <p:cNvPr id="3080" name="MH_Other_6"/>
          <p:cNvSpPr>
            <a:spLocks noEditPoints="1"/>
          </p:cNvSpPr>
          <p:nvPr/>
        </p:nvSpPr>
        <p:spPr>
          <a:xfrm>
            <a:off x="4525645" y="2335530"/>
            <a:ext cx="370205" cy="368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rgbClr val="FFFFFF">
              <a:alpha val="100000"/>
            </a:srgbClr>
          </a:solidFill>
          <a:ln w="9525">
            <a:noFill/>
          </a:ln>
        </p:spPr>
        <p:txBody>
          <a:bodyPr/>
          <a:lstStyle/>
          <a:p>
            <a:endParaRPr lang="zh-CN" altLang="en-US">
              <a:solidFill>
                <a:schemeClr val="tx1"/>
              </a:solidFill>
            </a:endParaRPr>
          </a:p>
        </p:txBody>
      </p:sp>
      <p:sp>
        <p:nvSpPr>
          <p:cNvPr id="60" name="MH_Other_7"/>
          <p:cNvSpPr/>
          <p:nvPr/>
        </p:nvSpPr>
        <p:spPr>
          <a:xfrm>
            <a:off x="5302250" y="1916430"/>
            <a:ext cx="102870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E9101"/>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61" name="MH_Other_8"/>
          <p:cNvSpPr/>
          <p:nvPr/>
        </p:nvSpPr>
        <p:spPr>
          <a:xfrm>
            <a:off x="5302250" y="3916680"/>
            <a:ext cx="102870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E9101"/>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62" name="MH_Other_9"/>
          <p:cNvSpPr/>
          <p:nvPr/>
        </p:nvSpPr>
        <p:spPr>
          <a:xfrm>
            <a:off x="3639820" y="2919730"/>
            <a:ext cx="102743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E9101"/>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3084" name="MH_SubTitle_1"/>
          <p:cNvSpPr/>
          <p:nvPr/>
        </p:nvSpPr>
        <p:spPr>
          <a:xfrm>
            <a:off x="1790700" y="2178050"/>
            <a:ext cx="2309495" cy="646430"/>
          </a:xfrm>
          <a:prstGeom prst="rect">
            <a:avLst/>
          </a:prstGeom>
          <a:noFill/>
          <a:ln w="9525">
            <a:noFill/>
            <a:miter/>
          </a:ln>
        </p:spPr>
        <p:txBody>
          <a:bodyPr/>
          <a:lstStyle/>
          <a:p>
            <a:pPr lvl="0" algn="r" eaLnBrk="1" hangingPunct="1"/>
            <a:r>
              <a:rPr lang="zh-CN" altLang="en-US" dirty="0">
                <a:solidFill>
                  <a:schemeClr val="tx1"/>
                </a:solidFill>
                <a:latin typeface="Calibri" pitchFamily="34" charset="0"/>
                <a:ea typeface="微软雅黑" pitchFamily="34" charset="-122"/>
                <a:sym typeface="+mn-ea"/>
              </a:rPr>
              <a:t>在此输入您的文本，单击此处</a:t>
            </a:r>
          </a:p>
        </p:txBody>
      </p:sp>
      <p:sp>
        <p:nvSpPr>
          <p:cNvPr id="3085" name="MH_SubTitle_2"/>
          <p:cNvSpPr/>
          <p:nvPr/>
        </p:nvSpPr>
        <p:spPr>
          <a:xfrm>
            <a:off x="1242695" y="3189605"/>
            <a:ext cx="2310130" cy="645795"/>
          </a:xfrm>
          <a:prstGeom prst="rect">
            <a:avLst/>
          </a:prstGeom>
          <a:noFill/>
          <a:ln w="9525">
            <a:noFill/>
            <a:miter/>
          </a:ln>
        </p:spPr>
        <p:txBody>
          <a:bodyPr/>
          <a:lstStyle/>
          <a:p>
            <a:pPr lvl="0" algn="r" eaLnBrk="1" hangingPunct="1"/>
            <a:r>
              <a:rPr lang="zh-CN" altLang="en-US" dirty="0">
                <a:solidFill>
                  <a:schemeClr val="tx1"/>
                </a:solidFill>
                <a:latin typeface="Calibri" pitchFamily="34" charset="0"/>
                <a:ea typeface="微软雅黑" pitchFamily="34" charset="-122"/>
              </a:rPr>
              <a:t>在此输入您的文本，单击此处</a:t>
            </a:r>
          </a:p>
        </p:txBody>
      </p:sp>
      <p:sp>
        <p:nvSpPr>
          <p:cNvPr id="3086" name="MH_SubTitle_3"/>
          <p:cNvSpPr/>
          <p:nvPr/>
        </p:nvSpPr>
        <p:spPr>
          <a:xfrm>
            <a:off x="1790700" y="4203700"/>
            <a:ext cx="2309495" cy="646430"/>
          </a:xfrm>
          <a:prstGeom prst="rect">
            <a:avLst/>
          </a:prstGeom>
          <a:noFill/>
          <a:ln w="9525">
            <a:noFill/>
            <a:miter/>
          </a:ln>
        </p:spPr>
        <p:txBody>
          <a:bodyPr/>
          <a:lstStyle/>
          <a:p>
            <a:pPr lvl="0" algn="r" eaLnBrk="1" hangingPunct="1"/>
            <a:r>
              <a:rPr lang="zh-CN" altLang="en-US" dirty="0">
                <a:solidFill>
                  <a:schemeClr val="tx1"/>
                </a:solidFill>
                <a:latin typeface="Calibri" pitchFamily="34" charset="0"/>
                <a:ea typeface="微软雅黑" pitchFamily="34" charset="-122"/>
                <a:sym typeface="+mn-ea"/>
              </a:rPr>
              <a:t>在此输入您的文本，单击此处</a:t>
            </a:r>
          </a:p>
        </p:txBody>
      </p:sp>
      <p:sp>
        <p:nvSpPr>
          <p:cNvPr id="3087" name="MH_SubTitle_4"/>
          <p:cNvSpPr/>
          <p:nvPr/>
        </p:nvSpPr>
        <p:spPr>
          <a:xfrm>
            <a:off x="6426200" y="2178050"/>
            <a:ext cx="2309495" cy="646430"/>
          </a:xfrm>
          <a:prstGeom prst="rect">
            <a:avLst/>
          </a:prstGeom>
          <a:noFill/>
          <a:ln w="9525">
            <a:noFill/>
            <a:miter/>
          </a:ln>
        </p:spPr>
        <p:txBody>
          <a:bodyPr/>
          <a:lstStyle/>
          <a:p>
            <a:pPr lvl="0" eaLnBrk="1" hangingPunct="1"/>
            <a:r>
              <a:rPr lang="zh-CN" altLang="en-US" dirty="0">
                <a:solidFill>
                  <a:schemeClr val="tx1"/>
                </a:solidFill>
                <a:latin typeface="Calibri" pitchFamily="34" charset="0"/>
                <a:ea typeface="微软雅黑" pitchFamily="34" charset="-122"/>
                <a:sym typeface="+mn-ea"/>
              </a:rPr>
              <a:t>在此输入您的文本，单击此处</a:t>
            </a:r>
          </a:p>
        </p:txBody>
      </p:sp>
      <p:sp>
        <p:nvSpPr>
          <p:cNvPr id="3088" name="MH_SubTitle_5"/>
          <p:cNvSpPr/>
          <p:nvPr/>
        </p:nvSpPr>
        <p:spPr>
          <a:xfrm>
            <a:off x="6992620" y="3189605"/>
            <a:ext cx="2310130" cy="645795"/>
          </a:xfrm>
          <a:prstGeom prst="rect">
            <a:avLst/>
          </a:prstGeom>
          <a:noFill/>
          <a:ln w="9525">
            <a:noFill/>
            <a:miter/>
          </a:ln>
        </p:spPr>
        <p:txBody>
          <a:bodyPr/>
          <a:lstStyle/>
          <a:p>
            <a:pPr lvl="0" eaLnBrk="1" hangingPunct="1"/>
            <a:r>
              <a:rPr lang="zh-CN" altLang="en-US" dirty="0">
                <a:solidFill>
                  <a:schemeClr val="tx1"/>
                </a:solidFill>
                <a:latin typeface="Calibri" pitchFamily="34" charset="0"/>
                <a:ea typeface="微软雅黑" pitchFamily="34" charset="-122"/>
                <a:sym typeface="+mn-ea"/>
              </a:rPr>
              <a:t>在此输入您的文本，单击此处</a:t>
            </a:r>
          </a:p>
        </p:txBody>
      </p:sp>
      <p:sp>
        <p:nvSpPr>
          <p:cNvPr id="3089" name="MH_SubTitle_6"/>
          <p:cNvSpPr/>
          <p:nvPr/>
        </p:nvSpPr>
        <p:spPr>
          <a:xfrm>
            <a:off x="6426200" y="4203700"/>
            <a:ext cx="2309495" cy="646430"/>
          </a:xfrm>
          <a:prstGeom prst="rect">
            <a:avLst/>
          </a:prstGeom>
          <a:noFill/>
          <a:ln w="9525">
            <a:noFill/>
            <a:miter/>
          </a:ln>
        </p:spPr>
        <p:txBody>
          <a:bodyPr/>
          <a:lstStyle/>
          <a:p>
            <a:pPr lvl="0" eaLnBrk="1" hangingPunct="1"/>
            <a:r>
              <a:rPr lang="zh-CN" altLang="en-US" dirty="0">
                <a:solidFill>
                  <a:schemeClr val="tx1"/>
                </a:solidFill>
                <a:latin typeface="Calibri" pitchFamily="34" charset="0"/>
                <a:ea typeface="微软雅黑" pitchFamily="34" charset="-122"/>
              </a:rPr>
              <a:t>L</a:t>
            </a:r>
            <a:r>
              <a:rPr lang="zh-CN" altLang="en-US" dirty="0">
                <a:solidFill>
                  <a:schemeClr val="tx1"/>
                </a:solidFill>
                <a:latin typeface="Calibri" pitchFamily="34" charset="0"/>
                <a:ea typeface="微软雅黑" pitchFamily="34" charset="-122"/>
                <a:sym typeface="+mn-ea"/>
              </a:rPr>
              <a:t>在此输入您的文本，单击此处</a:t>
            </a:r>
          </a:p>
        </p:txBody>
      </p:sp>
      <p:sp>
        <p:nvSpPr>
          <p:cNvPr id="69" name="MH_Title_1"/>
          <p:cNvSpPr/>
          <p:nvPr/>
        </p:nvSpPr>
        <p:spPr>
          <a:xfrm>
            <a:off x="4754245" y="2919730"/>
            <a:ext cx="102743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E9101"/>
          </a:solidFill>
          <a:ln w="12700" cap="flat" cmpd="sng" algn="ctr">
            <a:noFill/>
            <a:prstDash val="solid"/>
            <a:miter lim="800000"/>
          </a:ln>
          <a:effectLst/>
        </p:spPr>
        <p:txBody>
          <a:bodyPr lIns="272320" tIns="313011" rIns="272320" bIns="313011" spcCol="1270" anchor="ctr">
            <a:normAutofit fontScale="50000" lnSpcReduction="20000"/>
          </a:bodyPr>
          <a:lstStyle/>
          <a:p>
            <a:pPr lvl="0" algn="ctr" defTabSz="1600200">
              <a:lnSpc>
                <a:spcPct val="90000"/>
              </a:lnSpc>
              <a:spcAft>
                <a:spcPct val="35000"/>
              </a:spcAft>
              <a:buClrTx/>
              <a:buSzTx/>
              <a:buFontTx/>
              <a:defRPr/>
            </a:pPr>
            <a:r>
              <a:rPr lang="zh-CN" altLang="en-US" sz="3600" kern="0" noProof="0">
                <a:ln>
                  <a:noFill/>
                </a:ln>
                <a:solidFill>
                  <a:schemeClr val="bg1"/>
                </a:solidFill>
                <a:uLnTx/>
                <a:uFillTx/>
                <a:latin typeface="Times New Roman"/>
                <a:ea typeface="幼圆"/>
                <a:sym typeface="+mn-ea"/>
              </a:rPr>
              <a:t>关键词</a:t>
            </a:r>
          </a:p>
        </p:txBody>
      </p:sp>
      <p:sp>
        <p:nvSpPr>
          <p:cNvPr id="70" name="MH_Other_10"/>
          <p:cNvSpPr/>
          <p:nvPr/>
        </p:nvSpPr>
        <p:spPr>
          <a:xfrm>
            <a:off x="4004945" y="3338830"/>
            <a:ext cx="297180" cy="356870"/>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FFFFF"/>
          </a:solidFill>
          <a:ln w="12700" cap="flat" cmpd="sng" algn="ctr">
            <a:noFill/>
            <a:prstDash val="solid"/>
            <a:miter lim="800000"/>
          </a:ln>
          <a:effectLst/>
        </p:spPr>
        <p:txBody>
          <a:bodyPr anchor="ctr">
            <a:normAutofit lnSpcReduction="10000"/>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solidFill>
              <a:effectLst/>
              <a:uLnTx/>
              <a:uFillTx/>
              <a:latin typeface="Times New Roman"/>
              <a:ea typeface="幼圆"/>
              <a:cs typeface="+mn-cs"/>
            </a:endParaRPr>
          </a:p>
        </p:txBody>
      </p:sp>
      <p:sp>
        <p:nvSpPr>
          <p:cNvPr id="71" name="MH_Other_11"/>
          <p:cNvSpPr/>
          <p:nvPr/>
        </p:nvSpPr>
        <p:spPr bwMode="auto">
          <a:xfrm>
            <a:off x="5586095" y="2364105"/>
            <a:ext cx="460375" cy="34099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solidFill>
          <a:ln>
            <a:noFill/>
          </a:ln>
        </p:spPr>
        <p:txBody>
          <a:bodyPr lIns="68580" tIns="34290" rIns="68580" bIns="540000" anchor="ctr">
            <a:normAutofit fontScale="25000" lnSpcReduction="20000"/>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Times New Roman"/>
              <a:ea typeface="幼圆"/>
              <a:cs typeface="+mn-cs"/>
            </a:endParaRPr>
          </a:p>
        </p:txBody>
      </p:sp>
      <p:sp>
        <p:nvSpPr>
          <p:cNvPr id="72" name="MH_Other_12"/>
          <p:cNvSpPr/>
          <p:nvPr/>
        </p:nvSpPr>
        <p:spPr bwMode="auto">
          <a:xfrm>
            <a:off x="5638800" y="4323080"/>
            <a:ext cx="355600" cy="36830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FFFFF"/>
          </a:solidFill>
          <a:ln>
            <a:noFill/>
          </a:ln>
        </p:spPr>
        <p:txBody>
          <a:bodyPr anchor="ctr">
            <a:normAutofit/>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a:ea typeface="幼圆"/>
              <a:cs typeface="+mn-cs"/>
            </a:endParaRPr>
          </a:p>
        </p:txBody>
      </p:sp>
      <p:pic>
        <p:nvPicPr>
          <p:cNvPr id="9" name="图片 8" descr="卡通商务男子"/>
          <p:cNvPicPr>
            <a:picLocks noChangeAspect="1"/>
          </p:cNvPicPr>
          <p:nvPr/>
        </p:nvPicPr>
        <p:blipFill>
          <a:blip r:embed="rId2" cstate="print"/>
          <a:srcRect/>
          <a:stretch>
            <a:fillRect/>
          </a:stretch>
        </p:blipFill>
        <p:spPr>
          <a:xfrm>
            <a:off x="8863330" y="2450465"/>
            <a:ext cx="3021965" cy="445643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2" name="MH_SubTitle_3"/>
          <p:cNvSpPr/>
          <p:nvPr/>
        </p:nvSpPr>
        <p:spPr>
          <a:xfrm rot="529452">
            <a:off x="2155825" y="4218305"/>
            <a:ext cx="2814955" cy="629920"/>
          </a:xfrm>
          <a:custGeom>
            <a:avLst/>
            <a:gdLst>
              <a:gd name="connsiteX0" fmla="*/ 1013382 w 2578100"/>
              <a:gd name="connsiteY0" fmla="*/ 0 h 540000"/>
              <a:gd name="connsiteX1" fmla="*/ 2578100 w 2578100"/>
              <a:gd name="connsiteY1" fmla="*/ 0 h 540000"/>
              <a:gd name="connsiteX2" fmla="*/ 2578100 w 2578100"/>
              <a:gd name="connsiteY2" fmla="*/ 540000 h 540000"/>
              <a:gd name="connsiteX3" fmla="*/ 147613 w 2578100"/>
              <a:gd name="connsiteY3" fmla="*/ 540000 h 540000"/>
              <a:gd name="connsiteX4" fmla="*/ 0 w 2578100"/>
              <a:gd name="connsiteY4" fmla="*/ 282768 h 540000"/>
              <a:gd name="connsiteX5" fmla="*/ 0 w 2578100"/>
              <a:gd name="connsiteY5" fmla="*/ 282766 h 540000"/>
              <a:gd name="connsiteX6" fmla="*/ 141980 w 2578100"/>
              <a:gd name="connsiteY6" fmla="*/ 530183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8100" h="540000">
                <a:moveTo>
                  <a:pt x="1013382" y="0"/>
                </a:moveTo>
                <a:lnTo>
                  <a:pt x="2578100" y="0"/>
                </a:lnTo>
                <a:lnTo>
                  <a:pt x="2578100" y="540000"/>
                </a:lnTo>
                <a:lnTo>
                  <a:pt x="147613" y="540000"/>
                </a:lnTo>
                <a:lnTo>
                  <a:pt x="0" y="282768"/>
                </a:lnTo>
                <a:lnTo>
                  <a:pt x="0" y="282766"/>
                </a:lnTo>
                <a:lnTo>
                  <a:pt x="141980" y="530183"/>
                </a:lnTo>
                <a:close/>
              </a:path>
            </a:pathLst>
          </a:custGeom>
          <a:solidFill>
            <a:srgbClr val="4E9101"/>
          </a:solidFill>
          <a:ln w="12700" cap="flat" cmpd="sng" algn="ctr">
            <a:solidFill>
              <a:srgbClr val="4E9101"/>
            </a:solidFill>
            <a:prstDash val="solid"/>
            <a:miter lim="800000"/>
          </a:ln>
          <a:effectLst/>
        </p:spPr>
        <p:txBody>
          <a:bodyPr lIns="576000" anchor="ctr">
            <a:normAutofit/>
          </a:bodyPr>
          <a:lstStyle/>
          <a:p>
            <a:pPr marL="0" marR="0" lvl="0" indent="0" algn="ctr" defTabSz="914400" rtl="0" eaLnBrk="1" latinLnBrk="0" hangingPunct="1">
              <a:spcBef>
                <a:spcPts val="0"/>
              </a:spcBef>
              <a:spcAft>
                <a:spcPts val="0"/>
              </a:spcAft>
              <a:buClrTx/>
              <a:buSzTx/>
              <a:buFontTx/>
              <a:buNone/>
              <a:defRPr/>
            </a:pPr>
            <a:r>
              <a:rPr lang="zh-CN" altLang="en-US" sz="2000" kern="0" noProof="0" dirty="0">
                <a:ln>
                  <a:noFill/>
                </a:ln>
                <a:solidFill>
                  <a:schemeClr val="bg1"/>
                </a:solidFill>
                <a:uLnTx/>
                <a:uFillTx/>
                <a:latin typeface="微软雅黑" pitchFamily="34" charset="-122"/>
                <a:ea typeface="微软雅黑" pitchFamily="34" charset="-122"/>
                <a:sym typeface="+mn-ea"/>
              </a:rPr>
              <a:t>您的关键词</a:t>
            </a:r>
            <a:endParaRPr kumimoji="0" lang="zh-CN" altLang="en-US" sz="2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sym typeface="+mn-ea"/>
            </a:endParaRPr>
          </a:p>
        </p:txBody>
      </p:sp>
      <p:sp>
        <p:nvSpPr>
          <p:cNvPr id="33" name="MH_SubTitle_1"/>
          <p:cNvSpPr/>
          <p:nvPr/>
        </p:nvSpPr>
        <p:spPr>
          <a:xfrm rot="20643376">
            <a:off x="1913255" y="2268855"/>
            <a:ext cx="2698115" cy="629920"/>
          </a:xfrm>
          <a:custGeom>
            <a:avLst/>
            <a:gdLst>
              <a:gd name="connsiteX0" fmla="*/ 2471358 w 2471358"/>
              <a:gd name="connsiteY0" fmla="*/ 0 h 540000"/>
              <a:gd name="connsiteX1" fmla="*/ 2471358 w 2471358"/>
              <a:gd name="connsiteY1" fmla="*/ 540000 h 540000"/>
              <a:gd name="connsiteX2" fmla="*/ 0 w 2471358"/>
              <a:gd name="connsiteY2" fmla="*/ 540000 h 540000"/>
              <a:gd name="connsiteX3" fmla="*/ 117166 w 2471358"/>
              <a:gd name="connsiteY3" fmla="*/ 0 h 540000"/>
            </a:gdLst>
            <a:ahLst/>
            <a:cxnLst>
              <a:cxn ang="0">
                <a:pos x="connsiteX0" y="connsiteY0"/>
              </a:cxn>
              <a:cxn ang="0">
                <a:pos x="connsiteX1" y="connsiteY1"/>
              </a:cxn>
              <a:cxn ang="0">
                <a:pos x="connsiteX2" y="connsiteY2"/>
              </a:cxn>
              <a:cxn ang="0">
                <a:pos x="connsiteX3" y="connsiteY3"/>
              </a:cxn>
            </a:cxnLst>
            <a:rect l="l" t="t" r="r" b="b"/>
            <a:pathLst>
              <a:path w="2471358" h="540000">
                <a:moveTo>
                  <a:pt x="2471358" y="0"/>
                </a:moveTo>
                <a:lnTo>
                  <a:pt x="2471358" y="540000"/>
                </a:lnTo>
                <a:lnTo>
                  <a:pt x="0" y="540000"/>
                </a:lnTo>
                <a:lnTo>
                  <a:pt x="117166" y="0"/>
                </a:lnTo>
                <a:close/>
              </a:path>
            </a:pathLst>
          </a:custGeom>
          <a:solidFill>
            <a:srgbClr val="4E9101"/>
          </a:solidFill>
          <a:ln w="12700" cap="flat" cmpd="sng" algn="ctr">
            <a:solidFill>
              <a:srgbClr val="4E9101"/>
            </a:solidFill>
            <a:prstDash val="solid"/>
            <a:miter lim="800000"/>
          </a:ln>
          <a:effectLst/>
        </p:spPr>
        <p:txBody>
          <a:bodyPr anchor="ctr">
            <a:normAutofit/>
          </a:bodyPr>
          <a:lstStyle/>
          <a:p>
            <a:pPr marL="0" marR="0" lvl="0" indent="0" algn="ctr" defTabSz="914400" rtl="0" eaLnBrk="1" latinLnBrk="0" hangingPunct="1">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您的关键词</a:t>
            </a:r>
          </a:p>
        </p:txBody>
      </p:sp>
      <p:sp>
        <p:nvSpPr>
          <p:cNvPr id="34" name="MH_SubTitle_2"/>
          <p:cNvSpPr/>
          <p:nvPr/>
        </p:nvSpPr>
        <p:spPr>
          <a:xfrm rot="20250409">
            <a:off x="2065655" y="3508375"/>
            <a:ext cx="2637790" cy="631825"/>
          </a:xfrm>
          <a:custGeom>
            <a:avLst/>
            <a:gdLst>
              <a:gd name="connsiteX0" fmla="*/ 2417294 w 2417294"/>
              <a:gd name="connsiteY0" fmla="*/ 0 h 540000"/>
              <a:gd name="connsiteX1" fmla="*/ 2417294 w 2417294"/>
              <a:gd name="connsiteY1" fmla="*/ 540000 h 540000"/>
              <a:gd name="connsiteX2" fmla="*/ 0 w 2417294"/>
              <a:gd name="connsiteY2" fmla="*/ 540000 h 540000"/>
              <a:gd name="connsiteX3" fmla="*/ 13840 w 2417294"/>
              <a:gd name="connsiteY3" fmla="*/ 0 h 540000"/>
            </a:gdLst>
            <a:ahLst/>
            <a:cxnLst>
              <a:cxn ang="0">
                <a:pos x="connsiteX0" y="connsiteY0"/>
              </a:cxn>
              <a:cxn ang="0">
                <a:pos x="connsiteX1" y="connsiteY1"/>
              </a:cxn>
              <a:cxn ang="0">
                <a:pos x="connsiteX2" y="connsiteY2"/>
              </a:cxn>
              <a:cxn ang="0">
                <a:pos x="connsiteX3" y="connsiteY3"/>
              </a:cxn>
            </a:cxnLst>
            <a:rect l="l" t="t" r="r" b="b"/>
            <a:pathLst>
              <a:path w="2417294" h="540000">
                <a:moveTo>
                  <a:pt x="2417294" y="0"/>
                </a:moveTo>
                <a:lnTo>
                  <a:pt x="2417294" y="540000"/>
                </a:lnTo>
                <a:lnTo>
                  <a:pt x="0" y="540000"/>
                </a:lnTo>
                <a:lnTo>
                  <a:pt x="13840" y="0"/>
                </a:lnTo>
                <a:close/>
              </a:path>
            </a:pathLst>
          </a:custGeom>
          <a:solidFill>
            <a:srgbClr val="4E9101"/>
          </a:solidFill>
          <a:ln w="12700" cap="flat" cmpd="sng" algn="ctr">
            <a:solidFill>
              <a:srgbClr val="4E9101"/>
            </a:solidFill>
            <a:prstDash val="solid"/>
            <a:miter lim="800000"/>
          </a:ln>
          <a:effectLst/>
        </p:spPr>
        <p:txBody>
          <a:bodyPr anchor="ctr">
            <a:normAutofit/>
          </a:bodyPr>
          <a:lstStyle/>
          <a:p>
            <a:pPr marL="0" marR="0" lvl="0" indent="0" algn="ctr" defTabSz="914400" rtl="0" eaLnBrk="1" latinLnBrk="0" hangingPunct="1">
              <a:spcBef>
                <a:spcPts val="0"/>
              </a:spcBef>
              <a:spcAft>
                <a:spcPts val="0"/>
              </a:spcAft>
              <a:buClrTx/>
              <a:buSzTx/>
              <a:buFontTx/>
              <a:buNone/>
              <a:defRPr/>
            </a:pPr>
            <a:r>
              <a:rPr lang="zh-CN" altLang="en-US" sz="2000" kern="0" noProof="0" dirty="0">
                <a:ln>
                  <a:noFill/>
                </a:ln>
                <a:solidFill>
                  <a:schemeClr val="bg1"/>
                </a:solidFill>
                <a:uLnTx/>
                <a:uFillTx/>
                <a:latin typeface="微软雅黑" pitchFamily="34" charset="-122"/>
                <a:ea typeface="微软雅黑" pitchFamily="34" charset="-122"/>
                <a:sym typeface="+mn-ea"/>
              </a:rPr>
              <a:t>您的关键词</a:t>
            </a:r>
            <a:endParaRPr kumimoji="0" lang="zh-CN" altLang="en-US" sz="2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sym typeface="+mn-ea"/>
            </a:endParaRPr>
          </a:p>
        </p:txBody>
      </p:sp>
      <p:sp>
        <p:nvSpPr>
          <p:cNvPr id="35" name="MH_Other_1"/>
          <p:cNvSpPr/>
          <p:nvPr/>
        </p:nvSpPr>
        <p:spPr>
          <a:xfrm rot="529452">
            <a:off x="1982470" y="2804795"/>
            <a:ext cx="2477135" cy="629920"/>
          </a:xfrm>
          <a:custGeom>
            <a:avLst/>
            <a:gdLst>
              <a:gd name="connsiteX0" fmla="*/ 0 w 2268292"/>
              <a:gd name="connsiteY0" fmla="*/ 203080 h 540000"/>
              <a:gd name="connsiteX1" fmla="*/ 74854 w 2268292"/>
              <a:gd name="connsiteY1" fmla="*/ 540000 h 540000"/>
              <a:gd name="connsiteX2" fmla="*/ 74853 w 2268292"/>
              <a:gd name="connsiteY2" fmla="*/ 540000 h 540000"/>
              <a:gd name="connsiteX3" fmla="*/ 1291005 w 2268292"/>
              <a:gd name="connsiteY3" fmla="*/ 0 h 540000"/>
              <a:gd name="connsiteX4" fmla="*/ 2268292 w 2268292"/>
              <a:gd name="connsiteY4" fmla="*/ 0 h 540000"/>
              <a:gd name="connsiteX5" fmla="*/ 1380755 w 2268292"/>
              <a:gd name="connsiteY5" fmla="*/ 540000 h 540000"/>
              <a:gd name="connsiteX6" fmla="*/ 120618 w 2268292"/>
              <a:gd name="connsiteY6"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292" h="540000">
                <a:moveTo>
                  <a:pt x="0" y="203080"/>
                </a:moveTo>
                <a:lnTo>
                  <a:pt x="74854" y="540000"/>
                </a:lnTo>
                <a:lnTo>
                  <a:pt x="74853" y="540000"/>
                </a:lnTo>
                <a:close/>
                <a:moveTo>
                  <a:pt x="1291005" y="0"/>
                </a:moveTo>
                <a:lnTo>
                  <a:pt x="2268292" y="0"/>
                </a:lnTo>
                <a:lnTo>
                  <a:pt x="1380755" y="540000"/>
                </a:lnTo>
                <a:lnTo>
                  <a:pt x="120618" y="540000"/>
                </a:lnTo>
                <a:close/>
              </a:path>
            </a:pathLst>
          </a:custGeom>
          <a:solidFill>
            <a:srgbClr val="4E9101"/>
          </a:solidFill>
          <a:ln w="12700" cap="flat" cmpd="sng" algn="ctr">
            <a:solidFill>
              <a:srgbClr val="4E9101"/>
            </a:solid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a:ea typeface="宋体" pitchFamily="2" charset="-122"/>
              <a:cs typeface="+mn-cs"/>
            </a:endParaRPr>
          </a:p>
        </p:txBody>
      </p:sp>
      <p:cxnSp>
        <p:nvCxnSpPr>
          <p:cNvPr id="5126" name="MH_Other_2"/>
          <p:cNvCxnSpPr/>
          <p:nvPr/>
        </p:nvCxnSpPr>
        <p:spPr>
          <a:xfrm>
            <a:off x="4674235" y="2178050"/>
            <a:ext cx="1245870" cy="0"/>
          </a:xfrm>
          <a:prstGeom prst="line">
            <a:avLst/>
          </a:prstGeom>
          <a:solidFill>
            <a:srgbClr val="4E9101"/>
          </a:solidFill>
          <a:ln w="25400" cap="flat" cmpd="sng">
            <a:solidFill>
              <a:srgbClr val="4E9101"/>
            </a:solidFill>
            <a:prstDash val="sysDash"/>
            <a:miter/>
            <a:headEnd type="none" w="med" len="med"/>
            <a:tailEnd type="diamond" w="med" len="med"/>
          </a:ln>
        </p:spPr>
      </p:cxnSp>
      <p:cxnSp>
        <p:nvCxnSpPr>
          <p:cNvPr id="5127" name="MH_Other_3"/>
          <p:cNvCxnSpPr/>
          <p:nvPr/>
        </p:nvCxnSpPr>
        <p:spPr>
          <a:xfrm>
            <a:off x="4674235" y="3295650"/>
            <a:ext cx="1245870" cy="0"/>
          </a:xfrm>
          <a:prstGeom prst="line">
            <a:avLst/>
          </a:prstGeom>
          <a:solidFill>
            <a:srgbClr val="4E9101"/>
          </a:solidFill>
          <a:ln w="25400" cap="flat" cmpd="sng">
            <a:solidFill>
              <a:srgbClr val="4E9101"/>
            </a:solidFill>
            <a:prstDash val="sysDash"/>
            <a:miter/>
            <a:headEnd type="none" w="med" len="med"/>
            <a:tailEnd type="diamond" w="med" len="med"/>
          </a:ln>
        </p:spPr>
      </p:cxnSp>
      <p:cxnSp>
        <p:nvCxnSpPr>
          <p:cNvPr id="5128" name="MH_Other_4"/>
          <p:cNvCxnSpPr/>
          <p:nvPr/>
        </p:nvCxnSpPr>
        <p:spPr>
          <a:xfrm>
            <a:off x="4998085" y="4822190"/>
            <a:ext cx="922020" cy="0"/>
          </a:xfrm>
          <a:prstGeom prst="line">
            <a:avLst/>
          </a:prstGeom>
          <a:solidFill>
            <a:srgbClr val="4E9101"/>
          </a:solidFill>
          <a:ln w="25400" cap="flat" cmpd="sng">
            <a:solidFill>
              <a:srgbClr val="4E9101"/>
            </a:solidFill>
            <a:prstDash val="sysDash"/>
            <a:miter/>
            <a:headEnd type="none" w="med" len="med"/>
            <a:tailEnd type="diamond" w="med" len="med"/>
          </a:ln>
        </p:spPr>
      </p:cxnSp>
      <p:sp>
        <p:nvSpPr>
          <p:cNvPr id="26" name="文本框 25"/>
          <p:cNvSpPr txBox="1"/>
          <p:nvPr/>
        </p:nvSpPr>
        <p:spPr>
          <a:xfrm>
            <a:off x="6269990" y="1897380"/>
            <a:ext cx="392493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3" name="文本框 2"/>
          <p:cNvSpPr txBox="1"/>
          <p:nvPr/>
        </p:nvSpPr>
        <p:spPr>
          <a:xfrm>
            <a:off x="6283960" y="3006725"/>
            <a:ext cx="392493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4" name="文本框 3"/>
          <p:cNvSpPr txBox="1"/>
          <p:nvPr/>
        </p:nvSpPr>
        <p:spPr>
          <a:xfrm>
            <a:off x="6283960" y="4418330"/>
            <a:ext cx="392493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95000"/>
                  <a:lumOff val="5000"/>
                </a:schemeClr>
              </a:solidFill>
              <a:uLnTx/>
              <a:uFillTx/>
              <a:latin typeface="微软雅黑" charset="0"/>
              <a:ea typeface="微软雅黑" charset="0"/>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 name="Shape 10"/>
          <p:cNvSpPr/>
          <p:nvPr/>
        </p:nvSpPr>
        <p:spPr>
          <a:xfrm>
            <a:off x="2306638" y="1507490"/>
            <a:ext cx="6610350" cy="4130675"/>
          </a:xfrm>
          <a:prstGeom prst="swooshArrow">
            <a:avLst>
              <a:gd name="adj1" fmla="val 25000"/>
              <a:gd name="adj2" fmla="val 25000"/>
            </a:avLst>
          </a:prstGeom>
          <a:solidFill>
            <a:srgbClr val="4E9101"/>
          </a:solidFill>
          <a:ln>
            <a:noFill/>
          </a:ln>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微软雅黑" pitchFamily="34" charset="-122"/>
              <a:cs typeface="+mn-ea"/>
              <a:sym typeface="Arial" pitchFamily="34" charset="0"/>
            </a:endParaRPr>
          </a:p>
        </p:txBody>
      </p:sp>
      <p:sp>
        <p:nvSpPr>
          <p:cNvPr id="9" name="Oval 13"/>
          <p:cNvSpPr/>
          <p:nvPr/>
        </p:nvSpPr>
        <p:spPr>
          <a:xfrm>
            <a:off x="3443923" y="3983038"/>
            <a:ext cx="309563" cy="311150"/>
          </a:xfrm>
          <a:prstGeom prst="ellipse">
            <a:avLst/>
          </a:prstGeom>
          <a:solidFill>
            <a:schemeClr val="bg1"/>
          </a:solidFill>
          <a:ln>
            <a:noFill/>
          </a:ln>
        </p:spPr>
        <p:style>
          <a:lnRef idx="2">
            <a:schemeClr val="lt1">
              <a:hueOff val="0"/>
              <a:satOff val="0"/>
              <a:lumOff val="0"/>
              <a:alphaOff val="0"/>
            </a:schemeClr>
          </a:lnRef>
          <a:fillRef idx="1">
            <a:schemeClr val="accent5">
              <a:shade val="80000"/>
              <a:hueOff val="102612"/>
              <a:satOff val="-1109"/>
              <a:lumOff val="12789"/>
              <a:alphaOff val="0"/>
            </a:schemeClr>
          </a:fillRef>
          <a:effectRef idx="0">
            <a:schemeClr val="accent5">
              <a:shade val="80000"/>
              <a:hueOff val="102612"/>
              <a:satOff val="-1109"/>
              <a:lumOff val="12789"/>
              <a:alphaOff val="0"/>
            </a:schemeClr>
          </a:effectRef>
          <a:fontRef idx="minor">
            <a:schemeClr val="lt1"/>
          </a:fontRef>
        </p:style>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微软雅黑" pitchFamily="34" charset="-122"/>
              <a:cs typeface="+mn-ea"/>
              <a:sym typeface="Arial" pitchFamily="34" charset="0"/>
            </a:endParaRPr>
          </a:p>
        </p:txBody>
      </p:sp>
      <p:sp>
        <p:nvSpPr>
          <p:cNvPr id="6" name="Oval 15"/>
          <p:cNvSpPr/>
          <p:nvPr/>
        </p:nvSpPr>
        <p:spPr>
          <a:xfrm>
            <a:off x="4885373" y="3093720"/>
            <a:ext cx="430213" cy="430213"/>
          </a:xfrm>
          <a:prstGeom prst="ellipse">
            <a:avLst/>
          </a:prstGeom>
          <a:solidFill>
            <a:schemeClr val="bg1"/>
          </a:solidFill>
          <a:ln>
            <a:noFill/>
          </a:ln>
        </p:spPr>
        <p:style>
          <a:lnRef idx="2">
            <a:schemeClr val="lt1">
              <a:hueOff val="0"/>
              <a:satOff val="0"/>
              <a:lumOff val="0"/>
              <a:alphaOff val="0"/>
            </a:schemeClr>
          </a:lnRef>
          <a:fillRef idx="1">
            <a:schemeClr val="accent5">
              <a:shade val="80000"/>
              <a:hueOff val="205224"/>
              <a:satOff val="-2228"/>
              <a:lumOff val="25579"/>
              <a:alphaOff val="0"/>
            </a:schemeClr>
          </a:fillRef>
          <a:effectRef idx="0">
            <a:schemeClr val="accent5">
              <a:shade val="80000"/>
              <a:hueOff val="205224"/>
              <a:satOff val="-2228"/>
              <a:lumOff val="25579"/>
              <a:alphaOff val="0"/>
            </a:schemeClr>
          </a:effectRef>
          <a:fontRef idx="minor">
            <a:schemeClr val="lt1"/>
          </a:fontRef>
        </p:style>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微软雅黑" pitchFamily="34" charset="-122"/>
              <a:cs typeface="+mn-ea"/>
              <a:sym typeface="Arial" pitchFamily="34" charset="0"/>
            </a:endParaRPr>
          </a:p>
        </p:txBody>
      </p:sp>
      <p:sp>
        <p:nvSpPr>
          <p:cNvPr id="11" name="Oval 17"/>
          <p:cNvSpPr/>
          <p:nvPr/>
        </p:nvSpPr>
        <p:spPr>
          <a:xfrm>
            <a:off x="6464935" y="2455545"/>
            <a:ext cx="644525" cy="644525"/>
          </a:xfrm>
          <a:prstGeom prst="ellipse">
            <a:avLst/>
          </a:prstGeom>
          <a:solidFill>
            <a:schemeClr val="bg1"/>
          </a:solidFill>
          <a:ln>
            <a:noFill/>
          </a:ln>
        </p:spPr>
        <p:style>
          <a:lnRef idx="2">
            <a:schemeClr val="lt1">
              <a:hueOff val="0"/>
              <a:satOff val="0"/>
              <a:lumOff val="0"/>
              <a:alphaOff val="0"/>
            </a:schemeClr>
          </a:lnRef>
          <a:fillRef idx="1">
            <a:schemeClr val="accent5">
              <a:shade val="80000"/>
              <a:hueOff val="205224"/>
              <a:satOff val="-2228"/>
              <a:lumOff val="25579"/>
              <a:alphaOff val="0"/>
            </a:schemeClr>
          </a:fillRef>
          <a:effectRef idx="0">
            <a:schemeClr val="accent5">
              <a:shade val="80000"/>
              <a:hueOff val="205224"/>
              <a:satOff val="-2228"/>
              <a:lumOff val="25579"/>
              <a:alphaOff val="0"/>
            </a:schemeClr>
          </a:effectRef>
          <a:fontRef idx="minor">
            <a:schemeClr val="lt1"/>
          </a:fontRef>
        </p:style>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微软雅黑" pitchFamily="34" charset="-122"/>
              <a:cs typeface="+mn-ea"/>
              <a:sym typeface="Arial" pitchFamily="34" charset="0"/>
            </a:endParaRPr>
          </a:p>
        </p:txBody>
      </p:sp>
      <p:sp>
        <p:nvSpPr>
          <p:cNvPr id="14" name="TextBox 13"/>
          <p:cNvSpPr txBox="1"/>
          <p:nvPr/>
        </p:nvSpPr>
        <p:spPr>
          <a:xfrm>
            <a:off x="4013835" y="2193925"/>
            <a:ext cx="1860550" cy="215900"/>
          </a:xfrm>
          <a:prstGeom prst="rect">
            <a:avLst/>
          </a:prstGeom>
          <a:noFill/>
        </p:spPr>
        <p:txBody>
          <a:bodyPr wrap="square" lIns="0" tIns="0" rIns="0" bIns="0" rtlCol="0" anchor="t" anchorCtr="0">
            <a:spAutoFit/>
          </a:bodyPr>
          <a:lstStyle/>
          <a:p>
            <a:pPr marL="0" marR="0" lvl="0" indent="0" algn="l" defTabSz="1216660" rtl="0" eaLnBrk="1" latinLnBrk="0" hangingPunct="1">
              <a:spcBef>
                <a:spcPct val="20000"/>
              </a:spcBef>
              <a:spcAft>
                <a:spcPts val="0"/>
              </a:spcAft>
              <a:buClrTx/>
              <a:buSzTx/>
              <a:buFontTx/>
              <a:buNone/>
              <a:defRPr/>
            </a:pPr>
            <a:r>
              <a:rPr kumimoji="0" lang="zh-CN" altLang="en-US" sz="1400" b="0" i="0" u="none" strike="noStrike" kern="1200" cap="none" spc="0" normalizeH="0" baseline="0" noProof="0" dirty="0" smtClean="0">
                <a:ln>
                  <a:noFill/>
                </a:ln>
                <a:solidFill>
                  <a:schemeClr val="tx1"/>
                </a:solidFill>
                <a:effectLst/>
                <a:uLnTx/>
                <a:uFillTx/>
                <a:latin typeface="Arial" pitchFamily="34" charset="0"/>
                <a:ea typeface="微软雅黑" pitchFamily="34" charset="-122"/>
                <a:cs typeface="+mn-ea"/>
                <a:sym typeface="Arial" pitchFamily="34" charset="0"/>
              </a:rPr>
              <a:t>单击此处可编辑内容</a:t>
            </a:r>
          </a:p>
        </p:txBody>
      </p:sp>
      <p:sp>
        <p:nvSpPr>
          <p:cNvPr id="24585" name="文本框 14"/>
          <p:cNvSpPr txBox="1"/>
          <p:nvPr/>
        </p:nvSpPr>
        <p:spPr>
          <a:xfrm>
            <a:off x="4830445" y="1882140"/>
            <a:ext cx="762000" cy="326390"/>
          </a:xfrm>
          <a:prstGeom prst="rect">
            <a:avLst/>
          </a:prstGeom>
          <a:noFill/>
          <a:ln w="9525">
            <a:noFill/>
            <a:miter/>
          </a:ln>
        </p:spPr>
        <p:txBody>
          <a:bodyPr wrap="none" lIns="0" tIns="0" rIns="0" bIns="0">
            <a:spAutoFit/>
          </a:bodyPr>
          <a:lstStyle/>
          <a:p>
            <a:pPr lvl="0" eaLnBrk="1" hangingPunct="1"/>
            <a:r>
              <a:rPr lang="zh-CN" altLang="en-US" sz="2000" b="1" dirty="0">
                <a:solidFill>
                  <a:schemeClr val="tx1"/>
                </a:solidFill>
                <a:latin typeface="Arial" charset="0"/>
                <a:ea typeface="微软雅黑" pitchFamily="34" charset="-122"/>
              </a:rPr>
              <a:t>关键词</a:t>
            </a:r>
          </a:p>
        </p:txBody>
      </p:sp>
      <p:sp>
        <p:nvSpPr>
          <p:cNvPr id="16" name="Oval 15"/>
          <p:cNvSpPr/>
          <p:nvPr/>
        </p:nvSpPr>
        <p:spPr>
          <a:xfrm>
            <a:off x="2497455" y="5106035"/>
            <a:ext cx="178435" cy="178435"/>
          </a:xfrm>
          <a:prstGeom prst="ellipse">
            <a:avLst/>
          </a:prstGeom>
          <a:solidFill>
            <a:schemeClr val="bg1"/>
          </a:solidFill>
          <a:ln>
            <a:noFill/>
          </a:ln>
        </p:spPr>
        <p:style>
          <a:lnRef idx="2">
            <a:schemeClr val="lt1">
              <a:hueOff val="0"/>
              <a:satOff val="0"/>
              <a:lumOff val="0"/>
              <a:alphaOff val="0"/>
            </a:schemeClr>
          </a:lnRef>
          <a:fillRef idx="1">
            <a:schemeClr val="accent5">
              <a:shade val="80000"/>
              <a:hueOff val="205224"/>
              <a:satOff val="-2228"/>
              <a:lumOff val="25579"/>
              <a:alphaOff val="0"/>
            </a:schemeClr>
          </a:fillRef>
          <a:effectRef idx="0">
            <a:schemeClr val="accent5">
              <a:shade val="80000"/>
              <a:hueOff val="205224"/>
              <a:satOff val="-2228"/>
              <a:lumOff val="25579"/>
              <a:alphaOff val="0"/>
            </a:schemeClr>
          </a:effectRef>
          <a:fontRef idx="minor">
            <a:schemeClr val="lt1"/>
          </a:fontRef>
        </p:style>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微软雅黑" pitchFamily="34" charset="-122"/>
              <a:cs typeface="+mn-ea"/>
              <a:sym typeface="Arial" pitchFamily="34" charset="0"/>
            </a:endParaRPr>
          </a:p>
        </p:txBody>
      </p:sp>
      <p:sp>
        <p:nvSpPr>
          <p:cNvPr id="17" name="TextBox 13"/>
          <p:cNvSpPr txBox="1"/>
          <p:nvPr/>
        </p:nvSpPr>
        <p:spPr>
          <a:xfrm>
            <a:off x="6426518" y="3756025"/>
            <a:ext cx="1860550" cy="215900"/>
          </a:xfrm>
          <a:prstGeom prst="rect">
            <a:avLst/>
          </a:prstGeom>
          <a:noFill/>
        </p:spPr>
        <p:txBody>
          <a:bodyPr wrap="square" lIns="0" tIns="0" rIns="0" bIns="0" rtlCol="0" anchor="t" anchorCtr="0">
            <a:spAutoFit/>
          </a:bodyPr>
          <a:lstStyle/>
          <a:p>
            <a:pPr marL="0" marR="0" lvl="0" indent="0" algn="l" defTabSz="1216660" rtl="0" eaLnBrk="1" latinLnBrk="0" hangingPunct="1">
              <a:spcBef>
                <a:spcPct val="20000"/>
              </a:spcBef>
              <a:spcAft>
                <a:spcPts val="0"/>
              </a:spcAft>
              <a:buClrTx/>
              <a:buSzTx/>
              <a:buFontTx/>
              <a:buNone/>
              <a:defRPr/>
            </a:pPr>
            <a:r>
              <a:rPr kumimoji="0" lang="zh-CN" altLang="en-US" sz="1400" b="0" i="0" u="none" strike="noStrike" kern="1200" cap="none" spc="0" normalizeH="0" baseline="0" noProof="0" dirty="0" smtClean="0">
                <a:ln>
                  <a:noFill/>
                </a:ln>
                <a:solidFill>
                  <a:schemeClr val="tx1"/>
                </a:solidFill>
                <a:effectLst/>
                <a:uLnTx/>
                <a:uFillTx/>
                <a:latin typeface="Arial" pitchFamily="34" charset="0"/>
                <a:ea typeface="微软雅黑" pitchFamily="34" charset="-122"/>
                <a:cs typeface="+mn-ea"/>
                <a:sym typeface="Arial" pitchFamily="34" charset="0"/>
              </a:rPr>
              <a:t>单击此处可编辑内容</a:t>
            </a:r>
          </a:p>
        </p:txBody>
      </p:sp>
      <p:sp>
        <p:nvSpPr>
          <p:cNvPr id="24588" name="文本框 17"/>
          <p:cNvSpPr txBox="1"/>
          <p:nvPr/>
        </p:nvSpPr>
        <p:spPr>
          <a:xfrm>
            <a:off x="6426518" y="3429000"/>
            <a:ext cx="762000" cy="326390"/>
          </a:xfrm>
          <a:prstGeom prst="rect">
            <a:avLst/>
          </a:prstGeom>
          <a:noFill/>
          <a:ln w="9525">
            <a:noFill/>
            <a:miter/>
          </a:ln>
        </p:spPr>
        <p:txBody>
          <a:bodyPr wrap="none" lIns="0" tIns="0" rIns="0" bIns="0">
            <a:spAutoFit/>
          </a:bodyPr>
          <a:lstStyle/>
          <a:p>
            <a:pPr lvl="0" eaLnBrk="1" hangingPunct="1"/>
            <a:r>
              <a:rPr lang="zh-CN" altLang="en-US" sz="2000" b="1" dirty="0">
                <a:solidFill>
                  <a:schemeClr val="tx1"/>
                </a:solidFill>
                <a:latin typeface="Arial" charset="0"/>
                <a:ea typeface="微软雅黑" pitchFamily="34" charset="-122"/>
              </a:rPr>
              <a:t>关键词</a:t>
            </a:r>
          </a:p>
        </p:txBody>
      </p:sp>
      <p:sp>
        <p:nvSpPr>
          <p:cNvPr id="19" name="TextBox 13"/>
          <p:cNvSpPr txBox="1"/>
          <p:nvPr/>
        </p:nvSpPr>
        <p:spPr>
          <a:xfrm>
            <a:off x="1910398" y="3602038"/>
            <a:ext cx="1860550" cy="215900"/>
          </a:xfrm>
          <a:prstGeom prst="rect">
            <a:avLst/>
          </a:prstGeom>
          <a:noFill/>
        </p:spPr>
        <p:txBody>
          <a:bodyPr wrap="square" lIns="0" tIns="0" rIns="0" bIns="0" rtlCol="0" anchor="t" anchorCtr="0">
            <a:spAutoFit/>
          </a:bodyPr>
          <a:lstStyle/>
          <a:p>
            <a:pPr marL="0" marR="0" lvl="0" indent="0" algn="l" defTabSz="1216660" rtl="0" eaLnBrk="1" latinLnBrk="0" hangingPunct="1">
              <a:spcBef>
                <a:spcPct val="20000"/>
              </a:spcBef>
              <a:spcAft>
                <a:spcPts val="0"/>
              </a:spcAft>
              <a:buClrTx/>
              <a:buSzTx/>
              <a:buFontTx/>
              <a:buNone/>
              <a:defRPr/>
            </a:pPr>
            <a:r>
              <a:rPr kumimoji="0" lang="zh-CN" altLang="en-US" sz="1400" b="0" i="0" u="none" strike="noStrike" kern="1200" cap="none" spc="0" normalizeH="0" baseline="0" noProof="0" dirty="0" smtClean="0">
                <a:ln>
                  <a:noFill/>
                </a:ln>
                <a:solidFill>
                  <a:schemeClr val="tx1"/>
                </a:solidFill>
                <a:effectLst/>
                <a:uLnTx/>
                <a:uFillTx/>
                <a:latin typeface="Arial" pitchFamily="34" charset="0"/>
                <a:ea typeface="微软雅黑" pitchFamily="34" charset="-122"/>
                <a:cs typeface="+mn-ea"/>
                <a:sym typeface="Arial" pitchFamily="34" charset="0"/>
              </a:rPr>
              <a:t>单击此处可编辑内容</a:t>
            </a:r>
          </a:p>
        </p:txBody>
      </p:sp>
      <p:sp>
        <p:nvSpPr>
          <p:cNvPr id="24590" name="文本框 19"/>
          <p:cNvSpPr txBox="1"/>
          <p:nvPr/>
        </p:nvSpPr>
        <p:spPr>
          <a:xfrm>
            <a:off x="2727008" y="3290253"/>
            <a:ext cx="762000" cy="326390"/>
          </a:xfrm>
          <a:prstGeom prst="rect">
            <a:avLst/>
          </a:prstGeom>
          <a:noFill/>
          <a:ln w="9525">
            <a:noFill/>
            <a:miter/>
          </a:ln>
        </p:spPr>
        <p:txBody>
          <a:bodyPr wrap="none" lIns="0" tIns="0" rIns="0" bIns="0">
            <a:spAutoFit/>
          </a:bodyPr>
          <a:lstStyle/>
          <a:p>
            <a:pPr lvl="0" eaLnBrk="1" hangingPunct="1"/>
            <a:r>
              <a:rPr lang="zh-CN" altLang="en-US" sz="2000" b="1" dirty="0">
                <a:solidFill>
                  <a:schemeClr val="tx1"/>
                </a:solidFill>
                <a:latin typeface="Arial" charset="0"/>
                <a:ea typeface="微软雅黑" pitchFamily="34" charset="-122"/>
              </a:rPr>
              <a:t>关键词</a:t>
            </a:r>
          </a:p>
        </p:txBody>
      </p:sp>
      <p:sp>
        <p:nvSpPr>
          <p:cNvPr id="21" name="TextBox 13"/>
          <p:cNvSpPr txBox="1"/>
          <p:nvPr/>
        </p:nvSpPr>
        <p:spPr>
          <a:xfrm>
            <a:off x="2834005" y="5547043"/>
            <a:ext cx="1858963" cy="214313"/>
          </a:xfrm>
          <a:prstGeom prst="rect">
            <a:avLst/>
          </a:prstGeom>
          <a:noFill/>
        </p:spPr>
        <p:txBody>
          <a:bodyPr wrap="square" lIns="0" tIns="0" rIns="0" bIns="0" rtlCol="0" anchor="t" anchorCtr="0">
            <a:spAutoFit/>
          </a:bodyPr>
          <a:lstStyle/>
          <a:p>
            <a:pPr marL="0" marR="0" lvl="0" indent="0" algn="l" defTabSz="1216660" rtl="0" eaLnBrk="1" latinLnBrk="0" hangingPunct="1">
              <a:spcBef>
                <a:spcPct val="20000"/>
              </a:spcBef>
              <a:spcAft>
                <a:spcPts val="0"/>
              </a:spcAft>
              <a:buClrTx/>
              <a:buSzTx/>
              <a:buFontTx/>
              <a:buNone/>
              <a:defRPr/>
            </a:pPr>
            <a:r>
              <a:rPr kumimoji="0" lang="zh-CN" altLang="en-US" sz="1400" b="0" i="0" u="none" strike="noStrike" kern="1200" cap="none" spc="0" normalizeH="0" baseline="0" noProof="0" dirty="0" smtClean="0">
                <a:ln>
                  <a:noFill/>
                </a:ln>
                <a:solidFill>
                  <a:schemeClr val="tx1"/>
                </a:solidFill>
                <a:effectLst/>
                <a:uLnTx/>
                <a:uFillTx/>
                <a:latin typeface="Arial" pitchFamily="34" charset="0"/>
                <a:ea typeface="微软雅黑" pitchFamily="34" charset="-122"/>
                <a:cs typeface="+mn-ea"/>
                <a:sym typeface="Arial" pitchFamily="34" charset="0"/>
              </a:rPr>
              <a:t>单击此处可编辑内容</a:t>
            </a:r>
          </a:p>
        </p:txBody>
      </p:sp>
      <p:sp>
        <p:nvSpPr>
          <p:cNvPr id="24592" name="文本框 21"/>
          <p:cNvSpPr txBox="1"/>
          <p:nvPr/>
        </p:nvSpPr>
        <p:spPr>
          <a:xfrm>
            <a:off x="2834005" y="5220018"/>
            <a:ext cx="762000" cy="326390"/>
          </a:xfrm>
          <a:prstGeom prst="rect">
            <a:avLst/>
          </a:prstGeom>
          <a:noFill/>
          <a:ln w="9525">
            <a:noFill/>
            <a:miter/>
          </a:ln>
        </p:spPr>
        <p:txBody>
          <a:bodyPr wrap="none" lIns="0" tIns="0" rIns="0" bIns="0">
            <a:spAutoFit/>
          </a:bodyPr>
          <a:lstStyle/>
          <a:p>
            <a:pPr lvl="0" eaLnBrk="1" hangingPunct="1"/>
            <a:r>
              <a:rPr lang="zh-CN" altLang="en-US" sz="2000" b="1" dirty="0">
                <a:solidFill>
                  <a:schemeClr val="tx1"/>
                </a:solidFill>
                <a:latin typeface="Arial" charset="0"/>
                <a:ea typeface="微软雅黑" pitchFamily="34" charset="-122"/>
              </a:rPr>
              <a:t>关键词</a:t>
            </a:r>
          </a:p>
        </p:txBody>
      </p:sp>
      <p:sp>
        <p:nvSpPr>
          <p:cNvPr id="23" name="TextBox 13"/>
          <p:cNvSpPr txBox="1"/>
          <p:nvPr/>
        </p:nvSpPr>
        <p:spPr>
          <a:xfrm>
            <a:off x="9110345" y="2413635"/>
            <a:ext cx="2376805" cy="227965"/>
          </a:xfrm>
          <a:prstGeom prst="rect">
            <a:avLst/>
          </a:prstGeom>
          <a:noFill/>
        </p:spPr>
        <p:txBody>
          <a:bodyPr wrap="square" lIns="0" tIns="0" rIns="0" bIns="0" rtlCol="0" anchor="t" anchorCtr="0">
            <a:spAutoFit/>
          </a:bodyPr>
          <a:lstStyle/>
          <a:p>
            <a:pPr marL="0" marR="0" lvl="0" indent="0" algn="l" defTabSz="1216660" rtl="0" eaLnBrk="1" latinLnBrk="0" hangingPunct="1">
              <a:spcBef>
                <a:spcPct val="20000"/>
              </a:spcBef>
              <a:spcAft>
                <a:spcPts val="0"/>
              </a:spcAft>
              <a:buClrTx/>
              <a:buSzTx/>
              <a:buFontTx/>
              <a:buNone/>
              <a:defRPr/>
            </a:pPr>
            <a:r>
              <a:rPr kumimoji="0" lang="zh-CN" altLang="en-US" sz="1400" b="0" i="0" u="none" strike="noStrike" kern="1200" cap="none" spc="0" normalizeH="0" baseline="0" noProof="0" dirty="0" smtClean="0">
                <a:ln>
                  <a:noFill/>
                </a:ln>
                <a:solidFill>
                  <a:schemeClr val="tx1"/>
                </a:solidFill>
                <a:effectLst/>
                <a:uLnTx/>
                <a:uFillTx/>
                <a:latin typeface="Arial" pitchFamily="34" charset="0"/>
                <a:ea typeface="微软雅黑" pitchFamily="34" charset="-122"/>
                <a:cs typeface="+mn-ea"/>
                <a:sym typeface="Arial" pitchFamily="34" charset="0"/>
              </a:rPr>
              <a:t>单击此处可编辑内容</a:t>
            </a:r>
          </a:p>
        </p:txBody>
      </p:sp>
      <p:sp>
        <p:nvSpPr>
          <p:cNvPr id="24594" name="文本框 23"/>
          <p:cNvSpPr txBox="1"/>
          <p:nvPr/>
        </p:nvSpPr>
        <p:spPr>
          <a:xfrm>
            <a:off x="9110345" y="2087245"/>
            <a:ext cx="973455" cy="326390"/>
          </a:xfrm>
          <a:prstGeom prst="rect">
            <a:avLst/>
          </a:prstGeom>
          <a:noFill/>
          <a:ln w="9525">
            <a:noFill/>
            <a:miter/>
          </a:ln>
        </p:spPr>
        <p:txBody>
          <a:bodyPr wrap="square" lIns="0" tIns="0" rIns="0" bIns="0">
            <a:spAutoFit/>
          </a:bodyPr>
          <a:lstStyle/>
          <a:p>
            <a:pPr lvl="0" eaLnBrk="1" hangingPunct="1"/>
            <a:r>
              <a:rPr lang="zh-CN" altLang="en-US" sz="2000" b="1" dirty="0">
                <a:solidFill>
                  <a:schemeClr val="tx1"/>
                </a:solidFill>
                <a:latin typeface="Arial" charset="0"/>
                <a:ea typeface="微软雅黑" pitchFamily="34" charset="-122"/>
              </a:rPr>
              <a:t>关键词</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2"/>
          <p:cNvPicPr>
            <a:picLocks noChangeAspect="1"/>
          </p:cNvPicPr>
          <p:nvPr/>
        </p:nvPicPr>
        <p:blipFill>
          <a:blip r:embed="rId2" cstate="print"/>
          <a:stretch>
            <a:fillRect/>
          </a:stretch>
        </p:blipFill>
        <p:spPr>
          <a:xfrm>
            <a:off x="-43180" y="-153035"/>
            <a:ext cx="12277725" cy="7039610"/>
          </a:xfrm>
          <a:prstGeom prst="rect">
            <a:avLst/>
          </a:prstGeom>
        </p:spPr>
      </p:pic>
      <p:sp>
        <p:nvSpPr>
          <p:cNvPr id="25" name="文本框 24"/>
          <p:cNvSpPr txBox="1"/>
          <p:nvPr/>
        </p:nvSpPr>
        <p:spPr>
          <a:xfrm>
            <a:off x="6552565" y="3283585"/>
            <a:ext cx="4548505" cy="730885"/>
          </a:xfrm>
          <a:prstGeom prst="rect">
            <a:avLst/>
          </a:prstGeom>
          <a:noFill/>
          <a:ln>
            <a:noFill/>
          </a:ln>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4400" b="1" kern="0" noProof="0" dirty="0">
                <a:ln>
                  <a:noFill/>
                </a:ln>
                <a:solidFill>
                  <a:schemeClr val="bg1"/>
                </a:solidFill>
                <a:uLnTx/>
                <a:uFillTx/>
                <a:latin typeface="微软雅黑" charset="0"/>
                <a:ea typeface="微软雅黑" charset="0"/>
                <a:sym typeface="+mn-ea"/>
              </a:rPr>
              <a:t>市场评估分析</a:t>
            </a:r>
          </a:p>
        </p:txBody>
      </p:sp>
      <p:sp>
        <p:nvSpPr>
          <p:cNvPr id="10" name="文本框 34"/>
          <p:cNvSpPr txBox="1"/>
          <p:nvPr/>
        </p:nvSpPr>
        <p:spPr>
          <a:xfrm>
            <a:off x="6552565" y="3975735"/>
            <a:ext cx="50165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dirty="0">
                <a:solidFill>
                  <a:schemeClr val="bg1"/>
                </a:solidFill>
                <a:latin typeface="微软雅黑" charset="0"/>
                <a:ea typeface="微软雅黑" charset="0"/>
              </a:rPr>
              <a:t>单击此处输入您的文本，</a:t>
            </a:r>
            <a:r>
              <a:rPr lang="zh-CN" altLang="en-US" sz="1400" dirty="0">
                <a:solidFill>
                  <a:schemeClr val="bg1"/>
                </a:solidFill>
                <a:latin typeface="微软雅黑" charset="0"/>
                <a:ea typeface="微软雅黑" charset="0"/>
                <a:sym typeface="+mn-ea"/>
              </a:rPr>
              <a:t>单击此处输入您的文，本单击此处输入您的文本单击此处输入您的文本，</a:t>
            </a:r>
          </a:p>
        </p:txBody>
      </p:sp>
      <p:sp>
        <p:nvSpPr>
          <p:cNvPr id="13" name="文本框 12"/>
          <p:cNvSpPr txBox="1"/>
          <p:nvPr/>
        </p:nvSpPr>
        <p:spPr>
          <a:xfrm>
            <a:off x="4486275" y="2692024"/>
            <a:ext cx="2633345" cy="2286000"/>
          </a:xfrm>
          <a:prstGeom prst="rect">
            <a:avLst/>
          </a:prstGeom>
          <a:noFill/>
        </p:spPr>
        <p:txBody>
          <a:bodyPr wrap="square" rtlCol="0">
            <a:spAutoFit/>
          </a:bodyPr>
          <a:lstStyle/>
          <a:p>
            <a:pPr algn="ctr">
              <a:lnSpc>
                <a:spcPct val="150000"/>
              </a:lnSpc>
            </a:pPr>
            <a:r>
              <a:rPr lang="en-US" altLang="zh-CN" sz="9600" noProof="0" dirty="0">
                <a:ln>
                  <a:noFill/>
                </a:ln>
                <a:solidFill>
                  <a:schemeClr val="bg1"/>
                </a:solidFill>
                <a:uLnTx/>
                <a:uFillTx/>
                <a:latin typeface="Impact" pitchFamily="34" charset="0"/>
                <a:ea typeface="方正舒体" pitchFamily="2" charset="-122"/>
                <a:sym typeface="+mn-ea"/>
              </a:rPr>
              <a:t>04</a:t>
            </a:r>
            <a:endParaRPr lang="en-US" altLang="zh-CN" sz="9600" b="1" noProof="0" dirty="0">
              <a:ln>
                <a:noFill/>
              </a:ln>
              <a:solidFill>
                <a:schemeClr val="bg1"/>
              </a:solidFill>
              <a:uLnTx/>
              <a:uFillTx/>
              <a:latin typeface="Impact" pitchFamily="34" charset="0"/>
              <a:ea typeface="方正舒体" pitchFamily="2"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223" name="Freeform 678"/>
          <p:cNvSpPr/>
          <p:nvPr/>
        </p:nvSpPr>
        <p:spPr>
          <a:xfrm flipH="1">
            <a:off x="7145020" y="1989455"/>
            <a:ext cx="288290"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24" name="Oval 679"/>
          <p:cNvSpPr/>
          <p:nvPr/>
        </p:nvSpPr>
        <p:spPr>
          <a:xfrm flipH="1">
            <a:off x="7209155" y="1876425"/>
            <a:ext cx="10541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25" name="Freeform 680"/>
          <p:cNvSpPr/>
          <p:nvPr/>
        </p:nvSpPr>
        <p:spPr>
          <a:xfrm flipH="1">
            <a:off x="7484110" y="1989455"/>
            <a:ext cx="288290"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26" name="Oval 681"/>
          <p:cNvSpPr/>
          <p:nvPr/>
        </p:nvSpPr>
        <p:spPr>
          <a:xfrm flipH="1">
            <a:off x="7545705" y="1876425"/>
            <a:ext cx="10541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27" name="Freeform 682"/>
          <p:cNvSpPr/>
          <p:nvPr/>
        </p:nvSpPr>
        <p:spPr>
          <a:xfrm flipH="1">
            <a:off x="7824470" y="1989455"/>
            <a:ext cx="288290"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28" name="Oval 683"/>
          <p:cNvSpPr/>
          <p:nvPr/>
        </p:nvSpPr>
        <p:spPr>
          <a:xfrm flipH="1">
            <a:off x="7885430" y="1876425"/>
            <a:ext cx="10541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29" name="Freeform 684"/>
          <p:cNvSpPr/>
          <p:nvPr/>
        </p:nvSpPr>
        <p:spPr>
          <a:xfrm flipH="1">
            <a:off x="6452235" y="1989455"/>
            <a:ext cx="288290"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30" name="Oval 685"/>
          <p:cNvSpPr/>
          <p:nvPr/>
        </p:nvSpPr>
        <p:spPr>
          <a:xfrm flipH="1">
            <a:off x="6516370" y="1876425"/>
            <a:ext cx="11811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31" name="Freeform 686"/>
          <p:cNvSpPr/>
          <p:nvPr/>
        </p:nvSpPr>
        <p:spPr>
          <a:xfrm flipH="1">
            <a:off x="6792595" y="1989455"/>
            <a:ext cx="288290"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32" name="Oval 687"/>
          <p:cNvSpPr/>
          <p:nvPr/>
        </p:nvSpPr>
        <p:spPr>
          <a:xfrm flipH="1">
            <a:off x="6849110" y="1876425"/>
            <a:ext cx="125095"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33" name="Freeform 688"/>
          <p:cNvSpPr/>
          <p:nvPr/>
        </p:nvSpPr>
        <p:spPr>
          <a:xfrm flipH="1">
            <a:off x="8830945" y="1989455"/>
            <a:ext cx="285115"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3" y="22"/>
                  <a:pt x="2"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4E9101"/>
          </a:solidFill>
          <a:ln w="9525">
            <a:noFill/>
          </a:ln>
        </p:spPr>
        <p:txBody>
          <a:bodyPr/>
          <a:lstStyle/>
          <a:p>
            <a:endParaRPr lang="zh-CN" altLang="en-US">
              <a:solidFill>
                <a:schemeClr val="tx1"/>
              </a:solidFill>
            </a:endParaRPr>
          </a:p>
        </p:txBody>
      </p:sp>
      <p:sp>
        <p:nvSpPr>
          <p:cNvPr id="8234" name="Oval 689"/>
          <p:cNvSpPr/>
          <p:nvPr/>
        </p:nvSpPr>
        <p:spPr>
          <a:xfrm flipH="1">
            <a:off x="8904605" y="1876425"/>
            <a:ext cx="10541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35" name="Freeform 690"/>
          <p:cNvSpPr/>
          <p:nvPr/>
        </p:nvSpPr>
        <p:spPr>
          <a:xfrm flipH="1">
            <a:off x="9170035" y="1989455"/>
            <a:ext cx="285115"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3"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4E9101"/>
          </a:solidFill>
          <a:ln w="9525">
            <a:noFill/>
          </a:ln>
        </p:spPr>
        <p:txBody>
          <a:bodyPr/>
          <a:lstStyle/>
          <a:p>
            <a:endParaRPr lang="zh-CN" altLang="en-US">
              <a:solidFill>
                <a:schemeClr val="tx1"/>
              </a:solidFill>
            </a:endParaRPr>
          </a:p>
        </p:txBody>
      </p:sp>
      <p:sp>
        <p:nvSpPr>
          <p:cNvPr id="8236" name="Oval 691"/>
          <p:cNvSpPr/>
          <p:nvPr/>
        </p:nvSpPr>
        <p:spPr>
          <a:xfrm flipH="1">
            <a:off x="9244965" y="1876425"/>
            <a:ext cx="10541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37" name="Freeform 692"/>
          <p:cNvSpPr/>
          <p:nvPr/>
        </p:nvSpPr>
        <p:spPr>
          <a:xfrm flipH="1">
            <a:off x="9487535" y="1989455"/>
            <a:ext cx="285115"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2"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4E9101"/>
          </a:solidFill>
          <a:ln w="9525">
            <a:noFill/>
          </a:ln>
        </p:spPr>
        <p:txBody>
          <a:bodyPr/>
          <a:lstStyle/>
          <a:p>
            <a:endParaRPr lang="zh-CN" altLang="en-US">
              <a:solidFill>
                <a:schemeClr val="tx1"/>
              </a:solidFill>
            </a:endParaRPr>
          </a:p>
        </p:txBody>
      </p:sp>
      <p:sp>
        <p:nvSpPr>
          <p:cNvPr id="8238" name="Oval 693"/>
          <p:cNvSpPr/>
          <p:nvPr/>
        </p:nvSpPr>
        <p:spPr>
          <a:xfrm flipH="1">
            <a:off x="9580245" y="1876425"/>
            <a:ext cx="10922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39" name="Freeform 694"/>
          <p:cNvSpPr/>
          <p:nvPr/>
        </p:nvSpPr>
        <p:spPr>
          <a:xfrm flipH="1">
            <a:off x="8128635" y="1989455"/>
            <a:ext cx="285115"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40" name="Oval 695"/>
          <p:cNvSpPr/>
          <p:nvPr/>
        </p:nvSpPr>
        <p:spPr>
          <a:xfrm flipH="1">
            <a:off x="8208645" y="1876425"/>
            <a:ext cx="12192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41" name="Freeform 696"/>
          <p:cNvSpPr/>
          <p:nvPr/>
        </p:nvSpPr>
        <p:spPr>
          <a:xfrm flipH="1">
            <a:off x="8490585" y="1989455"/>
            <a:ext cx="285115"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42" name="Oval 697"/>
          <p:cNvSpPr/>
          <p:nvPr/>
        </p:nvSpPr>
        <p:spPr>
          <a:xfrm flipH="1">
            <a:off x="8548370" y="1876425"/>
            <a:ext cx="12192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43" name="Freeform 698"/>
          <p:cNvSpPr/>
          <p:nvPr/>
        </p:nvSpPr>
        <p:spPr>
          <a:xfrm flipH="1">
            <a:off x="10504805" y="1989455"/>
            <a:ext cx="288290"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44" name="Oval 699"/>
          <p:cNvSpPr/>
          <p:nvPr/>
        </p:nvSpPr>
        <p:spPr>
          <a:xfrm flipH="1">
            <a:off x="10608945" y="1876425"/>
            <a:ext cx="12192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45" name="Freeform 700"/>
          <p:cNvSpPr/>
          <p:nvPr/>
        </p:nvSpPr>
        <p:spPr>
          <a:xfrm flipH="1">
            <a:off x="10843895" y="1989455"/>
            <a:ext cx="288290"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46" name="Oval 701"/>
          <p:cNvSpPr/>
          <p:nvPr/>
        </p:nvSpPr>
        <p:spPr>
          <a:xfrm flipH="1">
            <a:off x="10927080" y="1876425"/>
            <a:ext cx="12192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47" name="Freeform 702"/>
          <p:cNvSpPr/>
          <p:nvPr/>
        </p:nvSpPr>
        <p:spPr>
          <a:xfrm flipH="1">
            <a:off x="9850120" y="1989455"/>
            <a:ext cx="285115"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48" name="Oval 703"/>
          <p:cNvSpPr/>
          <p:nvPr/>
        </p:nvSpPr>
        <p:spPr>
          <a:xfrm flipH="1">
            <a:off x="9930130" y="1876425"/>
            <a:ext cx="10922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49" name="Freeform 704"/>
          <p:cNvSpPr/>
          <p:nvPr/>
        </p:nvSpPr>
        <p:spPr>
          <a:xfrm flipH="1">
            <a:off x="10189210" y="1989455"/>
            <a:ext cx="285115" cy="54864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50" name="Oval 705"/>
          <p:cNvSpPr/>
          <p:nvPr/>
        </p:nvSpPr>
        <p:spPr>
          <a:xfrm flipH="1">
            <a:off x="10246995" y="1876425"/>
            <a:ext cx="109220" cy="113030"/>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51" name="Freeform 706"/>
          <p:cNvSpPr/>
          <p:nvPr/>
        </p:nvSpPr>
        <p:spPr>
          <a:xfrm flipH="1">
            <a:off x="7122160" y="2708275"/>
            <a:ext cx="288290" cy="53975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2" y="43"/>
                  <a:pt x="12" y="42"/>
                </a:cubicBezTo>
                <a:cubicBezTo>
                  <a:pt x="12" y="22"/>
                  <a:pt x="12" y="22"/>
                  <a:pt x="12"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52" name="Oval 707"/>
          <p:cNvSpPr/>
          <p:nvPr/>
        </p:nvSpPr>
        <p:spPr>
          <a:xfrm flipH="1">
            <a:off x="7209155" y="2600960"/>
            <a:ext cx="105410" cy="9588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53" name="Freeform 708"/>
          <p:cNvSpPr/>
          <p:nvPr/>
        </p:nvSpPr>
        <p:spPr>
          <a:xfrm flipH="1">
            <a:off x="7461885" y="2708275"/>
            <a:ext cx="288290" cy="53975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2" y="43"/>
                  <a:pt x="12" y="42"/>
                </a:cubicBezTo>
                <a:cubicBezTo>
                  <a:pt x="12" y="22"/>
                  <a:pt x="12" y="22"/>
                  <a:pt x="12"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54" name="Oval 709"/>
          <p:cNvSpPr/>
          <p:nvPr/>
        </p:nvSpPr>
        <p:spPr>
          <a:xfrm flipH="1">
            <a:off x="7545705" y="2600960"/>
            <a:ext cx="105410" cy="9588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55" name="Freeform 710"/>
          <p:cNvSpPr/>
          <p:nvPr/>
        </p:nvSpPr>
        <p:spPr>
          <a:xfrm flipH="1">
            <a:off x="7802245" y="2708275"/>
            <a:ext cx="288290" cy="53975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1" y="43"/>
                  <a:pt x="11" y="42"/>
                </a:cubicBezTo>
                <a:cubicBezTo>
                  <a:pt x="11" y="22"/>
                  <a:pt x="11" y="22"/>
                  <a:pt x="11"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56" name="Oval 711"/>
          <p:cNvSpPr/>
          <p:nvPr/>
        </p:nvSpPr>
        <p:spPr>
          <a:xfrm flipH="1">
            <a:off x="7885430" y="2600960"/>
            <a:ext cx="105410" cy="9588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57" name="Freeform 712"/>
          <p:cNvSpPr/>
          <p:nvPr/>
        </p:nvSpPr>
        <p:spPr>
          <a:xfrm flipH="1">
            <a:off x="6429375" y="2708275"/>
            <a:ext cx="288290" cy="53975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6" y="0"/>
                  <a:pt x="16" y="0"/>
                  <a:pt x="16" y="0"/>
                </a:cubicBezTo>
                <a:cubicBezTo>
                  <a:pt x="19" y="0"/>
                  <a:pt x="21" y="3"/>
                  <a:pt x="21" y="4"/>
                </a:cubicBezTo>
                <a:cubicBezTo>
                  <a:pt x="21" y="4"/>
                  <a:pt x="21" y="4"/>
                  <a:pt x="21" y="4"/>
                </a:cubicBezTo>
                <a:cubicBezTo>
                  <a:pt x="21" y="5"/>
                  <a:pt x="21" y="5"/>
                  <a:pt x="21" y="5"/>
                </a:cubicBezTo>
                <a:cubicBezTo>
                  <a:pt x="21" y="20"/>
                  <a:pt x="21" y="20"/>
                  <a:pt x="21" y="20"/>
                </a:cubicBezTo>
                <a:cubicBezTo>
                  <a:pt x="21" y="21"/>
                  <a:pt x="20" y="21"/>
                  <a:pt x="19" y="21"/>
                </a:cubicBezTo>
                <a:cubicBezTo>
                  <a:pt x="18" y="21"/>
                  <a:pt x="17" y="21"/>
                  <a:pt x="17" y="20"/>
                </a:cubicBezTo>
                <a:cubicBezTo>
                  <a:pt x="17" y="7"/>
                  <a:pt x="17" y="7"/>
                  <a:pt x="17"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3" y="44"/>
                </a:cubicBezTo>
                <a:cubicBezTo>
                  <a:pt x="12" y="44"/>
                  <a:pt x="11" y="43"/>
                  <a:pt x="11" y="42"/>
                </a:cubicBezTo>
                <a:cubicBezTo>
                  <a:pt x="11" y="22"/>
                  <a:pt x="11" y="22"/>
                  <a:pt x="11" y="22"/>
                </a:cubicBezTo>
                <a:cubicBezTo>
                  <a:pt x="10" y="22"/>
                  <a:pt x="10" y="22"/>
                  <a:pt x="10" y="22"/>
                </a:cubicBezTo>
                <a:cubicBezTo>
                  <a:pt x="10" y="42"/>
                  <a:pt x="10" y="42"/>
                  <a:pt x="10" y="42"/>
                </a:cubicBezTo>
                <a:cubicBezTo>
                  <a:pt x="10" y="43"/>
                  <a:pt x="9" y="44"/>
                  <a:pt x="7" y="44"/>
                </a:cubicBezTo>
                <a:cubicBezTo>
                  <a:pt x="6"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58" name="Oval 713"/>
          <p:cNvSpPr/>
          <p:nvPr/>
        </p:nvSpPr>
        <p:spPr>
          <a:xfrm flipH="1">
            <a:off x="6516370" y="2600960"/>
            <a:ext cx="118110" cy="9588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59" name="Freeform 714"/>
          <p:cNvSpPr/>
          <p:nvPr/>
        </p:nvSpPr>
        <p:spPr>
          <a:xfrm flipH="1">
            <a:off x="6769735" y="2708275"/>
            <a:ext cx="288290" cy="53975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5" y="0"/>
                  <a:pt x="15" y="0"/>
                  <a:pt x="15" y="0"/>
                </a:cubicBezTo>
                <a:cubicBezTo>
                  <a:pt x="19" y="0"/>
                  <a:pt x="21" y="3"/>
                  <a:pt x="21" y="4"/>
                </a:cubicBezTo>
                <a:cubicBezTo>
                  <a:pt x="21" y="4"/>
                  <a:pt x="21" y="4"/>
                  <a:pt x="21" y="4"/>
                </a:cubicBezTo>
                <a:cubicBezTo>
                  <a:pt x="21" y="5"/>
                  <a:pt x="21" y="5"/>
                  <a:pt x="21" y="5"/>
                </a:cubicBezTo>
                <a:cubicBezTo>
                  <a:pt x="21" y="20"/>
                  <a:pt x="21" y="20"/>
                  <a:pt x="21" y="20"/>
                </a:cubicBezTo>
                <a:cubicBezTo>
                  <a:pt x="21" y="21"/>
                  <a:pt x="20" y="21"/>
                  <a:pt x="19" y="21"/>
                </a:cubicBezTo>
                <a:cubicBezTo>
                  <a:pt x="18" y="21"/>
                  <a:pt x="17" y="21"/>
                  <a:pt x="17" y="20"/>
                </a:cubicBezTo>
                <a:cubicBezTo>
                  <a:pt x="17" y="7"/>
                  <a:pt x="17" y="7"/>
                  <a:pt x="17"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3" y="44"/>
                </a:cubicBezTo>
                <a:cubicBezTo>
                  <a:pt x="12" y="44"/>
                  <a:pt x="11" y="43"/>
                  <a:pt x="11" y="42"/>
                </a:cubicBezTo>
                <a:cubicBezTo>
                  <a:pt x="11" y="22"/>
                  <a:pt x="11" y="22"/>
                  <a:pt x="11" y="22"/>
                </a:cubicBezTo>
                <a:cubicBezTo>
                  <a:pt x="10" y="22"/>
                  <a:pt x="10" y="22"/>
                  <a:pt x="10" y="22"/>
                </a:cubicBezTo>
                <a:cubicBezTo>
                  <a:pt x="10" y="42"/>
                  <a:pt x="10" y="42"/>
                  <a:pt x="10" y="42"/>
                </a:cubicBezTo>
                <a:cubicBezTo>
                  <a:pt x="10" y="43"/>
                  <a:pt x="9" y="44"/>
                  <a:pt x="7" y="44"/>
                </a:cubicBezTo>
                <a:cubicBezTo>
                  <a:pt x="6"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60" name="Oval 715"/>
          <p:cNvSpPr/>
          <p:nvPr/>
        </p:nvSpPr>
        <p:spPr>
          <a:xfrm flipH="1">
            <a:off x="6849110" y="2600960"/>
            <a:ext cx="125095" cy="9588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61" name="Freeform 716"/>
          <p:cNvSpPr/>
          <p:nvPr/>
        </p:nvSpPr>
        <p:spPr>
          <a:xfrm flipH="1">
            <a:off x="7122160" y="3418205"/>
            <a:ext cx="288290" cy="53721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2" y="43"/>
                  <a:pt x="12" y="42"/>
                </a:cubicBezTo>
                <a:cubicBezTo>
                  <a:pt x="12" y="23"/>
                  <a:pt x="12" y="23"/>
                  <a:pt x="12"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62" name="Oval 717"/>
          <p:cNvSpPr/>
          <p:nvPr/>
        </p:nvSpPr>
        <p:spPr>
          <a:xfrm flipH="1">
            <a:off x="7209155" y="3308350"/>
            <a:ext cx="105410" cy="9842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63" name="Freeform 718"/>
          <p:cNvSpPr/>
          <p:nvPr/>
        </p:nvSpPr>
        <p:spPr>
          <a:xfrm flipH="1">
            <a:off x="7461885" y="3418205"/>
            <a:ext cx="288290" cy="53721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2" y="43"/>
                  <a:pt x="12" y="42"/>
                </a:cubicBezTo>
                <a:cubicBezTo>
                  <a:pt x="12" y="23"/>
                  <a:pt x="12" y="23"/>
                  <a:pt x="12"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64" name="Oval 719"/>
          <p:cNvSpPr/>
          <p:nvPr/>
        </p:nvSpPr>
        <p:spPr>
          <a:xfrm flipH="1">
            <a:off x="7545705" y="3308350"/>
            <a:ext cx="105410" cy="9842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65" name="Freeform 720"/>
          <p:cNvSpPr/>
          <p:nvPr/>
        </p:nvSpPr>
        <p:spPr>
          <a:xfrm flipH="1">
            <a:off x="7802245" y="3418205"/>
            <a:ext cx="288290" cy="53721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66" name="Oval 721"/>
          <p:cNvSpPr/>
          <p:nvPr/>
        </p:nvSpPr>
        <p:spPr>
          <a:xfrm flipH="1">
            <a:off x="7885430" y="3308350"/>
            <a:ext cx="105410" cy="9842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67" name="Freeform 722"/>
          <p:cNvSpPr/>
          <p:nvPr/>
        </p:nvSpPr>
        <p:spPr>
          <a:xfrm flipH="1">
            <a:off x="6429375" y="3418205"/>
            <a:ext cx="288290" cy="53721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6" y="0"/>
                  <a:pt x="16" y="0"/>
                  <a:pt x="16"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7"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68" name="Oval 723"/>
          <p:cNvSpPr/>
          <p:nvPr/>
        </p:nvSpPr>
        <p:spPr>
          <a:xfrm flipH="1">
            <a:off x="6516370" y="3308350"/>
            <a:ext cx="118110" cy="9842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69" name="Freeform 724"/>
          <p:cNvSpPr/>
          <p:nvPr/>
        </p:nvSpPr>
        <p:spPr>
          <a:xfrm flipH="1">
            <a:off x="6769735" y="3418205"/>
            <a:ext cx="288290" cy="53721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7"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70" name="Oval 725"/>
          <p:cNvSpPr/>
          <p:nvPr/>
        </p:nvSpPr>
        <p:spPr>
          <a:xfrm flipH="1">
            <a:off x="6849110" y="3308350"/>
            <a:ext cx="125095" cy="9842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71" name="Freeform 726"/>
          <p:cNvSpPr/>
          <p:nvPr/>
        </p:nvSpPr>
        <p:spPr>
          <a:xfrm flipH="1">
            <a:off x="8808720" y="3418205"/>
            <a:ext cx="285115" cy="53721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3" y="22"/>
                  <a:pt x="2"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4E9101"/>
          </a:solidFill>
          <a:ln w="9525">
            <a:noFill/>
          </a:ln>
        </p:spPr>
        <p:txBody>
          <a:bodyPr/>
          <a:lstStyle/>
          <a:p>
            <a:endParaRPr lang="zh-CN" altLang="en-US">
              <a:solidFill>
                <a:schemeClr val="tx1"/>
              </a:solidFill>
            </a:endParaRPr>
          </a:p>
        </p:txBody>
      </p:sp>
      <p:sp>
        <p:nvSpPr>
          <p:cNvPr id="8272" name="Oval 727"/>
          <p:cNvSpPr/>
          <p:nvPr/>
        </p:nvSpPr>
        <p:spPr>
          <a:xfrm flipH="1">
            <a:off x="8904605" y="3308350"/>
            <a:ext cx="105410" cy="9842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73" name="Freeform 728"/>
          <p:cNvSpPr/>
          <p:nvPr/>
        </p:nvSpPr>
        <p:spPr>
          <a:xfrm flipH="1">
            <a:off x="9147810" y="3418205"/>
            <a:ext cx="285115" cy="53721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3"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4E9101"/>
          </a:solidFill>
          <a:ln w="9525">
            <a:noFill/>
          </a:ln>
        </p:spPr>
        <p:txBody>
          <a:bodyPr/>
          <a:lstStyle/>
          <a:p>
            <a:endParaRPr lang="zh-CN" altLang="en-US">
              <a:solidFill>
                <a:schemeClr val="tx1"/>
              </a:solidFill>
            </a:endParaRPr>
          </a:p>
        </p:txBody>
      </p:sp>
      <p:sp>
        <p:nvSpPr>
          <p:cNvPr id="8274" name="Oval 729"/>
          <p:cNvSpPr/>
          <p:nvPr/>
        </p:nvSpPr>
        <p:spPr>
          <a:xfrm flipH="1">
            <a:off x="9244965" y="3308350"/>
            <a:ext cx="105410" cy="9842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75" name="Freeform 730"/>
          <p:cNvSpPr/>
          <p:nvPr/>
        </p:nvSpPr>
        <p:spPr>
          <a:xfrm flipH="1">
            <a:off x="9487535" y="3418205"/>
            <a:ext cx="285115" cy="53721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2"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4E9101"/>
          </a:solidFill>
          <a:ln w="9525">
            <a:noFill/>
          </a:ln>
        </p:spPr>
        <p:txBody>
          <a:bodyPr/>
          <a:lstStyle/>
          <a:p>
            <a:endParaRPr lang="zh-CN" altLang="en-US">
              <a:solidFill>
                <a:schemeClr val="tx1"/>
              </a:solidFill>
            </a:endParaRPr>
          </a:p>
        </p:txBody>
      </p:sp>
      <p:sp>
        <p:nvSpPr>
          <p:cNvPr id="8276" name="Oval 731"/>
          <p:cNvSpPr/>
          <p:nvPr/>
        </p:nvSpPr>
        <p:spPr>
          <a:xfrm flipH="1">
            <a:off x="9580245" y="3308350"/>
            <a:ext cx="109220" cy="9842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77" name="Freeform 732"/>
          <p:cNvSpPr/>
          <p:nvPr/>
        </p:nvSpPr>
        <p:spPr>
          <a:xfrm flipH="1">
            <a:off x="8128635" y="3418205"/>
            <a:ext cx="285115" cy="53721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78" name="Oval 733"/>
          <p:cNvSpPr/>
          <p:nvPr/>
        </p:nvSpPr>
        <p:spPr>
          <a:xfrm flipH="1">
            <a:off x="8208645" y="3308350"/>
            <a:ext cx="121920" cy="9842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79" name="Freeform 734"/>
          <p:cNvSpPr/>
          <p:nvPr/>
        </p:nvSpPr>
        <p:spPr>
          <a:xfrm flipH="1">
            <a:off x="8468360" y="3418205"/>
            <a:ext cx="285115" cy="537210"/>
          </a:xfrm>
          <a:custGeom>
            <a:avLst/>
            <a:gdLst>
              <a:gd name="txL" fmla="*/ 0 w 21"/>
              <a:gd name="txT" fmla="*/ 0 h 44"/>
              <a:gd name="txR" fmla="*/ 21 w 21"/>
              <a:gd name="txB" fmla="*/ 44 h 44"/>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80" name="Oval 735"/>
          <p:cNvSpPr/>
          <p:nvPr/>
        </p:nvSpPr>
        <p:spPr>
          <a:xfrm flipH="1">
            <a:off x="8548370" y="3308350"/>
            <a:ext cx="121920" cy="9842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81" name="Freeform 736"/>
          <p:cNvSpPr/>
          <p:nvPr/>
        </p:nvSpPr>
        <p:spPr>
          <a:xfrm flipH="1">
            <a:off x="7122160" y="4114165"/>
            <a:ext cx="288290" cy="55118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82" name="Oval 737"/>
          <p:cNvSpPr/>
          <p:nvPr/>
        </p:nvSpPr>
        <p:spPr>
          <a:xfrm flipH="1">
            <a:off x="7209155" y="4006850"/>
            <a:ext cx="105410" cy="10731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83" name="Freeform 738"/>
          <p:cNvSpPr/>
          <p:nvPr/>
        </p:nvSpPr>
        <p:spPr>
          <a:xfrm flipH="1">
            <a:off x="7461885" y="4114165"/>
            <a:ext cx="288290" cy="55118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84" name="Oval 739"/>
          <p:cNvSpPr/>
          <p:nvPr/>
        </p:nvSpPr>
        <p:spPr>
          <a:xfrm flipH="1">
            <a:off x="7545705" y="4006850"/>
            <a:ext cx="105410" cy="10731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85" name="Freeform 740"/>
          <p:cNvSpPr/>
          <p:nvPr/>
        </p:nvSpPr>
        <p:spPr>
          <a:xfrm flipH="1">
            <a:off x="7802245" y="4114165"/>
            <a:ext cx="288290" cy="55118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86" name="Oval 741"/>
          <p:cNvSpPr/>
          <p:nvPr/>
        </p:nvSpPr>
        <p:spPr>
          <a:xfrm flipH="1">
            <a:off x="7885430" y="4006850"/>
            <a:ext cx="105410" cy="10731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87" name="Freeform 742"/>
          <p:cNvSpPr/>
          <p:nvPr/>
        </p:nvSpPr>
        <p:spPr>
          <a:xfrm flipH="1">
            <a:off x="6429375" y="4114165"/>
            <a:ext cx="288290" cy="55118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19"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7" y="21"/>
                  <a:pt x="17" y="20"/>
                </a:cubicBezTo>
                <a:cubicBezTo>
                  <a:pt x="17" y="8"/>
                  <a:pt x="17" y="8"/>
                  <a:pt x="17"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88" name="Oval 743"/>
          <p:cNvSpPr/>
          <p:nvPr/>
        </p:nvSpPr>
        <p:spPr>
          <a:xfrm flipH="1">
            <a:off x="6516370" y="4006850"/>
            <a:ext cx="118110" cy="10731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89" name="Freeform 744"/>
          <p:cNvSpPr/>
          <p:nvPr/>
        </p:nvSpPr>
        <p:spPr>
          <a:xfrm flipH="1">
            <a:off x="6769735" y="4114165"/>
            <a:ext cx="288290" cy="55118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5" y="0"/>
                  <a:pt x="15" y="0"/>
                  <a:pt x="15" y="0"/>
                </a:cubicBezTo>
                <a:cubicBezTo>
                  <a:pt x="19"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7" y="21"/>
                  <a:pt x="17" y="20"/>
                </a:cubicBezTo>
                <a:cubicBezTo>
                  <a:pt x="17" y="8"/>
                  <a:pt x="17" y="8"/>
                  <a:pt x="17"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90" name="Oval 745"/>
          <p:cNvSpPr/>
          <p:nvPr/>
        </p:nvSpPr>
        <p:spPr>
          <a:xfrm flipH="1">
            <a:off x="6849110" y="4006850"/>
            <a:ext cx="125095" cy="10731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291" name="Freeform 746"/>
          <p:cNvSpPr/>
          <p:nvPr/>
        </p:nvSpPr>
        <p:spPr>
          <a:xfrm flipH="1">
            <a:off x="8128635" y="4114165"/>
            <a:ext cx="285115" cy="551180"/>
          </a:xfrm>
          <a:custGeom>
            <a:avLst/>
            <a:gdLst>
              <a:gd name="txL" fmla="*/ 0 w 21"/>
              <a:gd name="txT" fmla="*/ 0 h 45"/>
              <a:gd name="txR" fmla="*/ 21 w 21"/>
              <a:gd name="txB" fmla="*/ 45 h 45"/>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0"/>
              </a:cxn>
            </a:cxnLst>
            <a:rect l="txL" t="txT" r="txR" b="tx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4E9101"/>
          </a:solidFill>
          <a:ln w="9525">
            <a:noFill/>
          </a:ln>
        </p:spPr>
        <p:txBody>
          <a:bodyPr/>
          <a:lstStyle/>
          <a:p>
            <a:endParaRPr lang="zh-CN" altLang="en-US">
              <a:solidFill>
                <a:schemeClr val="tx1"/>
              </a:solidFill>
            </a:endParaRPr>
          </a:p>
        </p:txBody>
      </p:sp>
      <p:sp>
        <p:nvSpPr>
          <p:cNvPr id="8292" name="Oval 747"/>
          <p:cNvSpPr/>
          <p:nvPr/>
        </p:nvSpPr>
        <p:spPr>
          <a:xfrm flipH="1">
            <a:off x="8208645" y="4006850"/>
            <a:ext cx="121920" cy="107315"/>
          </a:xfrm>
          <a:prstGeom prst="ellipse">
            <a:avLst/>
          </a:prstGeom>
          <a:solidFill>
            <a:srgbClr val="4E9101"/>
          </a:solidFill>
          <a:ln w="9525">
            <a:noFill/>
          </a:ln>
        </p:spPr>
        <p:txBody>
          <a:bodyPr/>
          <a:lstStyle/>
          <a:p>
            <a:pPr lvl="0"/>
            <a:endParaRPr lang="zh-CN" altLang="zh-CN" dirty="0">
              <a:solidFill>
                <a:schemeClr val="tx1"/>
              </a:solidFill>
              <a:latin typeface="Calibri" pitchFamily="34" charset="0"/>
              <a:ea typeface="宋体" pitchFamily="2" charset="-122"/>
              <a:sym typeface="宋体" pitchFamily="2" charset="-122"/>
            </a:endParaRPr>
          </a:p>
        </p:txBody>
      </p:sp>
      <p:sp>
        <p:nvSpPr>
          <p:cNvPr id="8300" name="TextBox 291"/>
          <p:cNvSpPr/>
          <p:nvPr/>
        </p:nvSpPr>
        <p:spPr>
          <a:xfrm>
            <a:off x="5401945" y="2073275"/>
            <a:ext cx="1030605" cy="287020"/>
          </a:xfrm>
          <a:prstGeom prst="rect">
            <a:avLst/>
          </a:prstGeom>
          <a:noFill/>
          <a:ln w="9525">
            <a:noFill/>
            <a:miter/>
          </a:ln>
        </p:spPr>
        <p:txBody>
          <a:bodyPr wrap="square">
            <a:spAutoFit/>
          </a:bodyPr>
          <a:lstStyle/>
          <a:p>
            <a:pPr lvl="0"/>
            <a:r>
              <a:rPr lang="zh-CN" altLang="en-US" sz="1200" dirty="0">
                <a:solidFill>
                  <a:schemeClr val="tx1"/>
                </a:solidFill>
                <a:latin typeface="微软雅黑" pitchFamily="34" charset="-122"/>
                <a:ea typeface="微软雅黑" pitchFamily="34" charset="-122"/>
                <a:sym typeface="Arial" pitchFamily="34" charset="0"/>
              </a:rPr>
              <a:t>添加标题</a:t>
            </a:r>
          </a:p>
        </p:txBody>
      </p:sp>
      <p:sp>
        <p:nvSpPr>
          <p:cNvPr id="8301" name="TextBox 292"/>
          <p:cNvSpPr/>
          <p:nvPr/>
        </p:nvSpPr>
        <p:spPr>
          <a:xfrm>
            <a:off x="5403215" y="2806700"/>
            <a:ext cx="855980" cy="287020"/>
          </a:xfrm>
          <a:prstGeom prst="rect">
            <a:avLst/>
          </a:prstGeom>
          <a:noFill/>
          <a:ln w="9525">
            <a:noFill/>
            <a:miter/>
          </a:ln>
        </p:spPr>
        <p:txBody>
          <a:bodyPr wrap="square">
            <a:spAutoFit/>
          </a:bodyPr>
          <a:lstStyle/>
          <a:p>
            <a:pPr lvl="0"/>
            <a:r>
              <a:rPr lang="zh-CN" altLang="en-US" sz="1200" dirty="0">
                <a:solidFill>
                  <a:schemeClr val="tx1"/>
                </a:solidFill>
                <a:latin typeface="微软雅黑" pitchFamily="34" charset="-122"/>
                <a:ea typeface="微软雅黑" pitchFamily="34" charset="-122"/>
                <a:sym typeface="Arial" pitchFamily="34" charset="0"/>
              </a:rPr>
              <a:t>添加标题</a:t>
            </a:r>
          </a:p>
        </p:txBody>
      </p:sp>
      <p:sp>
        <p:nvSpPr>
          <p:cNvPr id="8302" name="TextBox 293"/>
          <p:cNvSpPr/>
          <p:nvPr/>
        </p:nvSpPr>
        <p:spPr>
          <a:xfrm>
            <a:off x="5401310" y="3520440"/>
            <a:ext cx="1070610" cy="287020"/>
          </a:xfrm>
          <a:prstGeom prst="rect">
            <a:avLst/>
          </a:prstGeom>
          <a:noFill/>
          <a:ln w="9525">
            <a:noFill/>
            <a:miter/>
          </a:ln>
        </p:spPr>
        <p:txBody>
          <a:bodyPr wrap="square">
            <a:spAutoFit/>
          </a:bodyPr>
          <a:lstStyle/>
          <a:p>
            <a:pPr lvl="0"/>
            <a:r>
              <a:rPr lang="zh-CN" altLang="en-US" sz="1200" dirty="0">
                <a:solidFill>
                  <a:schemeClr val="tx1"/>
                </a:solidFill>
                <a:latin typeface="微软雅黑" pitchFamily="34" charset="-122"/>
                <a:ea typeface="微软雅黑" pitchFamily="34" charset="-122"/>
                <a:sym typeface="Arial" pitchFamily="34" charset="0"/>
              </a:rPr>
              <a:t>添加标题</a:t>
            </a:r>
          </a:p>
        </p:txBody>
      </p:sp>
      <p:sp>
        <p:nvSpPr>
          <p:cNvPr id="8303" name="TextBox 294"/>
          <p:cNvSpPr/>
          <p:nvPr/>
        </p:nvSpPr>
        <p:spPr>
          <a:xfrm>
            <a:off x="5401945" y="4253865"/>
            <a:ext cx="1030605" cy="287020"/>
          </a:xfrm>
          <a:prstGeom prst="rect">
            <a:avLst/>
          </a:prstGeom>
          <a:noFill/>
          <a:ln w="9525">
            <a:noFill/>
            <a:miter/>
          </a:ln>
        </p:spPr>
        <p:txBody>
          <a:bodyPr wrap="square">
            <a:spAutoFit/>
          </a:bodyPr>
          <a:lstStyle/>
          <a:p>
            <a:pPr lvl="0"/>
            <a:r>
              <a:rPr lang="zh-CN" altLang="en-US" sz="1200" dirty="0">
                <a:solidFill>
                  <a:schemeClr val="tx1"/>
                </a:solidFill>
                <a:latin typeface="微软雅黑" pitchFamily="34" charset="-122"/>
                <a:ea typeface="微软雅黑" pitchFamily="34" charset="-122"/>
                <a:sym typeface="Arial" pitchFamily="34" charset="0"/>
              </a:rPr>
              <a:t>添加标题</a:t>
            </a:r>
          </a:p>
        </p:txBody>
      </p:sp>
      <p:sp>
        <p:nvSpPr>
          <p:cNvPr id="14" name="文本框 13"/>
          <p:cNvSpPr txBox="1"/>
          <p:nvPr/>
        </p:nvSpPr>
        <p:spPr>
          <a:xfrm>
            <a:off x="1703070" y="5497830"/>
            <a:ext cx="8411210" cy="5657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400" dirty="0">
                <a:solidFill>
                  <a:schemeClr val="tx1"/>
                </a:solidFill>
                <a:latin typeface="微软雅黑" pitchFamily="34" charset="-122"/>
                <a:ea typeface="微软雅黑" pitchFamily="34" charset="-122"/>
                <a:sym typeface="+mn-ea"/>
              </a:rPr>
              <a:t>单击此处</a:t>
            </a:r>
            <a:r>
              <a:rPr lang="zh-CN" altLang="da-DK" sz="1600" dirty="0">
                <a:solidFill>
                  <a:schemeClr val="tx1"/>
                </a:solidFill>
                <a:latin typeface="微软雅黑" pitchFamily="34" charset="-122"/>
                <a:ea typeface="微软雅黑" pitchFamily="34" charset="-122"/>
                <a:sym typeface="+mn-ea"/>
              </a:rPr>
              <a:t>输入</a:t>
            </a:r>
            <a:r>
              <a:rPr lang="zh-CN" altLang="da-DK" sz="1400" dirty="0">
                <a:solidFill>
                  <a:schemeClr val="tx1"/>
                </a:solidFill>
                <a:latin typeface="微软雅黑" pitchFamily="34" charset="-122"/>
                <a:ea typeface="微软雅黑" pitchFamily="34" charset="-122"/>
                <a:sym typeface="+mn-ea"/>
              </a:rPr>
              <a:t>文本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单击此处输入文本</a:t>
            </a:r>
          </a:p>
        </p:txBody>
      </p:sp>
      <p:sp>
        <p:nvSpPr>
          <p:cNvPr id="82" name="稻壳儿小白白(http://dwz.cn/Wu2UP)"/>
          <p:cNvSpPr>
            <a:spLocks noEditPoints="1"/>
          </p:cNvSpPr>
          <p:nvPr/>
        </p:nvSpPr>
        <p:spPr bwMode="auto">
          <a:xfrm>
            <a:off x="1838325" y="2072005"/>
            <a:ext cx="2503805" cy="2503805"/>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solidFill>
              <a:effectLst/>
              <a:uLnTx/>
              <a:uFillTx/>
              <a:latin typeface="Arial"/>
              <a:ea typeface="微软雅黑"/>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3" name="Freeform 1066"/>
          <p:cNvSpPr/>
          <p:nvPr/>
        </p:nvSpPr>
        <p:spPr bwMode="auto">
          <a:xfrm rot="356891">
            <a:off x="5382260" y="4721860"/>
            <a:ext cx="504825" cy="648970"/>
          </a:xfrm>
          <a:custGeom>
            <a:avLst/>
            <a:gdLst>
              <a:gd name="T0" fmla="*/ 0 w 369"/>
              <a:gd name="T1" fmla="*/ 261 h 465"/>
              <a:gd name="T2" fmla="*/ 9 w 369"/>
              <a:gd name="T3" fmla="*/ 201 h 465"/>
              <a:gd name="T4" fmla="*/ 18 w 369"/>
              <a:gd name="T5" fmla="*/ 187 h 465"/>
              <a:gd name="T6" fmla="*/ 23 w 369"/>
              <a:gd name="T7" fmla="*/ 171 h 465"/>
              <a:gd name="T8" fmla="*/ 33 w 369"/>
              <a:gd name="T9" fmla="*/ 146 h 465"/>
              <a:gd name="T10" fmla="*/ 27 w 369"/>
              <a:gd name="T11" fmla="*/ 136 h 465"/>
              <a:gd name="T12" fmla="*/ 28 w 369"/>
              <a:gd name="T13" fmla="*/ 116 h 465"/>
              <a:gd name="T14" fmla="*/ 54 w 369"/>
              <a:gd name="T15" fmla="*/ 86 h 465"/>
              <a:gd name="T16" fmla="*/ 52 w 369"/>
              <a:gd name="T17" fmla="*/ 63 h 465"/>
              <a:gd name="T18" fmla="*/ 69 w 369"/>
              <a:gd name="T19" fmla="*/ 33 h 465"/>
              <a:gd name="T20" fmla="*/ 86 w 369"/>
              <a:gd name="T21" fmla="*/ 39 h 465"/>
              <a:gd name="T22" fmla="*/ 118 w 369"/>
              <a:gd name="T23" fmla="*/ 13 h 465"/>
              <a:gd name="T24" fmla="*/ 125 w 369"/>
              <a:gd name="T25" fmla="*/ 0 h 465"/>
              <a:gd name="T26" fmla="*/ 145 w 369"/>
              <a:gd name="T27" fmla="*/ 3 h 465"/>
              <a:gd name="T28" fmla="*/ 155 w 369"/>
              <a:gd name="T29" fmla="*/ 32 h 465"/>
              <a:gd name="T30" fmla="*/ 164 w 369"/>
              <a:gd name="T31" fmla="*/ 51 h 465"/>
              <a:gd name="T32" fmla="*/ 186 w 369"/>
              <a:gd name="T33" fmla="*/ 51 h 465"/>
              <a:gd name="T34" fmla="*/ 199 w 369"/>
              <a:gd name="T35" fmla="*/ 33 h 465"/>
              <a:gd name="T36" fmla="*/ 218 w 369"/>
              <a:gd name="T37" fmla="*/ 55 h 465"/>
              <a:gd name="T38" fmla="*/ 254 w 369"/>
              <a:gd name="T39" fmla="*/ 41 h 465"/>
              <a:gd name="T40" fmla="*/ 232 w 369"/>
              <a:gd name="T41" fmla="*/ 96 h 465"/>
              <a:gd name="T42" fmla="*/ 218 w 369"/>
              <a:gd name="T43" fmla="*/ 90 h 465"/>
              <a:gd name="T44" fmla="*/ 210 w 369"/>
              <a:gd name="T45" fmla="*/ 95 h 465"/>
              <a:gd name="T46" fmla="*/ 210 w 369"/>
              <a:gd name="T47" fmla="*/ 100 h 465"/>
              <a:gd name="T48" fmla="*/ 219 w 369"/>
              <a:gd name="T49" fmla="*/ 114 h 465"/>
              <a:gd name="T50" fmla="*/ 217 w 369"/>
              <a:gd name="T51" fmla="*/ 165 h 465"/>
              <a:gd name="T52" fmla="*/ 219 w 369"/>
              <a:gd name="T53" fmla="*/ 181 h 465"/>
              <a:gd name="T54" fmla="*/ 217 w 369"/>
              <a:gd name="T55" fmla="*/ 185 h 465"/>
              <a:gd name="T56" fmla="*/ 203 w 369"/>
              <a:gd name="T57" fmla="*/ 182 h 465"/>
              <a:gd name="T58" fmla="*/ 194 w 369"/>
              <a:gd name="T59" fmla="*/ 193 h 465"/>
              <a:gd name="T60" fmla="*/ 201 w 369"/>
              <a:gd name="T61" fmla="*/ 205 h 465"/>
              <a:gd name="T62" fmla="*/ 184 w 369"/>
              <a:gd name="T63" fmla="*/ 223 h 465"/>
              <a:gd name="T64" fmla="*/ 186 w 369"/>
              <a:gd name="T65" fmla="*/ 229 h 465"/>
              <a:gd name="T66" fmla="*/ 170 w 369"/>
              <a:gd name="T67" fmla="*/ 239 h 465"/>
              <a:gd name="T68" fmla="*/ 173 w 369"/>
              <a:gd name="T69" fmla="*/ 250 h 465"/>
              <a:gd name="T70" fmla="*/ 167 w 369"/>
              <a:gd name="T71" fmla="*/ 259 h 465"/>
              <a:gd name="T72" fmla="*/ 145 w 369"/>
              <a:gd name="T73" fmla="*/ 259 h 465"/>
              <a:gd name="T74" fmla="*/ 133 w 369"/>
              <a:gd name="T75" fmla="*/ 269 h 465"/>
              <a:gd name="T76" fmla="*/ 131 w 369"/>
              <a:gd name="T77" fmla="*/ 275 h 465"/>
              <a:gd name="T78" fmla="*/ 141 w 369"/>
              <a:gd name="T79" fmla="*/ 283 h 465"/>
              <a:gd name="T80" fmla="*/ 130 w 369"/>
              <a:gd name="T81" fmla="*/ 302 h 465"/>
              <a:gd name="T82" fmla="*/ 114 w 369"/>
              <a:gd name="T83" fmla="*/ 323 h 465"/>
              <a:gd name="T84" fmla="*/ 109 w 369"/>
              <a:gd name="T85" fmla="*/ 322 h 465"/>
              <a:gd name="T86" fmla="*/ 92 w 369"/>
              <a:gd name="T87" fmla="*/ 340 h 465"/>
              <a:gd name="T88" fmla="*/ 74 w 369"/>
              <a:gd name="T89" fmla="*/ 297 h 465"/>
              <a:gd name="T90" fmla="*/ 57 w 369"/>
              <a:gd name="T91" fmla="*/ 275 h 465"/>
              <a:gd name="T92" fmla="*/ 46 w 369"/>
              <a:gd name="T93" fmla="*/ 276 h 465"/>
              <a:gd name="T94" fmla="*/ 39 w 369"/>
              <a:gd name="T95" fmla="*/ 269 h 465"/>
              <a:gd name="T96" fmla="*/ 0 w 369"/>
              <a:gd name="T97" fmla="*/ 261 h 465"/>
              <a:gd name="T98" fmla="*/ 0 w 369"/>
              <a:gd name="T99" fmla="*/ 261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24" name="Freeform 1067"/>
          <p:cNvSpPr/>
          <p:nvPr/>
        </p:nvSpPr>
        <p:spPr bwMode="auto">
          <a:xfrm rot="356891">
            <a:off x="5128260" y="5522595"/>
            <a:ext cx="97155" cy="66675"/>
          </a:xfrm>
          <a:custGeom>
            <a:avLst/>
            <a:gdLst>
              <a:gd name="T0" fmla="*/ 4 w 72"/>
              <a:gd name="T1" fmla="*/ 9 h 50"/>
              <a:gd name="T2" fmla="*/ 20 w 72"/>
              <a:gd name="T3" fmla="*/ 13 h 50"/>
              <a:gd name="T4" fmla="*/ 39 w 72"/>
              <a:gd name="T5" fmla="*/ 0 h 50"/>
              <a:gd name="T6" fmla="*/ 47 w 72"/>
              <a:gd name="T7" fmla="*/ 23 h 50"/>
              <a:gd name="T8" fmla="*/ 28 w 72"/>
              <a:gd name="T9" fmla="*/ 31 h 50"/>
              <a:gd name="T10" fmla="*/ 4 w 72"/>
              <a:gd name="T11" fmla="*/ 29 h 50"/>
              <a:gd name="T12" fmla="*/ 0 w 72"/>
              <a:gd name="T13" fmla="*/ 13 h 50"/>
              <a:gd name="T14" fmla="*/ 4 w 72"/>
              <a:gd name="T15" fmla="*/ 9 h 50"/>
              <a:gd name="T16" fmla="*/ 4 w 72"/>
              <a:gd name="T17" fmla="*/ 9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25" name="Freeform 1068"/>
          <p:cNvSpPr/>
          <p:nvPr/>
        </p:nvSpPr>
        <p:spPr bwMode="auto">
          <a:xfrm rot="356891">
            <a:off x="5911215" y="5092065"/>
            <a:ext cx="176530" cy="472440"/>
          </a:xfrm>
          <a:custGeom>
            <a:avLst/>
            <a:gdLst>
              <a:gd name="T0" fmla="*/ 88 w 129"/>
              <a:gd name="T1" fmla="*/ 68 h 338"/>
              <a:gd name="T2" fmla="*/ 70 w 129"/>
              <a:gd name="T3" fmla="*/ 176 h 338"/>
              <a:gd name="T4" fmla="*/ 62 w 129"/>
              <a:gd name="T5" fmla="*/ 210 h 338"/>
              <a:gd name="T6" fmla="*/ 62 w 129"/>
              <a:gd name="T7" fmla="*/ 238 h 338"/>
              <a:gd name="T8" fmla="*/ 54 w 129"/>
              <a:gd name="T9" fmla="*/ 247 h 338"/>
              <a:gd name="T10" fmla="*/ 36 w 129"/>
              <a:gd name="T11" fmla="*/ 217 h 338"/>
              <a:gd name="T12" fmla="*/ 16 w 129"/>
              <a:gd name="T13" fmla="*/ 201 h 338"/>
              <a:gd name="T14" fmla="*/ 0 w 129"/>
              <a:gd name="T15" fmla="*/ 154 h 338"/>
              <a:gd name="T16" fmla="*/ 2 w 129"/>
              <a:gd name="T17" fmla="*/ 109 h 338"/>
              <a:gd name="T18" fmla="*/ 30 w 129"/>
              <a:gd name="T19" fmla="*/ 30 h 338"/>
              <a:gd name="T20" fmla="*/ 63 w 129"/>
              <a:gd name="T21" fmla="*/ 0 h 338"/>
              <a:gd name="T22" fmla="*/ 84 w 129"/>
              <a:gd name="T23" fmla="*/ 11 h 338"/>
              <a:gd name="T24" fmla="*/ 88 w 129"/>
              <a:gd name="T25" fmla="*/ 68 h 338"/>
              <a:gd name="T26" fmla="*/ 88 w 129"/>
              <a:gd name="T27" fmla="*/ 68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26" name="Freeform 1069"/>
          <p:cNvSpPr/>
          <p:nvPr/>
        </p:nvSpPr>
        <p:spPr bwMode="auto">
          <a:xfrm rot="356891">
            <a:off x="4624705" y="5118100"/>
            <a:ext cx="891540" cy="760730"/>
          </a:xfrm>
          <a:custGeom>
            <a:avLst/>
            <a:gdLst>
              <a:gd name="T0" fmla="*/ 132 w 648"/>
              <a:gd name="T1" fmla="*/ 58 h 546"/>
              <a:gd name="T2" fmla="*/ 139 w 648"/>
              <a:gd name="T3" fmla="*/ 31 h 546"/>
              <a:gd name="T4" fmla="*/ 180 w 648"/>
              <a:gd name="T5" fmla="*/ 47 h 546"/>
              <a:gd name="T6" fmla="*/ 180 w 648"/>
              <a:gd name="T7" fmla="*/ 25 h 546"/>
              <a:gd name="T8" fmla="*/ 197 w 648"/>
              <a:gd name="T9" fmla="*/ 4 h 546"/>
              <a:gd name="T10" fmla="*/ 244 w 648"/>
              <a:gd name="T11" fmla="*/ 0 h 546"/>
              <a:gd name="T12" fmla="*/ 285 w 648"/>
              <a:gd name="T13" fmla="*/ 4 h 546"/>
              <a:gd name="T14" fmla="*/ 281 w 648"/>
              <a:gd name="T15" fmla="*/ 29 h 546"/>
              <a:gd name="T16" fmla="*/ 267 w 648"/>
              <a:gd name="T17" fmla="*/ 59 h 546"/>
              <a:gd name="T18" fmla="*/ 338 w 648"/>
              <a:gd name="T19" fmla="*/ 40 h 546"/>
              <a:gd name="T20" fmla="*/ 365 w 648"/>
              <a:gd name="T21" fmla="*/ 47 h 546"/>
              <a:gd name="T22" fmla="*/ 360 w 648"/>
              <a:gd name="T23" fmla="*/ 24 h 546"/>
              <a:gd name="T24" fmla="*/ 408 w 648"/>
              <a:gd name="T25" fmla="*/ 39 h 546"/>
              <a:gd name="T26" fmla="*/ 436 w 648"/>
              <a:gd name="T27" fmla="*/ 59 h 546"/>
              <a:gd name="T28" fmla="*/ 441 w 648"/>
              <a:gd name="T29" fmla="*/ 111 h 546"/>
              <a:gd name="T30" fmla="*/ 421 w 648"/>
              <a:gd name="T31" fmla="*/ 134 h 546"/>
              <a:gd name="T32" fmla="*/ 382 w 648"/>
              <a:gd name="T33" fmla="*/ 170 h 546"/>
              <a:gd name="T34" fmla="*/ 362 w 648"/>
              <a:gd name="T35" fmla="*/ 177 h 546"/>
              <a:gd name="T36" fmla="*/ 352 w 648"/>
              <a:gd name="T37" fmla="*/ 182 h 546"/>
              <a:gd name="T38" fmla="*/ 320 w 648"/>
              <a:gd name="T39" fmla="*/ 192 h 546"/>
              <a:gd name="T40" fmla="*/ 295 w 648"/>
              <a:gd name="T41" fmla="*/ 196 h 546"/>
              <a:gd name="T42" fmla="*/ 235 w 648"/>
              <a:gd name="T43" fmla="*/ 188 h 546"/>
              <a:gd name="T44" fmla="*/ 242 w 648"/>
              <a:gd name="T45" fmla="*/ 233 h 546"/>
              <a:gd name="T46" fmla="*/ 203 w 648"/>
              <a:gd name="T47" fmla="*/ 263 h 546"/>
              <a:gd name="T48" fmla="*/ 164 w 648"/>
              <a:gd name="T49" fmla="*/ 277 h 546"/>
              <a:gd name="T50" fmla="*/ 117 w 648"/>
              <a:gd name="T51" fmla="*/ 295 h 546"/>
              <a:gd name="T52" fmla="*/ 44 w 648"/>
              <a:gd name="T53" fmla="*/ 331 h 546"/>
              <a:gd name="T54" fmla="*/ 54 w 648"/>
              <a:gd name="T55" fmla="*/ 381 h 546"/>
              <a:gd name="T56" fmla="*/ 20 w 648"/>
              <a:gd name="T57" fmla="*/ 394 h 546"/>
              <a:gd name="T58" fmla="*/ 4 w 648"/>
              <a:gd name="T59" fmla="*/ 324 h 546"/>
              <a:gd name="T60" fmla="*/ 19 w 648"/>
              <a:gd name="T61" fmla="*/ 284 h 546"/>
              <a:gd name="T62" fmla="*/ 37 w 648"/>
              <a:gd name="T63" fmla="*/ 264 h 546"/>
              <a:gd name="T64" fmla="*/ 60 w 648"/>
              <a:gd name="T65" fmla="*/ 231 h 546"/>
              <a:gd name="T66" fmla="*/ 94 w 648"/>
              <a:gd name="T67" fmla="*/ 164 h 546"/>
              <a:gd name="T68" fmla="*/ 121 w 648"/>
              <a:gd name="T69" fmla="*/ 112 h 546"/>
              <a:gd name="T70" fmla="*/ 121 w 648"/>
              <a:gd name="T71" fmla="*/ 68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chemeClr val="bg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27" name="Freeform 1070"/>
          <p:cNvSpPr/>
          <p:nvPr/>
        </p:nvSpPr>
        <p:spPr bwMode="auto">
          <a:xfrm rot="356891">
            <a:off x="3968115" y="4974590"/>
            <a:ext cx="926465" cy="681355"/>
          </a:xfrm>
          <a:custGeom>
            <a:avLst/>
            <a:gdLst>
              <a:gd name="T0" fmla="*/ 21 w 673"/>
              <a:gd name="T1" fmla="*/ 137 h 490"/>
              <a:gd name="T2" fmla="*/ 52 w 673"/>
              <a:gd name="T3" fmla="*/ 123 h 490"/>
              <a:gd name="T4" fmla="*/ 102 w 673"/>
              <a:gd name="T5" fmla="*/ 136 h 490"/>
              <a:gd name="T6" fmla="*/ 110 w 673"/>
              <a:gd name="T7" fmla="*/ 113 h 490"/>
              <a:gd name="T8" fmla="*/ 179 w 673"/>
              <a:gd name="T9" fmla="*/ 86 h 490"/>
              <a:gd name="T10" fmla="*/ 235 w 673"/>
              <a:gd name="T11" fmla="*/ 70 h 490"/>
              <a:gd name="T12" fmla="*/ 259 w 673"/>
              <a:gd name="T13" fmla="*/ 75 h 490"/>
              <a:gd name="T14" fmla="*/ 276 w 673"/>
              <a:gd name="T15" fmla="*/ 62 h 490"/>
              <a:gd name="T16" fmla="*/ 284 w 673"/>
              <a:gd name="T17" fmla="*/ 48 h 490"/>
              <a:gd name="T18" fmla="*/ 307 w 673"/>
              <a:gd name="T19" fmla="*/ 31 h 490"/>
              <a:gd name="T20" fmla="*/ 338 w 673"/>
              <a:gd name="T21" fmla="*/ 13 h 490"/>
              <a:gd name="T22" fmla="*/ 350 w 673"/>
              <a:gd name="T23" fmla="*/ 29 h 490"/>
              <a:gd name="T24" fmla="*/ 380 w 673"/>
              <a:gd name="T25" fmla="*/ 6 h 490"/>
              <a:gd name="T26" fmla="*/ 412 w 673"/>
              <a:gd name="T27" fmla="*/ 6 h 490"/>
              <a:gd name="T28" fmla="*/ 427 w 673"/>
              <a:gd name="T29" fmla="*/ 32 h 490"/>
              <a:gd name="T30" fmla="*/ 408 w 673"/>
              <a:gd name="T31" fmla="*/ 78 h 490"/>
              <a:gd name="T32" fmla="*/ 408 w 673"/>
              <a:gd name="T33" fmla="*/ 99 h 490"/>
              <a:gd name="T34" fmla="*/ 439 w 673"/>
              <a:gd name="T35" fmla="*/ 115 h 490"/>
              <a:gd name="T36" fmla="*/ 463 w 673"/>
              <a:gd name="T37" fmla="*/ 107 h 490"/>
              <a:gd name="T38" fmla="*/ 463 w 673"/>
              <a:gd name="T39" fmla="*/ 152 h 490"/>
              <a:gd name="T40" fmla="*/ 435 w 673"/>
              <a:gd name="T41" fmla="*/ 202 h 490"/>
              <a:gd name="T42" fmla="*/ 402 w 673"/>
              <a:gd name="T43" fmla="*/ 269 h 490"/>
              <a:gd name="T44" fmla="*/ 379 w 673"/>
              <a:gd name="T45" fmla="*/ 303 h 490"/>
              <a:gd name="T46" fmla="*/ 361 w 673"/>
              <a:gd name="T47" fmla="*/ 322 h 490"/>
              <a:gd name="T48" fmla="*/ 306 w 673"/>
              <a:gd name="T49" fmla="*/ 354 h 490"/>
              <a:gd name="T50" fmla="*/ 262 w 673"/>
              <a:gd name="T51" fmla="*/ 329 h 490"/>
              <a:gd name="T52" fmla="*/ 217 w 673"/>
              <a:gd name="T53" fmla="*/ 352 h 490"/>
              <a:gd name="T54" fmla="*/ 148 w 673"/>
              <a:gd name="T55" fmla="*/ 325 h 490"/>
              <a:gd name="T56" fmla="*/ 150 w 673"/>
              <a:gd name="T57" fmla="*/ 274 h 490"/>
              <a:gd name="T58" fmla="*/ 118 w 673"/>
              <a:gd name="T59" fmla="*/ 263 h 490"/>
              <a:gd name="T60" fmla="*/ 93 w 673"/>
              <a:gd name="T61" fmla="*/ 263 h 490"/>
              <a:gd name="T62" fmla="*/ 82 w 673"/>
              <a:gd name="T63" fmla="*/ 225 h 490"/>
              <a:gd name="T64" fmla="*/ 103 w 673"/>
              <a:gd name="T65" fmla="*/ 220 h 490"/>
              <a:gd name="T66" fmla="*/ 102 w 673"/>
              <a:gd name="T67" fmla="*/ 188 h 490"/>
              <a:gd name="T68" fmla="*/ 40 w 673"/>
              <a:gd name="T69" fmla="*/ 163 h 490"/>
              <a:gd name="T70" fmla="*/ 11 w 673"/>
              <a:gd name="T71" fmla="*/ 163 h 490"/>
              <a:gd name="T72" fmla="*/ 2 w 673"/>
              <a:gd name="T73" fmla="*/ 136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28" name="Freeform 1071"/>
          <p:cNvSpPr/>
          <p:nvPr/>
        </p:nvSpPr>
        <p:spPr bwMode="auto">
          <a:xfrm rot="356891">
            <a:off x="4457065" y="5851525"/>
            <a:ext cx="295910" cy="275590"/>
          </a:xfrm>
          <a:custGeom>
            <a:avLst/>
            <a:gdLst>
              <a:gd name="T0" fmla="*/ 152 w 214"/>
              <a:gd name="T1" fmla="*/ 24 h 199"/>
              <a:gd name="T2" fmla="*/ 123 w 214"/>
              <a:gd name="T3" fmla="*/ 75 h 199"/>
              <a:gd name="T4" fmla="*/ 123 w 214"/>
              <a:gd name="T5" fmla="*/ 96 h 199"/>
              <a:gd name="T6" fmla="*/ 68 w 214"/>
              <a:gd name="T7" fmla="*/ 141 h 199"/>
              <a:gd name="T8" fmla="*/ 10 w 214"/>
              <a:gd name="T9" fmla="*/ 123 h 199"/>
              <a:gd name="T10" fmla="*/ 0 w 214"/>
              <a:gd name="T11" fmla="*/ 80 h 199"/>
              <a:gd name="T12" fmla="*/ 4 w 214"/>
              <a:gd name="T13" fmla="*/ 61 h 199"/>
              <a:gd name="T14" fmla="*/ 33 w 214"/>
              <a:gd name="T15" fmla="*/ 30 h 199"/>
              <a:gd name="T16" fmla="*/ 44 w 214"/>
              <a:gd name="T17" fmla="*/ 20 h 199"/>
              <a:gd name="T18" fmla="*/ 96 w 214"/>
              <a:gd name="T19" fmla="*/ 11 h 199"/>
              <a:gd name="T20" fmla="*/ 119 w 214"/>
              <a:gd name="T21" fmla="*/ 9 h 199"/>
              <a:gd name="T22" fmla="*/ 127 w 214"/>
              <a:gd name="T23" fmla="*/ 0 h 199"/>
              <a:gd name="T24" fmla="*/ 144 w 214"/>
              <a:gd name="T25" fmla="*/ 4 h 199"/>
              <a:gd name="T26" fmla="*/ 152 w 214"/>
              <a:gd name="T27" fmla="*/ 24 h 199"/>
              <a:gd name="T28" fmla="*/ 152 w 214"/>
              <a:gd name="T29" fmla="*/ 2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29" name="Freeform 1072"/>
          <p:cNvSpPr/>
          <p:nvPr/>
        </p:nvSpPr>
        <p:spPr bwMode="auto">
          <a:xfrm rot="356891">
            <a:off x="3139440" y="4535170"/>
            <a:ext cx="1062355" cy="1121410"/>
          </a:xfrm>
          <a:custGeom>
            <a:avLst/>
            <a:gdLst>
              <a:gd name="T0" fmla="*/ 472 w 773"/>
              <a:gd name="T1" fmla="*/ 91 h 806"/>
              <a:gd name="T2" fmla="*/ 436 w 773"/>
              <a:gd name="T3" fmla="*/ 101 h 806"/>
              <a:gd name="T4" fmla="*/ 419 w 773"/>
              <a:gd name="T5" fmla="*/ 72 h 806"/>
              <a:gd name="T6" fmla="*/ 410 w 773"/>
              <a:gd name="T7" fmla="*/ 51 h 806"/>
              <a:gd name="T8" fmla="*/ 382 w 773"/>
              <a:gd name="T9" fmla="*/ 52 h 806"/>
              <a:gd name="T10" fmla="*/ 369 w 773"/>
              <a:gd name="T11" fmla="*/ 75 h 806"/>
              <a:gd name="T12" fmla="*/ 369 w 773"/>
              <a:gd name="T13" fmla="*/ 102 h 806"/>
              <a:gd name="T14" fmla="*/ 337 w 773"/>
              <a:gd name="T15" fmla="*/ 202 h 806"/>
              <a:gd name="T16" fmla="*/ 310 w 773"/>
              <a:gd name="T17" fmla="*/ 210 h 806"/>
              <a:gd name="T18" fmla="*/ 259 w 773"/>
              <a:gd name="T19" fmla="*/ 224 h 806"/>
              <a:gd name="T20" fmla="*/ 184 w 773"/>
              <a:gd name="T21" fmla="*/ 101 h 806"/>
              <a:gd name="T22" fmla="*/ 158 w 773"/>
              <a:gd name="T23" fmla="*/ 82 h 806"/>
              <a:gd name="T24" fmla="*/ 153 w 773"/>
              <a:gd name="T25" fmla="*/ 52 h 806"/>
              <a:gd name="T26" fmla="*/ 116 w 773"/>
              <a:gd name="T27" fmla="*/ 72 h 806"/>
              <a:gd name="T28" fmla="*/ 101 w 773"/>
              <a:gd name="T29" fmla="*/ 0 h 806"/>
              <a:gd name="T30" fmla="*/ 75 w 773"/>
              <a:gd name="T31" fmla="*/ 29 h 806"/>
              <a:gd name="T32" fmla="*/ 72 w 773"/>
              <a:gd name="T33" fmla="*/ 74 h 806"/>
              <a:gd name="T34" fmla="*/ 55 w 773"/>
              <a:gd name="T35" fmla="*/ 66 h 806"/>
              <a:gd name="T36" fmla="*/ 55 w 773"/>
              <a:gd name="T37" fmla="*/ 118 h 806"/>
              <a:gd name="T38" fmla="*/ 75 w 773"/>
              <a:gd name="T39" fmla="*/ 125 h 806"/>
              <a:gd name="T40" fmla="*/ 74 w 773"/>
              <a:gd name="T41" fmla="*/ 239 h 806"/>
              <a:gd name="T42" fmla="*/ 12 w 773"/>
              <a:gd name="T43" fmla="*/ 313 h 806"/>
              <a:gd name="T44" fmla="*/ 0 w 773"/>
              <a:gd name="T45" fmla="*/ 333 h 806"/>
              <a:gd name="T46" fmla="*/ 2 w 773"/>
              <a:gd name="T47" fmla="*/ 378 h 806"/>
              <a:gd name="T48" fmla="*/ 35 w 773"/>
              <a:gd name="T49" fmla="*/ 374 h 806"/>
              <a:gd name="T50" fmla="*/ 72 w 773"/>
              <a:gd name="T51" fmla="*/ 388 h 806"/>
              <a:gd name="T52" fmla="*/ 82 w 773"/>
              <a:gd name="T53" fmla="*/ 428 h 806"/>
              <a:gd name="T54" fmla="*/ 112 w 773"/>
              <a:gd name="T55" fmla="*/ 438 h 806"/>
              <a:gd name="T56" fmla="*/ 110 w 773"/>
              <a:gd name="T57" fmla="*/ 463 h 806"/>
              <a:gd name="T58" fmla="*/ 99 w 773"/>
              <a:gd name="T59" fmla="*/ 504 h 806"/>
              <a:gd name="T60" fmla="*/ 121 w 773"/>
              <a:gd name="T61" fmla="*/ 513 h 806"/>
              <a:gd name="T62" fmla="*/ 144 w 773"/>
              <a:gd name="T63" fmla="*/ 532 h 806"/>
              <a:gd name="T64" fmla="*/ 185 w 773"/>
              <a:gd name="T65" fmla="*/ 559 h 806"/>
              <a:gd name="T66" fmla="*/ 226 w 773"/>
              <a:gd name="T67" fmla="*/ 546 h 806"/>
              <a:gd name="T68" fmla="*/ 229 w 773"/>
              <a:gd name="T69" fmla="*/ 574 h 806"/>
              <a:gd name="T70" fmla="*/ 255 w 773"/>
              <a:gd name="T71" fmla="*/ 579 h 806"/>
              <a:gd name="T72" fmla="*/ 266 w 773"/>
              <a:gd name="T73" fmla="*/ 577 h 806"/>
              <a:gd name="T74" fmla="*/ 256 w 773"/>
              <a:gd name="T75" fmla="*/ 504 h 806"/>
              <a:gd name="T76" fmla="*/ 289 w 773"/>
              <a:gd name="T77" fmla="*/ 490 h 806"/>
              <a:gd name="T78" fmla="*/ 310 w 773"/>
              <a:gd name="T79" fmla="*/ 472 h 806"/>
              <a:gd name="T80" fmla="*/ 361 w 773"/>
              <a:gd name="T81" fmla="*/ 472 h 806"/>
              <a:gd name="T82" fmla="*/ 384 w 773"/>
              <a:gd name="T83" fmla="*/ 470 h 806"/>
              <a:gd name="T84" fmla="*/ 405 w 773"/>
              <a:gd name="T85" fmla="*/ 485 h 806"/>
              <a:gd name="T86" fmla="*/ 422 w 773"/>
              <a:gd name="T87" fmla="*/ 464 h 806"/>
              <a:gd name="T88" fmla="*/ 445 w 773"/>
              <a:gd name="T89" fmla="*/ 465 h 806"/>
              <a:gd name="T90" fmla="*/ 475 w 773"/>
              <a:gd name="T91" fmla="*/ 430 h 806"/>
              <a:gd name="T92" fmla="*/ 506 w 773"/>
              <a:gd name="T93" fmla="*/ 437 h 806"/>
              <a:gd name="T94" fmla="*/ 529 w 773"/>
              <a:gd name="T95" fmla="*/ 411 h 806"/>
              <a:gd name="T96" fmla="*/ 540 w 773"/>
              <a:gd name="T97" fmla="*/ 387 h 806"/>
              <a:gd name="T98" fmla="*/ 481 w 773"/>
              <a:gd name="T99" fmla="*/ 366 h 806"/>
              <a:gd name="T100" fmla="*/ 457 w 773"/>
              <a:gd name="T101" fmla="*/ 350 h 806"/>
              <a:gd name="T102" fmla="*/ 431 w 773"/>
              <a:gd name="T103" fmla="*/ 332 h 806"/>
              <a:gd name="T104" fmla="*/ 439 w 773"/>
              <a:gd name="T105" fmla="*/ 284 h 806"/>
              <a:gd name="T106" fmla="*/ 436 w 773"/>
              <a:gd name="T107" fmla="*/ 196 h 806"/>
              <a:gd name="T108" fmla="*/ 390 w 773"/>
              <a:gd name="T109" fmla="*/ 199 h 806"/>
              <a:gd name="T110" fmla="*/ 382 w 773"/>
              <a:gd name="T111" fmla="*/ 167 h 806"/>
              <a:gd name="T112" fmla="*/ 392 w 773"/>
              <a:gd name="T113" fmla="*/ 136 h 806"/>
              <a:gd name="T114" fmla="*/ 419 w 773"/>
              <a:gd name="T115" fmla="*/ 134 h 806"/>
              <a:gd name="T116" fmla="*/ 467 w 773"/>
              <a:gd name="T117" fmla="*/ 134 h 806"/>
              <a:gd name="T118" fmla="*/ 477 w 773"/>
              <a:gd name="T119" fmla="*/ 107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30" name="Freeform 1073"/>
          <p:cNvSpPr/>
          <p:nvPr/>
        </p:nvSpPr>
        <p:spPr bwMode="auto">
          <a:xfrm rot="356891">
            <a:off x="5090795" y="4488815"/>
            <a:ext cx="557530" cy="785495"/>
          </a:xfrm>
          <a:custGeom>
            <a:avLst/>
            <a:gdLst>
              <a:gd name="T0" fmla="*/ 6 w 404"/>
              <a:gd name="T1" fmla="*/ 89 h 566"/>
              <a:gd name="T2" fmla="*/ 25 w 404"/>
              <a:gd name="T3" fmla="*/ 125 h 566"/>
              <a:gd name="T4" fmla="*/ 26 w 404"/>
              <a:gd name="T5" fmla="*/ 144 h 566"/>
              <a:gd name="T6" fmla="*/ 16 w 404"/>
              <a:gd name="T7" fmla="*/ 163 h 566"/>
              <a:gd name="T8" fmla="*/ 4 w 404"/>
              <a:gd name="T9" fmla="*/ 174 h 566"/>
              <a:gd name="T10" fmla="*/ 0 w 404"/>
              <a:gd name="T11" fmla="*/ 210 h 566"/>
              <a:gd name="T12" fmla="*/ 4 w 404"/>
              <a:gd name="T13" fmla="*/ 214 h 566"/>
              <a:gd name="T14" fmla="*/ 12 w 404"/>
              <a:gd name="T15" fmla="*/ 211 h 566"/>
              <a:gd name="T16" fmla="*/ 16 w 404"/>
              <a:gd name="T17" fmla="*/ 214 h 566"/>
              <a:gd name="T18" fmla="*/ 16 w 404"/>
              <a:gd name="T19" fmla="*/ 236 h 566"/>
              <a:gd name="T20" fmla="*/ 26 w 404"/>
              <a:gd name="T21" fmla="*/ 261 h 566"/>
              <a:gd name="T22" fmla="*/ 37 w 404"/>
              <a:gd name="T23" fmla="*/ 265 h 566"/>
              <a:gd name="T24" fmla="*/ 38 w 404"/>
              <a:gd name="T25" fmla="*/ 304 h 566"/>
              <a:gd name="T26" fmla="*/ 33 w 404"/>
              <a:gd name="T27" fmla="*/ 330 h 566"/>
              <a:gd name="T28" fmla="*/ 38 w 404"/>
              <a:gd name="T29" fmla="*/ 341 h 566"/>
              <a:gd name="T30" fmla="*/ 50 w 404"/>
              <a:gd name="T31" fmla="*/ 353 h 566"/>
              <a:gd name="T32" fmla="*/ 81 w 404"/>
              <a:gd name="T33" fmla="*/ 345 h 566"/>
              <a:gd name="T34" fmla="*/ 87 w 404"/>
              <a:gd name="T35" fmla="*/ 356 h 566"/>
              <a:gd name="T36" fmla="*/ 77 w 404"/>
              <a:gd name="T37" fmla="*/ 369 h 566"/>
              <a:gd name="T38" fmla="*/ 62 w 404"/>
              <a:gd name="T39" fmla="*/ 392 h 566"/>
              <a:gd name="T40" fmla="*/ 62 w 404"/>
              <a:gd name="T41" fmla="*/ 399 h 566"/>
              <a:gd name="T42" fmla="*/ 70 w 404"/>
              <a:gd name="T43" fmla="*/ 406 h 566"/>
              <a:gd name="T44" fmla="*/ 134 w 404"/>
              <a:gd name="T45" fmla="*/ 381 h 566"/>
              <a:gd name="T46" fmla="*/ 155 w 404"/>
              <a:gd name="T47" fmla="*/ 392 h 566"/>
              <a:gd name="T48" fmla="*/ 161 w 404"/>
              <a:gd name="T49" fmla="*/ 387 h 566"/>
              <a:gd name="T50" fmla="*/ 155 w 404"/>
              <a:gd name="T51" fmla="*/ 372 h 566"/>
              <a:gd name="T52" fmla="*/ 157 w 404"/>
              <a:gd name="T53" fmla="*/ 365 h 566"/>
              <a:gd name="T54" fmla="*/ 166 w 404"/>
              <a:gd name="T55" fmla="*/ 305 h 566"/>
              <a:gd name="T56" fmla="*/ 175 w 404"/>
              <a:gd name="T57" fmla="*/ 292 h 566"/>
              <a:gd name="T58" fmla="*/ 179 w 404"/>
              <a:gd name="T59" fmla="*/ 276 h 566"/>
              <a:gd name="T60" fmla="*/ 191 w 404"/>
              <a:gd name="T61" fmla="*/ 252 h 566"/>
              <a:gd name="T62" fmla="*/ 184 w 404"/>
              <a:gd name="T63" fmla="*/ 243 h 566"/>
              <a:gd name="T64" fmla="*/ 185 w 404"/>
              <a:gd name="T65" fmla="*/ 222 h 566"/>
              <a:gd name="T66" fmla="*/ 212 w 404"/>
              <a:gd name="T67" fmla="*/ 191 h 566"/>
              <a:gd name="T68" fmla="*/ 210 w 404"/>
              <a:gd name="T69" fmla="*/ 171 h 566"/>
              <a:gd name="T70" fmla="*/ 227 w 404"/>
              <a:gd name="T71" fmla="*/ 142 h 566"/>
              <a:gd name="T72" fmla="*/ 244 w 404"/>
              <a:gd name="T73" fmla="*/ 146 h 566"/>
              <a:gd name="T74" fmla="*/ 278 w 404"/>
              <a:gd name="T75" fmla="*/ 120 h 566"/>
              <a:gd name="T76" fmla="*/ 285 w 404"/>
              <a:gd name="T77" fmla="*/ 107 h 566"/>
              <a:gd name="T78" fmla="*/ 263 w 404"/>
              <a:gd name="T79" fmla="*/ 66 h 566"/>
              <a:gd name="T80" fmla="*/ 250 w 404"/>
              <a:gd name="T81" fmla="*/ 46 h 566"/>
              <a:gd name="T82" fmla="*/ 259 w 404"/>
              <a:gd name="T83" fmla="*/ 36 h 566"/>
              <a:gd name="T84" fmla="*/ 246 w 404"/>
              <a:gd name="T85" fmla="*/ 24 h 566"/>
              <a:gd name="T86" fmla="*/ 214 w 404"/>
              <a:gd name="T87" fmla="*/ 24 h 566"/>
              <a:gd name="T88" fmla="*/ 199 w 404"/>
              <a:gd name="T89" fmla="*/ 8 h 566"/>
              <a:gd name="T90" fmla="*/ 173 w 404"/>
              <a:gd name="T91" fmla="*/ 35 h 566"/>
              <a:gd name="T92" fmla="*/ 164 w 404"/>
              <a:gd name="T93" fmla="*/ 30 h 566"/>
              <a:gd name="T94" fmla="*/ 175 w 404"/>
              <a:gd name="T95" fmla="*/ 10 h 566"/>
              <a:gd name="T96" fmla="*/ 173 w 404"/>
              <a:gd name="T97" fmla="*/ 4 h 566"/>
              <a:gd name="T98" fmla="*/ 164 w 404"/>
              <a:gd name="T99" fmla="*/ 0 h 566"/>
              <a:gd name="T100" fmla="*/ 134 w 404"/>
              <a:gd name="T101" fmla="*/ 17 h 566"/>
              <a:gd name="T102" fmla="*/ 107 w 404"/>
              <a:gd name="T103" fmla="*/ 25 h 566"/>
              <a:gd name="T104" fmla="*/ 87 w 404"/>
              <a:gd name="T105" fmla="*/ 24 h 566"/>
              <a:gd name="T106" fmla="*/ 45 w 404"/>
              <a:gd name="T107" fmla="*/ 65 h 566"/>
              <a:gd name="T108" fmla="*/ 21 w 404"/>
              <a:gd name="T109" fmla="*/ 73 h 566"/>
              <a:gd name="T110" fmla="*/ 6 w 404"/>
              <a:gd name="T111" fmla="*/ 89 h 566"/>
              <a:gd name="T112" fmla="*/ 6 w 404"/>
              <a:gd name="T113" fmla="*/ 89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31" name="Freeform 1074"/>
          <p:cNvSpPr/>
          <p:nvPr/>
        </p:nvSpPr>
        <p:spPr bwMode="auto">
          <a:xfrm rot="356891">
            <a:off x="4527550" y="4509135"/>
            <a:ext cx="638175" cy="728980"/>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32" name="Freeform 1075"/>
          <p:cNvSpPr/>
          <p:nvPr/>
        </p:nvSpPr>
        <p:spPr bwMode="auto">
          <a:xfrm rot="356891">
            <a:off x="3902075" y="4589145"/>
            <a:ext cx="711835" cy="638175"/>
          </a:xfrm>
          <a:custGeom>
            <a:avLst/>
            <a:gdLst>
              <a:gd name="T0" fmla="*/ 100 w 520"/>
              <a:gd name="T1" fmla="*/ 110 h 459"/>
              <a:gd name="T2" fmla="*/ 91 w 520"/>
              <a:gd name="T3" fmla="*/ 137 h 459"/>
              <a:gd name="T4" fmla="*/ 75 w 520"/>
              <a:gd name="T5" fmla="*/ 143 h 459"/>
              <a:gd name="T6" fmla="*/ 42 w 520"/>
              <a:gd name="T7" fmla="*/ 137 h 459"/>
              <a:gd name="T8" fmla="*/ 35 w 520"/>
              <a:gd name="T9" fmla="*/ 145 h 459"/>
              <a:gd name="T10" fmla="*/ 17 w 520"/>
              <a:gd name="T11" fmla="*/ 138 h 459"/>
              <a:gd name="T12" fmla="*/ 0 w 520"/>
              <a:gd name="T13" fmla="*/ 163 h 459"/>
              <a:gd name="T14" fmla="*/ 8 w 520"/>
              <a:gd name="T15" fmla="*/ 171 h 459"/>
              <a:gd name="T16" fmla="*/ 8 w 520"/>
              <a:gd name="T17" fmla="*/ 187 h 459"/>
              <a:gd name="T18" fmla="*/ 15 w 520"/>
              <a:gd name="T19" fmla="*/ 201 h 459"/>
              <a:gd name="T20" fmla="*/ 49 w 520"/>
              <a:gd name="T21" fmla="*/ 190 h 459"/>
              <a:gd name="T22" fmla="*/ 58 w 520"/>
              <a:gd name="T23" fmla="*/ 200 h 459"/>
              <a:gd name="T24" fmla="*/ 44 w 520"/>
              <a:gd name="T25" fmla="*/ 267 h 459"/>
              <a:gd name="T26" fmla="*/ 64 w 520"/>
              <a:gd name="T27" fmla="*/ 287 h 459"/>
              <a:gd name="T28" fmla="*/ 58 w 520"/>
              <a:gd name="T29" fmla="*/ 327 h 459"/>
              <a:gd name="T30" fmla="*/ 78 w 520"/>
              <a:gd name="T31" fmla="*/ 328 h 459"/>
              <a:gd name="T32" fmla="*/ 98 w 520"/>
              <a:gd name="T33" fmla="*/ 307 h 459"/>
              <a:gd name="T34" fmla="*/ 107 w 520"/>
              <a:gd name="T35" fmla="*/ 313 h 459"/>
              <a:gd name="T36" fmla="*/ 148 w 520"/>
              <a:gd name="T37" fmla="*/ 331 h 459"/>
              <a:gd name="T38" fmla="*/ 157 w 520"/>
              <a:gd name="T39" fmla="*/ 327 h 459"/>
              <a:gd name="T40" fmla="*/ 158 w 520"/>
              <a:gd name="T41" fmla="*/ 311 h 459"/>
              <a:gd name="T42" fmla="*/ 165 w 520"/>
              <a:gd name="T43" fmla="*/ 302 h 459"/>
              <a:gd name="T44" fmla="*/ 223 w 520"/>
              <a:gd name="T45" fmla="*/ 264 h 459"/>
              <a:gd name="T46" fmla="*/ 234 w 520"/>
              <a:gd name="T47" fmla="*/ 277 h 459"/>
              <a:gd name="T48" fmla="*/ 268 w 520"/>
              <a:gd name="T49" fmla="*/ 287 h 459"/>
              <a:gd name="T50" fmla="*/ 288 w 520"/>
              <a:gd name="T51" fmla="*/ 261 h 459"/>
              <a:gd name="T52" fmla="*/ 296 w 520"/>
              <a:gd name="T53" fmla="*/ 267 h 459"/>
              <a:gd name="T54" fmla="*/ 311 w 520"/>
              <a:gd name="T55" fmla="*/ 267 h 459"/>
              <a:gd name="T56" fmla="*/ 311 w 520"/>
              <a:gd name="T57" fmla="*/ 259 h 459"/>
              <a:gd name="T58" fmla="*/ 329 w 520"/>
              <a:gd name="T59" fmla="*/ 252 h 459"/>
              <a:gd name="T60" fmla="*/ 329 w 520"/>
              <a:gd name="T61" fmla="*/ 246 h 459"/>
              <a:gd name="T62" fmla="*/ 336 w 520"/>
              <a:gd name="T63" fmla="*/ 238 h 459"/>
              <a:gd name="T64" fmla="*/ 341 w 520"/>
              <a:gd name="T65" fmla="*/ 240 h 459"/>
              <a:gd name="T66" fmla="*/ 359 w 520"/>
              <a:gd name="T67" fmla="*/ 221 h 459"/>
              <a:gd name="T68" fmla="*/ 344 w 520"/>
              <a:gd name="T69" fmla="*/ 192 h 459"/>
              <a:gd name="T70" fmla="*/ 351 w 520"/>
              <a:gd name="T71" fmla="*/ 152 h 459"/>
              <a:gd name="T72" fmla="*/ 342 w 520"/>
              <a:gd name="T73" fmla="*/ 138 h 459"/>
              <a:gd name="T74" fmla="*/ 315 w 520"/>
              <a:gd name="T75" fmla="*/ 147 h 459"/>
              <a:gd name="T76" fmla="*/ 312 w 520"/>
              <a:gd name="T77" fmla="*/ 143 h 459"/>
              <a:gd name="T78" fmla="*/ 342 w 520"/>
              <a:gd name="T79" fmla="*/ 107 h 459"/>
              <a:gd name="T80" fmla="*/ 329 w 520"/>
              <a:gd name="T81" fmla="*/ 51 h 459"/>
              <a:gd name="T82" fmla="*/ 309 w 520"/>
              <a:gd name="T83" fmla="*/ 67 h 459"/>
              <a:gd name="T84" fmla="*/ 291 w 520"/>
              <a:gd name="T85" fmla="*/ 48 h 459"/>
              <a:gd name="T86" fmla="*/ 274 w 520"/>
              <a:gd name="T87" fmla="*/ 24 h 459"/>
              <a:gd name="T88" fmla="*/ 273 w 520"/>
              <a:gd name="T89" fmla="*/ 10 h 459"/>
              <a:gd name="T90" fmla="*/ 261 w 520"/>
              <a:gd name="T91" fmla="*/ 6 h 459"/>
              <a:gd name="T92" fmla="*/ 248 w 520"/>
              <a:gd name="T93" fmla="*/ 12 h 459"/>
              <a:gd name="T94" fmla="*/ 225 w 520"/>
              <a:gd name="T95" fmla="*/ 0 h 459"/>
              <a:gd name="T96" fmla="*/ 213 w 520"/>
              <a:gd name="T97" fmla="*/ 28 h 459"/>
              <a:gd name="T98" fmla="*/ 195 w 520"/>
              <a:gd name="T99" fmla="*/ 29 h 459"/>
              <a:gd name="T100" fmla="*/ 180 w 520"/>
              <a:gd name="T101" fmla="*/ 51 h 459"/>
              <a:gd name="T102" fmla="*/ 172 w 520"/>
              <a:gd name="T103" fmla="*/ 46 h 459"/>
              <a:gd name="T104" fmla="*/ 158 w 520"/>
              <a:gd name="T105" fmla="*/ 51 h 459"/>
              <a:gd name="T106" fmla="*/ 136 w 520"/>
              <a:gd name="T107" fmla="*/ 39 h 459"/>
              <a:gd name="T108" fmla="*/ 119 w 520"/>
              <a:gd name="T109" fmla="*/ 59 h 459"/>
              <a:gd name="T110" fmla="*/ 119 w 520"/>
              <a:gd name="T111" fmla="*/ 68 h 459"/>
              <a:gd name="T112" fmla="*/ 152 w 520"/>
              <a:gd name="T113" fmla="*/ 89 h 459"/>
              <a:gd name="T114" fmla="*/ 160 w 520"/>
              <a:gd name="T115" fmla="*/ 102 h 459"/>
              <a:gd name="T116" fmla="*/ 136 w 520"/>
              <a:gd name="T117" fmla="*/ 111 h 459"/>
              <a:gd name="T118" fmla="*/ 100 w 520"/>
              <a:gd name="T119" fmla="*/ 110 h 459"/>
              <a:gd name="T120" fmla="*/ 100 w 520"/>
              <a:gd name="T121" fmla="*/ 110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33" name="Freeform 1076"/>
          <p:cNvSpPr/>
          <p:nvPr/>
        </p:nvSpPr>
        <p:spPr bwMode="auto">
          <a:xfrm rot="356891">
            <a:off x="5610860" y="4317365"/>
            <a:ext cx="448945" cy="531495"/>
          </a:xfrm>
          <a:custGeom>
            <a:avLst/>
            <a:gdLst>
              <a:gd name="T0" fmla="*/ 164 w 327"/>
              <a:gd name="T1" fmla="*/ 264 h 381"/>
              <a:gd name="T2" fmla="*/ 129 w 327"/>
              <a:gd name="T3" fmla="*/ 277 h 381"/>
              <a:gd name="T4" fmla="*/ 109 w 327"/>
              <a:gd name="T5" fmla="*/ 256 h 381"/>
              <a:gd name="T6" fmla="*/ 97 w 327"/>
              <a:gd name="T7" fmla="*/ 274 h 381"/>
              <a:gd name="T8" fmla="*/ 74 w 327"/>
              <a:gd name="T9" fmla="*/ 274 h 381"/>
              <a:gd name="T10" fmla="*/ 65 w 327"/>
              <a:gd name="T11" fmla="*/ 254 h 381"/>
              <a:gd name="T12" fmla="*/ 54 w 327"/>
              <a:gd name="T13" fmla="*/ 224 h 381"/>
              <a:gd name="T14" fmla="*/ 35 w 327"/>
              <a:gd name="T15" fmla="*/ 223 h 381"/>
              <a:gd name="T16" fmla="*/ 13 w 327"/>
              <a:gd name="T17" fmla="*/ 180 h 381"/>
              <a:gd name="T18" fmla="*/ 0 w 327"/>
              <a:gd name="T19" fmla="*/ 158 h 381"/>
              <a:gd name="T20" fmla="*/ 10 w 327"/>
              <a:gd name="T21" fmla="*/ 149 h 381"/>
              <a:gd name="T22" fmla="*/ 13 w 327"/>
              <a:gd name="T23" fmla="*/ 145 h 381"/>
              <a:gd name="T24" fmla="*/ 36 w 327"/>
              <a:gd name="T25" fmla="*/ 111 h 381"/>
              <a:gd name="T26" fmla="*/ 35 w 327"/>
              <a:gd name="T27" fmla="*/ 85 h 381"/>
              <a:gd name="T28" fmla="*/ 42 w 327"/>
              <a:gd name="T29" fmla="*/ 72 h 381"/>
              <a:gd name="T30" fmla="*/ 59 w 327"/>
              <a:gd name="T31" fmla="*/ 69 h 381"/>
              <a:gd name="T32" fmla="*/ 65 w 327"/>
              <a:gd name="T33" fmla="*/ 61 h 381"/>
              <a:gd name="T34" fmla="*/ 59 w 327"/>
              <a:gd name="T35" fmla="*/ 48 h 381"/>
              <a:gd name="T36" fmla="*/ 68 w 327"/>
              <a:gd name="T37" fmla="*/ 35 h 381"/>
              <a:gd name="T38" fmla="*/ 68 w 327"/>
              <a:gd name="T39" fmla="*/ 10 h 381"/>
              <a:gd name="T40" fmla="*/ 80 w 327"/>
              <a:gd name="T41" fmla="*/ 4 h 381"/>
              <a:gd name="T42" fmla="*/ 101 w 327"/>
              <a:gd name="T43" fmla="*/ 15 h 381"/>
              <a:gd name="T44" fmla="*/ 129 w 327"/>
              <a:gd name="T45" fmla="*/ 21 h 381"/>
              <a:gd name="T46" fmla="*/ 146 w 327"/>
              <a:gd name="T47" fmla="*/ 0 h 381"/>
              <a:gd name="T48" fmla="*/ 168 w 327"/>
              <a:gd name="T49" fmla="*/ 18 h 381"/>
              <a:gd name="T50" fmla="*/ 158 w 327"/>
              <a:gd name="T51" fmla="*/ 26 h 381"/>
              <a:gd name="T52" fmla="*/ 146 w 327"/>
              <a:gd name="T53" fmla="*/ 43 h 381"/>
              <a:gd name="T54" fmla="*/ 129 w 327"/>
              <a:gd name="T55" fmla="*/ 48 h 381"/>
              <a:gd name="T56" fmla="*/ 123 w 327"/>
              <a:gd name="T57" fmla="*/ 53 h 381"/>
              <a:gd name="T58" fmla="*/ 140 w 327"/>
              <a:gd name="T59" fmla="*/ 62 h 381"/>
              <a:gd name="T60" fmla="*/ 170 w 327"/>
              <a:gd name="T61" fmla="*/ 48 h 381"/>
              <a:gd name="T62" fmla="*/ 221 w 327"/>
              <a:gd name="T63" fmla="*/ 70 h 381"/>
              <a:gd name="T64" fmla="*/ 227 w 327"/>
              <a:gd name="T65" fmla="*/ 115 h 381"/>
              <a:gd name="T66" fmla="*/ 206 w 327"/>
              <a:gd name="T67" fmla="*/ 115 h 381"/>
              <a:gd name="T68" fmla="*/ 204 w 327"/>
              <a:gd name="T69" fmla="*/ 129 h 381"/>
              <a:gd name="T70" fmla="*/ 215 w 327"/>
              <a:gd name="T71" fmla="*/ 148 h 381"/>
              <a:gd name="T72" fmla="*/ 206 w 327"/>
              <a:gd name="T73" fmla="*/ 158 h 381"/>
              <a:gd name="T74" fmla="*/ 217 w 327"/>
              <a:gd name="T75" fmla="*/ 176 h 381"/>
              <a:gd name="T76" fmla="*/ 200 w 327"/>
              <a:gd name="T77" fmla="*/ 198 h 381"/>
              <a:gd name="T78" fmla="*/ 192 w 327"/>
              <a:gd name="T79" fmla="*/ 187 h 381"/>
              <a:gd name="T80" fmla="*/ 168 w 327"/>
              <a:gd name="T81" fmla="*/ 254 h 381"/>
              <a:gd name="T82" fmla="*/ 164 w 327"/>
              <a:gd name="T83" fmla="*/ 264 h 381"/>
              <a:gd name="T84" fmla="*/ 164 w 327"/>
              <a:gd name="T85" fmla="*/ 264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34" name="Freeform 1077"/>
          <p:cNvSpPr/>
          <p:nvPr/>
        </p:nvSpPr>
        <p:spPr bwMode="auto">
          <a:xfrm rot="356891">
            <a:off x="5222875" y="3890645"/>
            <a:ext cx="559435" cy="676910"/>
          </a:xfrm>
          <a:custGeom>
            <a:avLst/>
            <a:gdLst>
              <a:gd name="T0" fmla="*/ 68 w 406"/>
              <a:gd name="T1" fmla="*/ 0 h 488"/>
              <a:gd name="T2" fmla="*/ 116 w 406"/>
              <a:gd name="T3" fmla="*/ 30 h 488"/>
              <a:gd name="T4" fmla="*/ 155 w 406"/>
              <a:gd name="T5" fmla="*/ 47 h 488"/>
              <a:gd name="T6" fmla="*/ 174 w 406"/>
              <a:gd name="T7" fmla="*/ 50 h 488"/>
              <a:gd name="T8" fmla="*/ 183 w 406"/>
              <a:gd name="T9" fmla="*/ 93 h 488"/>
              <a:gd name="T10" fmla="*/ 213 w 406"/>
              <a:gd name="T11" fmla="*/ 111 h 488"/>
              <a:gd name="T12" fmla="*/ 237 w 406"/>
              <a:gd name="T13" fmla="*/ 96 h 488"/>
              <a:gd name="T14" fmla="*/ 245 w 406"/>
              <a:gd name="T15" fmla="*/ 120 h 488"/>
              <a:gd name="T16" fmla="*/ 217 w 406"/>
              <a:gd name="T17" fmla="*/ 135 h 488"/>
              <a:gd name="T18" fmla="*/ 205 w 406"/>
              <a:gd name="T19" fmla="*/ 159 h 488"/>
              <a:gd name="T20" fmla="*/ 237 w 406"/>
              <a:gd name="T21" fmla="*/ 188 h 488"/>
              <a:gd name="T22" fmla="*/ 285 w 406"/>
              <a:gd name="T23" fmla="*/ 211 h 488"/>
              <a:gd name="T24" fmla="*/ 275 w 406"/>
              <a:gd name="T25" fmla="*/ 250 h 488"/>
              <a:gd name="T26" fmla="*/ 276 w 406"/>
              <a:gd name="T27" fmla="*/ 271 h 488"/>
              <a:gd name="T28" fmla="*/ 251 w 406"/>
              <a:gd name="T29" fmla="*/ 286 h 488"/>
              <a:gd name="T30" fmla="*/ 229 w 406"/>
              <a:gd name="T31" fmla="*/ 346 h 488"/>
              <a:gd name="T32" fmla="*/ 213 w 406"/>
              <a:gd name="T33" fmla="*/ 337 h 488"/>
              <a:gd name="T34" fmla="*/ 165 w 406"/>
              <a:gd name="T35" fmla="*/ 321 h 488"/>
              <a:gd name="T36" fmla="*/ 130 w 406"/>
              <a:gd name="T37" fmla="*/ 343 h 488"/>
              <a:gd name="T38" fmla="*/ 140 w 406"/>
              <a:gd name="T39" fmla="*/ 316 h 488"/>
              <a:gd name="T40" fmla="*/ 99 w 406"/>
              <a:gd name="T41" fmla="*/ 330 h 488"/>
              <a:gd name="T42" fmla="*/ 79 w 406"/>
              <a:gd name="T43" fmla="*/ 256 h 488"/>
              <a:gd name="T44" fmla="*/ 60 w 406"/>
              <a:gd name="T45" fmla="*/ 244 h 488"/>
              <a:gd name="T46" fmla="*/ 46 w 406"/>
              <a:gd name="T47" fmla="*/ 207 h 488"/>
              <a:gd name="T48" fmla="*/ 64 w 406"/>
              <a:gd name="T49" fmla="*/ 182 h 488"/>
              <a:gd name="T50" fmla="*/ 53 w 406"/>
              <a:gd name="T51" fmla="*/ 147 h 488"/>
              <a:gd name="T52" fmla="*/ 17 w 406"/>
              <a:gd name="T53" fmla="*/ 143 h 488"/>
              <a:gd name="T54" fmla="*/ 17 w 406"/>
              <a:gd name="T55" fmla="*/ 108 h 488"/>
              <a:gd name="T56" fmla="*/ 32 w 406"/>
              <a:gd name="T57" fmla="*/ 80 h 488"/>
              <a:gd name="T58" fmla="*/ 37 w 406"/>
              <a:gd name="T59" fmla="*/ 42 h 488"/>
              <a:gd name="T60" fmla="*/ 60 w 406"/>
              <a:gd name="T61" fmla="*/ 65 h 488"/>
              <a:gd name="T62" fmla="*/ 85 w 406"/>
              <a:gd name="T63" fmla="*/ 45 h 488"/>
              <a:gd name="T64" fmla="*/ 60 w 406"/>
              <a:gd name="T65" fmla="*/ 17 h 488"/>
              <a:gd name="T66" fmla="*/ 56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solidFill>
            <a:schemeClr val="bg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35" name="Freeform 1078"/>
          <p:cNvSpPr/>
          <p:nvPr/>
        </p:nvSpPr>
        <p:spPr bwMode="auto">
          <a:xfrm rot="356891">
            <a:off x="5930265" y="4262755"/>
            <a:ext cx="99060" cy="104140"/>
          </a:xfrm>
          <a:custGeom>
            <a:avLst/>
            <a:gdLst>
              <a:gd name="T0" fmla="*/ 19 w 73"/>
              <a:gd name="T1" fmla="*/ 51 h 76"/>
              <a:gd name="T2" fmla="*/ 0 w 73"/>
              <a:gd name="T3" fmla="*/ 34 h 76"/>
              <a:gd name="T4" fmla="*/ 9 w 73"/>
              <a:gd name="T5" fmla="*/ 23 h 76"/>
              <a:gd name="T6" fmla="*/ 16 w 73"/>
              <a:gd name="T7" fmla="*/ 0 h 76"/>
              <a:gd name="T8" fmla="*/ 38 w 73"/>
              <a:gd name="T9" fmla="*/ 9 h 76"/>
              <a:gd name="T10" fmla="*/ 48 w 73"/>
              <a:gd name="T11" fmla="*/ 24 h 76"/>
              <a:gd name="T12" fmla="*/ 40 w 73"/>
              <a:gd name="T13" fmla="*/ 34 h 76"/>
              <a:gd name="T14" fmla="*/ 19 w 73"/>
              <a:gd name="T15" fmla="*/ 51 h 76"/>
              <a:gd name="T16" fmla="*/ 19 w 73"/>
              <a:gd name="T17" fmla="*/ 51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36" name="Freeform 1079"/>
          <p:cNvSpPr/>
          <p:nvPr/>
        </p:nvSpPr>
        <p:spPr bwMode="auto">
          <a:xfrm rot="356891">
            <a:off x="5373370" y="3808095"/>
            <a:ext cx="657860" cy="534670"/>
          </a:xfrm>
          <a:custGeom>
            <a:avLst/>
            <a:gdLst>
              <a:gd name="T0" fmla="*/ 312 w 478"/>
              <a:gd name="T1" fmla="*/ 219 h 385"/>
              <a:gd name="T2" fmla="*/ 304 w 478"/>
              <a:gd name="T3" fmla="*/ 243 h 385"/>
              <a:gd name="T4" fmla="*/ 295 w 478"/>
              <a:gd name="T5" fmla="*/ 255 h 385"/>
              <a:gd name="T6" fmla="*/ 277 w 478"/>
              <a:gd name="T7" fmla="*/ 276 h 385"/>
              <a:gd name="T8" fmla="*/ 251 w 478"/>
              <a:gd name="T9" fmla="*/ 272 h 385"/>
              <a:gd name="T10" fmla="*/ 229 w 478"/>
              <a:gd name="T11" fmla="*/ 259 h 385"/>
              <a:gd name="T12" fmla="*/ 217 w 478"/>
              <a:gd name="T13" fmla="*/ 266 h 385"/>
              <a:gd name="T14" fmla="*/ 170 w 478"/>
              <a:gd name="T15" fmla="*/ 260 h 385"/>
              <a:gd name="T16" fmla="*/ 169 w 478"/>
              <a:gd name="T17" fmla="*/ 241 h 385"/>
              <a:gd name="T18" fmla="*/ 146 w 478"/>
              <a:gd name="T19" fmla="*/ 225 h 385"/>
              <a:gd name="T20" fmla="*/ 138 w 478"/>
              <a:gd name="T21" fmla="*/ 211 h 385"/>
              <a:gd name="T22" fmla="*/ 148 w 478"/>
              <a:gd name="T23" fmla="*/ 197 h 385"/>
              <a:gd name="T24" fmla="*/ 148 w 478"/>
              <a:gd name="T25" fmla="*/ 189 h 385"/>
              <a:gd name="T26" fmla="*/ 148 w 478"/>
              <a:gd name="T27" fmla="*/ 177 h 385"/>
              <a:gd name="T28" fmla="*/ 176 w 478"/>
              <a:gd name="T29" fmla="*/ 174 h 385"/>
              <a:gd name="T30" fmla="*/ 178 w 478"/>
              <a:gd name="T31" fmla="*/ 161 h 385"/>
              <a:gd name="T32" fmla="*/ 169 w 478"/>
              <a:gd name="T33" fmla="*/ 149 h 385"/>
              <a:gd name="T34" fmla="*/ 155 w 478"/>
              <a:gd name="T35" fmla="*/ 148 h 385"/>
              <a:gd name="T36" fmla="*/ 146 w 478"/>
              <a:gd name="T37" fmla="*/ 163 h 385"/>
              <a:gd name="T38" fmla="*/ 124 w 478"/>
              <a:gd name="T39" fmla="*/ 159 h 385"/>
              <a:gd name="T40" fmla="*/ 116 w 478"/>
              <a:gd name="T41" fmla="*/ 145 h 385"/>
              <a:gd name="T42" fmla="*/ 101 w 478"/>
              <a:gd name="T43" fmla="*/ 136 h 385"/>
              <a:gd name="T44" fmla="*/ 105 w 478"/>
              <a:gd name="T45" fmla="*/ 102 h 385"/>
              <a:gd name="T46" fmla="*/ 103 w 478"/>
              <a:gd name="T47" fmla="*/ 97 h 385"/>
              <a:gd name="T48" fmla="*/ 87 w 478"/>
              <a:gd name="T49" fmla="*/ 100 h 385"/>
              <a:gd name="T50" fmla="*/ 76 w 478"/>
              <a:gd name="T51" fmla="*/ 90 h 385"/>
              <a:gd name="T52" fmla="*/ 48 w 478"/>
              <a:gd name="T53" fmla="*/ 82 h 385"/>
              <a:gd name="T54" fmla="*/ 34 w 478"/>
              <a:gd name="T55" fmla="*/ 65 h 385"/>
              <a:gd name="T56" fmla="*/ 0 w 478"/>
              <a:gd name="T57" fmla="*/ 52 h 385"/>
              <a:gd name="T58" fmla="*/ 4 w 478"/>
              <a:gd name="T59" fmla="*/ 36 h 385"/>
              <a:gd name="T60" fmla="*/ 17 w 478"/>
              <a:gd name="T61" fmla="*/ 30 h 385"/>
              <a:gd name="T62" fmla="*/ 41 w 478"/>
              <a:gd name="T63" fmla="*/ 52 h 385"/>
              <a:gd name="T64" fmla="*/ 48 w 478"/>
              <a:gd name="T65" fmla="*/ 52 h 385"/>
              <a:gd name="T66" fmla="*/ 72 w 478"/>
              <a:gd name="T67" fmla="*/ 49 h 385"/>
              <a:gd name="T68" fmla="*/ 85 w 478"/>
              <a:gd name="T69" fmla="*/ 38 h 385"/>
              <a:gd name="T70" fmla="*/ 104 w 478"/>
              <a:gd name="T71" fmla="*/ 53 h 385"/>
              <a:gd name="T72" fmla="*/ 112 w 478"/>
              <a:gd name="T73" fmla="*/ 39 h 385"/>
              <a:gd name="T74" fmla="*/ 114 w 478"/>
              <a:gd name="T75" fmla="*/ 31 h 385"/>
              <a:gd name="T76" fmla="*/ 130 w 478"/>
              <a:gd name="T77" fmla="*/ 22 h 385"/>
              <a:gd name="T78" fmla="*/ 132 w 478"/>
              <a:gd name="T79" fmla="*/ 4 h 385"/>
              <a:gd name="T80" fmla="*/ 148 w 478"/>
              <a:gd name="T81" fmla="*/ 0 h 385"/>
              <a:gd name="T82" fmla="*/ 188 w 478"/>
              <a:gd name="T83" fmla="*/ 26 h 385"/>
              <a:gd name="T84" fmla="*/ 215 w 478"/>
              <a:gd name="T85" fmla="*/ 38 h 385"/>
              <a:gd name="T86" fmla="*/ 269 w 478"/>
              <a:gd name="T87" fmla="*/ 128 h 385"/>
              <a:gd name="T88" fmla="*/ 266 w 478"/>
              <a:gd name="T89" fmla="*/ 138 h 385"/>
              <a:gd name="T90" fmla="*/ 301 w 478"/>
              <a:gd name="T91" fmla="*/ 156 h 385"/>
              <a:gd name="T92" fmla="*/ 310 w 478"/>
              <a:gd name="T93" fmla="*/ 171 h 385"/>
              <a:gd name="T94" fmla="*/ 327 w 478"/>
              <a:gd name="T95" fmla="*/ 179 h 385"/>
              <a:gd name="T96" fmla="*/ 335 w 478"/>
              <a:gd name="T97" fmla="*/ 194 h 385"/>
              <a:gd name="T98" fmla="*/ 325 w 478"/>
              <a:gd name="T99" fmla="*/ 199 h 385"/>
              <a:gd name="T100" fmla="*/ 308 w 478"/>
              <a:gd name="T101" fmla="*/ 194 h 385"/>
              <a:gd name="T102" fmla="*/ 282 w 478"/>
              <a:gd name="T103" fmla="*/ 194 h 385"/>
              <a:gd name="T104" fmla="*/ 259 w 478"/>
              <a:gd name="T105" fmla="*/ 185 h 385"/>
              <a:gd name="T106" fmla="*/ 249 w 478"/>
              <a:gd name="T107" fmla="*/ 194 h 385"/>
              <a:gd name="T108" fmla="*/ 270 w 478"/>
              <a:gd name="T109" fmla="*/ 199 h 385"/>
              <a:gd name="T110" fmla="*/ 293 w 478"/>
              <a:gd name="T111" fmla="*/ 210 h 385"/>
              <a:gd name="T112" fmla="*/ 312 w 478"/>
              <a:gd name="T113" fmla="*/ 219 h 385"/>
              <a:gd name="T114" fmla="*/ 312 w 478"/>
              <a:gd name="T115" fmla="*/ 219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37" name="Freeform 1080"/>
          <p:cNvSpPr/>
          <p:nvPr/>
        </p:nvSpPr>
        <p:spPr bwMode="auto">
          <a:xfrm rot="356891">
            <a:off x="4505325" y="4084955"/>
            <a:ext cx="899795" cy="571500"/>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38" name="Freeform 1081"/>
          <p:cNvSpPr/>
          <p:nvPr/>
        </p:nvSpPr>
        <p:spPr bwMode="auto">
          <a:xfrm rot="356891">
            <a:off x="3238500" y="3896995"/>
            <a:ext cx="1445260" cy="1111885"/>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4" name="Freeform 1082"/>
          <p:cNvSpPr/>
          <p:nvPr/>
        </p:nvSpPr>
        <p:spPr bwMode="auto">
          <a:xfrm rot="356891">
            <a:off x="1183005" y="3302635"/>
            <a:ext cx="2271395" cy="1254760"/>
          </a:xfrm>
          <a:custGeom>
            <a:avLst/>
            <a:gdLst>
              <a:gd name="T0" fmla="*/ 703 w 1652"/>
              <a:gd name="T1" fmla="*/ 622 h 902"/>
              <a:gd name="T2" fmla="*/ 722 w 1652"/>
              <a:gd name="T3" fmla="*/ 644 h 902"/>
              <a:gd name="T4" fmla="*/ 780 w 1652"/>
              <a:gd name="T5" fmla="*/ 622 h 902"/>
              <a:gd name="T6" fmla="*/ 817 w 1652"/>
              <a:gd name="T7" fmla="*/ 594 h 902"/>
              <a:gd name="T8" fmla="*/ 862 w 1652"/>
              <a:gd name="T9" fmla="*/ 577 h 902"/>
              <a:gd name="T10" fmla="*/ 908 w 1652"/>
              <a:gd name="T11" fmla="*/ 560 h 902"/>
              <a:gd name="T12" fmla="*/ 983 w 1652"/>
              <a:gd name="T13" fmla="*/ 548 h 902"/>
              <a:gd name="T14" fmla="*/ 985 w 1652"/>
              <a:gd name="T15" fmla="*/ 577 h 902"/>
              <a:gd name="T16" fmla="*/ 1008 w 1652"/>
              <a:gd name="T17" fmla="*/ 581 h 902"/>
              <a:gd name="T18" fmla="*/ 993 w 1652"/>
              <a:gd name="T19" fmla="*/ 618 h 902"/>
              <a:gd name="T20" fmla="*/ 1008 w 1652"/>
              <a:gd name="T21" fmla="*/ 622 h 902"/>
              <a:gd name="T22" fmla="*/ 1072 w 1652"/>
              <a:gd name="T23" fmla="*/ 618 h 902"/>
              <a:gd name="T24" fmla="*/ 1110 w 1652"/>
              <a:gd name="T25" fmla="*/ 631 h 902"/>
              <a:gd name="T26" fmla="*/ 1127 w 1652"/>
              <a:gd name="T27" fmla="*/ 638 h 902"/>
              <a:gd name="T28" fmla="*/ 1130 w 1652"/>
              <a:gd name="T29" fmla="*/ 594 h 902"/>
              <a:gd name="T30" fmla="*/ 1156 w 1652"/>
              <a:gd name="T31" fmla="*/ 566 h 902"/>
              <a:gd name="T32" fmla="*/ 1136 w 1652"/>
              <a:gd name="T33" fmla="*/ 427 h 902"/>
              <a:gd name="T34" fmla="*/ 1114 w 1652"/>
              <a:gd name="T35" fmla="*/ 350 h 902"/>
              <a:gd name="T36" fmla="*/ 1059 w 1652"/>
              <a:gd name="T37" fmla="*/ 322 h 902"/>
              <a:gd name="T38" fmla="*/ 1023 w 1652"/>
              <a:gd name="T39" fmla="*/ 392 h 902"/>
              <a:gd name="T40" fmla="*/ 956 w 1652"/>
              <a:gd name="T41" fmla="*/ 356 h 902"/>
              <a:gd name="T42" fmla="*/ 835 w 1652"/>
              <a:gd name="T43" fmla="*/ 310 h 902"/>
              <a:gd name="T44" fmla="*/ 784 w 1652"/>
              <a:gd name="T45" fmla="*/ 302 h 902"/>
              <a:gd name="T46" fmla="*/ 685 w 1652"/>
              <a:gd name="T47" fmla="*/ 259 h 902"/>
              <a:gd name="T48" fmla="*/ 638 w 1652"/>
              <a:gd name="T49" fmla="*/ 140 h 902"/>
              <a:gd name="T50" fmla="*/ 656 w 1652"/>
              <a:gd name="T51" fmla="*/ 102 h 902"/>
              <a:gd name="T52" fmla="*/ 654 w 1652"/>
              <a:gd name="T53" fmla="*/ 51 h 902"/>
              <a:gd name="T54" fmla="*/ 662 w 1652"/>
              <a:gd name="T55" fmla="*/ 25 h 902"/>
              <a:gd name="T56" fmla="*/ 576 w 1652"/>
              <a:gd name="T57" fmla="*/ 0 h 902"/>
              <a:gd name="T58" fmla="*/ 514 w 1652"/>
              <a:gd name="T59" fmla="*/ 8 h 902"/>
              <a:gd name="T60" fmla="*/ 434 w 1652"/>
              <a:gd name="T61" fmla="*/ 35 h 902"/>
              <a:gd name="T62" fmla="*/ 359 w 1652"/>
              <a:gd name="T63" fmla="*/ 45 h 902"/>
              <a:gd name="T64" fmla="*/ 306 w 1652"/>
              <a:gd name="T65" fmla="*/ 15 h 902"/>
              <a:gd name="T66" fmla="*/ 222 w 1652"/>
              <a:gd name="T67" fmla="*/ 31 h 902"/>
              <a:gd name="T68" fmla="*/ 187 w 1652"/>
              <a:gd name="T69" fmla="*/ 12 h 902"/>
              <a:gd name="T70" fmla="*/ 123 w 1652"/>
              <a:gd name="T71" fmla="*/ 20 h 902"/>
              <a:gd name="T72" fmla="*/ 93 w 1652"/>
              <a:gd name="T73" fmla="*/ 62 h 902"/>
              <a:gd name="T74" fmla="*/ 76 w 1652"/>
              <a:gd name="T75" fmla="*/ 84 h 902"/>
              <a:gd name="T76" fmla="*/ 54 w 1652"/>
              <a:gd name="T77" fmla="*/ 96 h 902"/>
              <a:gd name="T78" fmla="*/ 44 w 1652"/>
              <a:gd name="T79" fmla="*/ 113 h 902"/>
              <a:gd name="T80" fmla="*/ 62 w 1652"/>
              <a:gd name="T81" fmla="*/ 150 h 902"/>
              <a:gd name="T82" fmla="*/ 59 w 1652"/>
              <a:gd name="T83" fmla="*/ 188 h 902"/>
              <a:gd name="T84" fmla="*/ 17 w 1652"/>
              <a:gd name="T85" fmla="*/ 176 h 902"/>
              <a:gd name="T86" fmla="*/ 0 w 1652"/>
              <a:gd name="T87" fmla="*/ 189 h 902"/>
              <a:gd name="T88" fmla="*/ 9 w 1652"/>
              <a:gd name="T89" fmla="*/ 225 h 902"/>
              <a:gd name="T90" fmla="*/ 6 w 1652"/>
              <a:gd name="T91" fmla="*/ 258 h 902"/>
              <a:gd name="T92" fmla="*/ 24 w 1652"/>
              <a:gd name="T93" fmla="*/ 270 h 902"/>
              <a:gd name="T94" fmla="*/ 76 w 1652"/>
              <a:gd name="T95" fmla="*/ 321 h 902"/>
              <a:gd name="T96" fmla="*/ 107 w 1652"/>
              <a:gd name="T97" fmla="*/ 367 h 902"/>
              <a:gd name="T98" fmla="*/ 127 w 1652"/>
              <a:gd name="T99" fmla="*/ 383 h 902"/>
              <a:gd name="T100" fmla="*/ 163 w 1652"/>
              <a:gd name="T101" fmla="*/ 380 h 902"/>
              <a:gd name="T102" fmla="*/ 244 w 1652"/>
              <a:gd name="T103" fmla="*/ 474 h 902"/>
              <a:gd name="T104" fmla="*/ 270 w 1652"/>
              <a:gd name="T105" fmla="*/ 465 h 902"/>
              <a:gd name="T106" fmla="*/ 278 w 1652"/>
              <a:gd name="T107" fmla="*/ 502 h 902"/>
              <a:gd name="T108" fmla="*/ 328 w 1652"/>
              <a:gd name="T109" fmla="*/ 524 h 902"/>
              <a:gd name="T110" fmla="*/ 369 w 1652"/>
              <a:gd name="T111" fmla="*/ 568 h 902"/>
              <a:gd name="T112" fmla="*/ 377 w 1652"/>
              <a:gd name="T113" fmla="*/ 588 h 902"/>
              <a:gd name="T114" fmla="*/ 425 w 1652"/>
              <a:gd name="T115" fmla="*/ 585 h 902"/>
              <a:gd name="T116" fmla="*/ 504 w 1652"/>
              <a:gd name="T117" fmla="*/ 604 h 902"/>
              <a:gd name="T118" fmla="*/ 541 w 1652"/>
              <a:gd name="T119" fmla="*/ 615 h 902"/>
              <a:gd name="T120" fmla="*/ 543 w 1652"/>
              <a:gd name="T121" fmla="*/ 652 h 902"/>
              <a:gd name="T122" fmla="*/ 611 w 1652"/>
              <a:gd name="T123" fmla="*/ 596 h 902"/>
              <a:gd name="T124" fmla="*/ 666 w 1652"/>
              <a:gd name="T125" fmla="*/ 618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5" name="Freeform 1083"/>
          <p:cNvSpPr/>
          <p:nvPr/>
        </p:nvSpPr>
        <p:spPr bwMode="auto">
          <a:xfrm rot="356891">
            <a:off x="2474595" y="3077210"/>
            <a:ext cx="1464945" cy="1070610"/>
          </a:xfrm>
          <a:custGeom>
            <a:avLst/>
            <a:gdLst>
              <a:gd name="T0" fmla="*/ 59 w 1067"/>
              <a:gd name="T1" fmla="*/ 207 h 770"/>
              <a:gd name="T2" fmla="*/ 96 w 1067"/>
              <a:gd name="T3" fmla="*/ 185 h 770"/>
              <a:gd name="T4" fmla="*/ 80 w 1067"/>
              <a:gd name="T5" fmla="*/ 172 h 770"/>
              <a:gd name="T6" fmla="*/ 103 w 1067"/>
              <a:gd name="T7" fmla="*/ 152 h 770"/>
              <a:gd name="T8" fmla="*/ 74 w 1067"/>
              <a:gd name="T9" fmla="*/ 91 h 770"/>
              <a:gd name="T10" fmla="*/ 93 w 1067"/>
              <a:gd name="T11" fmla="*/ 36 h 770"/>
              <a:gd name="T12" fmla="*/ 242 w 1067"/>
              <a:gd name="T13" fmla="*/ 0 h 770"/>
              <a:gd name="T14" fmla="*/ 333 w 1067"/>
              <a:gd name="T15" fmla="*/ 20 h 770"/>
              <a:gd name="T16" fmla="*/ 386 w 1067"/>
              <a:gd name="T17" fmla="*/ 52 h 770"/>
              <a:gd name="T18" fmla="*/ 436 w 1067"/>
              <a:gd name="T19" fmla="*/ 31 h 770"/>
              <a:gd name="T20" fmla="*/ 501 w 1067"/>
              <a:gd name="T21" fmla="*/ 24 h 770"/>
              <a:gd name="T22" fmla="*/ 584 w 1067"/>
              <a:gd name="T23" fmla="*/ 47 h 770"/>
              <a:gd name="T24" fmla="*/ 636 w 1067"/>
              <a:gd name="T25" fmla="*/ 109 h 770"/>
              <a:gd name="T26" fmla="*/ 683 w 1067"/>
              <a:gd name="T27" fmla="*/ 127 h 770"/>
              <a:gd name="T28" fmla="*/ 729 w 1067"/>
              <a:gd name="T29" fmla="*/ 214 h 770"/>
              <a:gd name="T30" fmla="*/ 739 w 1067"/>
              <a:gd name="T31" fmla="*/ 273 h 770"/>
              <a:gd name="T32" fmla="*/ 713 w 1067"/>
              <a:gd name="T33" fmla="*/ 315 h 770"/>
              <a:gd name="T34" fmla="*/ 685 w 1067"/>
              <a:gd name="T35" fmla="*/ 342 h 770"/>
              <a:gd name="T36" fmla="*/ 673 w 1067"/>
              <a:gd name="T37" fmla="*/ 380 h 770"/>
              <a:gd name="T38" fmla="*/ 641 w 1067"/>
              <a:gd name="T39" fmla="*/ 362 h 770"/>
              <a:gd name="T40" fmla="*/ 643 w 1067"/>
              <a:gd name="T41" fmla="*/ 391 h 770"/>
              <a:gd name="T42" fmla="*/ 691 w 1067"/>
              <a:gd name="T43" fmla="*/ 419 h 770"/>
              <a:gd name="T44" fmla="*/ 715 w 1067"/>
              <a:gd name="T45" fmla="*/ 432 h 770"/>
              <a:gd name="T46" fmla="*/ 706 w 1067"/>
              <a:gd name="T47" fmla="*/ 455 h 770"/>
              <a:gd name="T48" fmla="*/ 673 w 1067"/>
              <a:gd name="T49" fmla="*/ 463 h 770"/>
              <a:gd name="T50" fmla="*/ 639 w 1067"/>
              <a:gd name="T51" fmla="*/ 458 h 770"/>
              <a:gd name="T52" fmla="*/ 633 w 1067"/>
              <a:gd name="T53" fmla="*/ 489 h 770"/>
              <a:gd name="T54" fmla="*/ 578 w 1067"/>
              <a:gd name="T55" fmla="*/ 461 h 770"/>
              <a:gd name="T56" fmla="*/ 544 w 1067"/>
              <a:gd name="T57" fmla="*/ 454 h 770"/>
              <a:gd name="T58" fmla="*/ 440 w 1067"/>
              <a:gd name="T59" fmla="*/ 450 h 770"/>
              <a:gd name="T60" fmla="*/ 429 w 1067"/>
              <a:gd name="T61" fmla="*/ 477 h 770"/>
              <a:gd name="T62" fmla="*/ 419 w 1067"/>
              <a:gd name="T63" fmla="*/ 506 h 770"/>
              <a:gd name="T64" fmla="*/ 322 w 1067"/>
              <a:gd name="T65" fmla="*/ 543 h 770"/>
              <a:gd name="T66" fmla="*/ 278 w 1067"/>
              <a:gd name="T67" fmla="*/ 487 h 770"/>
              <a:gd name="T68" fmla="*/ 158 w 1067"/>
              <a:gd name="T69" fmla="*/ 467 h 770"/>
              <a:gd name="T70" fmla="*/ 113 w 1067"/>
              <a:gd name="T71" fmla="*/ 438 h 770"/>
              <a:gd name="T72" fmla="*/ 2 w 1067"/>
              <a:gd name="T73" fmla="*/ 328 h 770"/>
              <a:gd name="T74" fmla="*/ 18 w 1067"/>
              <a:gd name="T75" fmla="*/ 294 h 770"/>
              <a:gd name="T76" fmla="*/ 31 w 1067"/>
              <a:gd name="T77" fmla="*/ 232 h 770"/>
              <a:gd name="T78" fmla="*/ 36 w 1067"/>
              <a:gd name="T79" fmla="*/ 197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41" name="Freeform 1084"/>
          <p:cNvSpPr/>
          <p:nvPr/>
        </p:nvSpPr>
        <p:spPr bwMode="auto">
          <a:xfrm rot="356891">
            <a:off x="3005455" y="2707005"/>
            <a:ext cx="1587500" cy="1383030"/>
          </a:xfrm>
          <a:custGeom>
            <a:avLst/>
            <a:gdLst>
              <a:gd name="T0" fmla="*/ 4 w 1155"/>
              <a:gd name="T1" fmla="*/ 115 h 994"/>
              <a:gd name="T2" fmla="*/ 123 w 1155"/>
              <a:gd name="T3" fmla="*/ 46 h 994"/>
              <a:gd name="T4" fmla="*/ 157 w 1155"/>
              <a:gd name="T5" fmla="*/ 0 h 994"/>
              <a:gd name="T6" fmla="*/ 203 w 1155"/>
              <a:gd name="T7" fmla="*/ 25 h 994"/>
              <a:gd name="T8" fmla="*/ 239 w 1155"/>
              <a:gd name="T9" fmla="*/ 146 h 994"/>
              <a:gd name="T10" fmla="*/ 336 w 1155"/>
              <a:gd name="T11" fmla="*/ 137 h 994"/>
              <a:gd name="T12" fmla="*/ 351 w 1155"/>
              <a:gd name="T13" fmla="*/ 169 h 994"/>
              <a:gd name="T14" fmla="*/ 359 w 1155"/>
              <a:gd name="T15" fmla="*/ 234 h 994"/>
              <a:gd name="T16" fmla="*/ 375 w 1155"/>
              <a:gd name="T17" fmla="*/ 252 h 994"/>
              <a:gd name="T18" fmla="*/ 471 w 1155"/>
              <a:gd name="T19" fmla="*/ 271 h 994"/>
              <a:gd name="T20" fmla="*/ 554 w 1155"/>
              <a:gd name="T21" fmla="*/ 267 h 994"/>
              <a:gd name="T22" fmla="*/ 528 w 1155"/>
              <a:gd name="T23" fmla="*/ 314 h 994"/>
              <a:gd name="T24" fmla="*/ 556 w 1155"/>
              <a:gd name="T25" fmla="*/ 378 h 994"/>
              <a:gd name="T26" fmla="*/ 622 w 1155"/>
              <a:gd name="T27" fmla="*/ 468 h 994"/>
              <a:gd name="T28" fmla="*/ 647 w 1155"/>
              <a:gd name="T29" fmla="*/ 516 h 994"/>
              <a:gd name="T30" fmla="*/ 681 w 1155"/>
              <a:gd name="T31" fmla="*/ 500 h 994"/>
              <a:gd name="T32" fmla="*/ 692 w 1155"/>
              <a:gd name="T33" fmla="*/ 458 h 994"/>
              <a:gd name="T34" fmla="*/ 697 w 1155"/>
              <a:gd name="T35" fmla="*/ 389 h 994"/>
              <a:gd name="T36" fmla="*/ 727 w 1155"/>
              <a:gd name="T37" fmla="*/ 403 h 994"/>
              <a:gd name="T38" fmla="*/ 807 w 1155"/>
              <a:gd name="T39" fmla="*/ 464 h 994"/>
              <a:gd name="T40" fmla="*/ 796 w 1155"/>
              <a:gd name="T41" fmla="*/ 519 h 994"/>
              <a:gd name="T42" fmla="*/ 754 w 1155"/>
              <a:gd name="T43" fmla="*/ 534 h 994"/>
              <a:gd name="T44" fmla="*/ 710 w 1155"/>
              <a:gd name="T45" fmla="*/ 540 h 994"/>
              <a:gd name="T46" fmla="*/ 690 w 1155"/>
              <a:gd name="T47" fmla="*/ 556 h 994"/>
              <a:gd name="T48" fmla="*/ 697 w 1155"/>
              <a:gd name="T49" fmla="*/ 596 h 994"/>
              <a:gd name="T50" fmla="*/ 687 w 1155"/>
              <a:gd name="T51" fmla="*/ 646 h 994"/>
              <a:gd name="T52" fmla="*/ 662 w 1155"/>
              <a:gd name="T53" fmla="*/ 671 h 994"/>
              <a:gd name="T54" fmla="*/ 634 w 1155"/>
              <a:gd name="T55" fmla="*/ 711 h 994"/>
              <a:gd name="T56" fmla="*/ 572 w 1155"/>
              <a:gd name="T57" fmla="*/ 704 h 994"/>
              <a:gd name="T58" fmla="*/ 547 w 1155"/>
              <a:gd name="T59" fmla="*/ 679 h 994"/>
              <a:gd name="T60" fmla="*/ 501 w 1155"/>
              <a:gd name="T61" fmla="*/ 623 h 994"/>
              <a:gd name="T62" fmla="*/ 448 w 1155"/>
              <a:gd name="T63" fmla="*/ 624 h 994"/>
              <a:gd name="T64" fmla="*/ 413 w 1155"/>
              <a:gd name="T65" fmla="*/ 620 h 994"/>
              <a:gd name="T66" fmla="*/ 387 w 1155"/>
              <a:gd name="T67" fmla="*/ 587 h 994"/>
              <a:gd name="T68" fmla="*/ 431 w 1155"/>
              <a:gd name="T69" fmla="*/ 595 h 994"/>
              <a:gd name="T70" fmla="*/ 458 w 1155"/>
              <a:gd name="T71" fmla="*/ 540 h 994"/>
              <a:gd name="T72" fmla="*/ 487 w 1155"/>
              <a:gd name="T73" fmla="*/ 458 h 994"/>
              <a:gd name="T74" fmla="*/ 429 w 1155"/>
              <a:gd name="T75" fmla="*/ 351 h 994"/>
              <a:gd name="T76" fmla="*/ 344 w 1155"/>
              <a:gd name="T77" fmla="*/ 310 h 994"/>
              <a:gd name="T78" fmla="*/ 246 w 1155"/>
              <a:gd name="T79" fmla="*/ 248 h 994"/>
              <a:gd name="T80" fmla="*/ 149 w 1155"/>
              <a:gd name="T81" fmla="*/ 274 h 994"/>
              <a:gd name="T82" fmla="*/ 77 w 1155"/>
              <a:gd name="T83" fmla="*/ 244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42" name="Freeform 1085"/>
          <p:cNvSpPr/>
          <p:nvPr/>
        </p:nvSpPr>
        <p:spPr bwMode="auto">
          <a:xfrm rot="356891">
            <a:off x="1058545" y="1555750"/>
            <a:ext cx="2344420" cy="1815465"/>
          </a:xfrm>
          <a:custGeom>
            <a:avLst/>
            <a:gdLst>
              <a:gd name="T0" fmla="*/ 818 w 1707"/>
              <a:gd name="T1" fmla="*/ 31 h 1305"/>
              <a:gd name="T2" fmla="*/ 854 w 1707"/>
              <a:gd name="T3" fmla="*/ 80 h 1305"/>
              <a:gd name="T4" fmla="*/ 906 w 1707"/>
              <a:gd name="T5" fmla="*/ 115 h 1305"/>
              <a:gd name="T6" fmla="*/ 950 w 1707"/>
              <a:gd name="T7" fmla="*/ 206 h 1305"/>
              <a:gd name="T8" fmla="*/ 926 w 1707"/>
              <a:gd name="T9" fmla="*/ 278 h 1305"/>
              <a:gd name="T10" fmla="*/ 1054 w 1707"/>
              <a:gd name="T11" fmla="*/ 338 h 1305"/>
              <a:gd name="T12" fmla="*/ 1144 w 1707"/>
              <a:gd name="T13" fmla="*/ 408 h 1305"/>
              <a:gd name="T14" fmla="*/ 1190 w 1707"/>
              <a:gd name="T15" fmla="*/ 511 h 1305"/>
              <a:gd name="T16" fmla="*/ 1157 w 1707"/>
              <a:gd name="T17" fmla="*/ 558 h 1305"/>
              <a:gd name="T18" fmla="*/ 1037 w 1707"/>
              <a:gd name="T19" fmla="*/ 627 h 1305"/>
              <a:gd name="T20" fmla="*/ 1019 w 1707"/>
              <a:gd name="T21" fmla="*/ 735 h 1305"/>
              <a:gd name="T22" fmla="*/ 849 w 1707"/>
              <a:gd name="T23" fmla="*/ 788 h 1305"/>
              <a:gd name="T24" fmla="*/ 880 w 1707"/>
              <a:gd name="T25" fmla="*/ 886 h 1305"/>
              <a:gd name="T26" fmla="*/ 860 w 1707"/>
              <a:gd name="T27" fmla="*/ 921 h 1305"/>
              <a:gd name="T28" fmla="*/ 836 w 1707"/>
              <a:gd name="T29" fmla="*/ 942 h 1305"/>
              <a:gd name="T30" fmla="*/ 769 w 1707"/>
              <a:gd name="T31" fmla="*/ 925 h 1305"/>
              <a:gd name="T32" fmla="*/ 652 w 1707"/>
              <a:gd name="T33" fmla="*/ 907 h 1305"/>
              <a:gd name="T34" fmla="*/ 536 w 1707"/>
              <a:gd name="T35" fmla="*/ 930 h 1305"/>
              <a:gd name="T36" fmla="*/ 446 w 1707"/>
              <a:gd name="T37" fmla="*/ 914 h 1305"/>
              <a:gd name="T38" fmla="*/ 343 w 1707"/>
              <a:gd name="T39" fmla="*/ 923 h 1305"/>
              <a:gd name="T40" fmla="*/ 286 w 1707"/>
              <a:gd name="T41" fmla="*/ 894 h 1305"/>
              <a:gd name="T42" fmla="*/ 224 w 1707"/>
              <a:gd name="T43" fmla="*/ 850 h 1305"/>
              <a:gd name="T44" fmla="*/ 91 w 1707"/>
              <a:gd name="T45" fmla="*/ 824 h 1305"/>
              <a:gd name="T46" fmla="*/ 73 w 1707"/>
              <a:gd name="T47" fmla="*/ 771 h 1305"/>
              <a:gd name="T48" fmla="*/ 45 w 1707"/>
              <a:gd name="T49" fmla="*/ 733 h 1305"/>
              <a:gd name="T50" fmla="*/ 27 w 1707"/>
              <a:gd name="T51" fmla="*/ 696 h 1305"/>
              <a:gd name="T52" fmla="*/ 45 w 1707"/>
              <a:gd name="T53" fmla="*/ 653 h 1305"/>
              <a:gd name="T54" fmla="*/ 7 w 1707"/>
              <a:gd name="T55" fmla="*/ 601 h 1305"/>
              <a:gd name="T56" fmla="*/ 4 w 1707"/>
              <a:gd name="T57" fmla="*/ 544 h 1305"/>
              <a:gd name="T58" fmla="*/ 27 w 1707"/>
              <a:gd name="T59" fmla="*/ 508 h 1305"/>
              <a:gd name="T60" fmla="*/ 94 w 1707"/>
              <a:gd name="T61" fmla="*/ 484 h 1305"/>
              <a:gd name="T62" fmla="*/ 127 w 1707"/>
              <a:gd name="T63" fmla="*/ 487 h 1305"/>
              <a:gd name="T64" fmla="*/ 163 w 1707"/>
              <a:gd name="T65" fmla="*/ 507 h 1305"/>
              <a:gd name="T66" fmla="*/ 286 w 1707"/>
              <a:gd name="T67" fmla="*/ 463 h 1305"/>
              <a:gd name="T68" fmla="*/ 387 w 1707"/>
              <a:gd name="T69" fmla="*/ 394 h 1305"/>
              <a:gd name="T70" fmla="*/ 420 w 1707"/>
              <a:gd name="T71" fmla="*/ 363 h 1305"/>
              <a:gd name="T72" fmla="*/ 401 w 1707"/>
              <a:gd name="T73" fmla="*/ 248 h 1305"/>
              <a:gd name="T74" fmla="*/ 490 w 1707"/>
              <a:gd name="T75" fmla="*/ 226 h 1305"/>
              <a:gd name="T76" fmla="*/ 531 w 1707"/>
              <a:gd name="T77" fmla="*/ 248 h 1305"/>
              <a:gd name="T78" fmla="*/ 577 w 1707"/>
              <a:gd name="T79" fmla="*/ 118 h 1305"/>
              <a:gd name="T80" fmla="*/ 649 w 1707"/>
              <a:gd name="T81" fmla="*/ 136 h 1305"/>
              <a:gd name="T82" fmla="*/ 711 w 1707"/>
              <a:gd name="T83" fmla="*/ 60 h 1305"/>
              <a:gd name="T84" fmla="*/ 766 w 1707"/>
              <a:gd name="T85" fmla="*/ 26 h 1305"/>
              <a:gd name="T86" fmla="*/ 812 w 1707"/>
              <a:gd name="T87" fmla="*/ 7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43" name="Freeform 1086"/>
          <p:cNvSpPr/>
          <p:nvPr/>
        </p:nvSpPr>
        <p:spPr bwMode="auto">
          <a:xfrm rot="356891">
            <a:off x="4253230" y="3193415"/>
            <a:ext cx="577215" cy="1057910"/>
          </a:xfrm>
          <a:custGeom>
            <a:avLst/>
            <a:gdLst>
              <a:gd name="T0" fmla="*/ 244 w 420"/>
              <a:gd name="T1" fmla="*/ 328 h 761"/>
              <a:gd name="T2" fmla="*/ 238 w 420"/>
              <a:gd name="T3" fmla="*/ 185 h 761"/>
              <a:gd name="T4" fmla="*/ 258 w 420"/>
              <a:gd name="T5" fmla="*/ 137 h 761"/>
              <a:gd name="T6" fmla="*/ 257 w 420"/>
              <a:gd name="T7" fmla="*/ 74 h 761"/>
              <a:gd name="T8" fmla="*/ 268 w 420"/>
              <a:gd name="T9" fmla="*/ 28 h 761"/>
              <a:gd name="T10" fmla="*/ 259 w 420"/>
              <a:gd name="T11" fmla="*/ 0 h 761"/>
              <a:gd name="T12" fmla="*/ 215 w 420"/>
              <a:gd name="T13" fmla="*/ 15 h 761"/>
              <a:gd name="T14" fmla="*/ 200 w 420"/>
              <a:gd name="T15" fmla="*/ 56 h 761"/>
              <a:gd name="T16" fmla="*/ 183 w 420"/>
              <a:gd name="T17" fmla="*/ 69 h 761"/>
              <a:gd name="T18" fmla="*/ 125 w 420"/>
              <a:gd name="T19" fmla="*/ 139 h 761"/>
              <a:gd name="T20" fmla="*/ 82 w 420"/>
              <a:gd name="T21" fmla="*/ 137 h 761"/>
              <a:gd name="T22" fmla="*/ 72 w 420"/>
              <a:gd name="T23" fmla="*/ 183 h 761"/>
              <a:gd name="T24" fmla="*/ 125 w 420"/>
              <a:gd name="T25" fmla="*/ 217 h 761"/>
              <a:gd name="T26" fmla="*/ 156 w 420"/>
              <a:gd name="T27" fmla="*/ 250 h 761"/>
              <a:gd name="T28" fmla="*/ 151 w 420"/>
              <a:gd name="T29" fmla="*/ 295 h 761"/>
              <a:gd name="T30" fmla="*/ 109 w 420"/>
              <a:gd name="T31" fmla="*/ 311 h 761"/>
              <a:gd name="T32" fmla="*/ 103 w 420"/>
              <a:gd name="T33" fmla="*/ 320 h 761"/>
              <a:gd name="T34" fmla="*/ 75 w 420"/>
              <a:gd name="T35" fmla="*/ 336 h 761"/>
              <a:gd name="T36" fmla="*/ 40 w 420"/>
              <a:gd name="T37" fmla="*/ 328 h 761"/>
              <a:gd name="T38" fmla="*/ 40 w 420"/>
              <a:gd name="T39" fmla="*/ 343 h 761"/>
              <a:gd name="T40" fmla="*/ 27 w 420"/>
              <a:gd name="T41" fmla="*/ 367 h 761"/>
              <a:gd name="T42" fmla="*/ 32 w 420"/>
              <a:gd name="T43" fmla="*/ 413 h 761"/>
              <a:gd name="T44" fmla="*/ 36 w 420"/>
              <a:gd name="T45" fmla="*/ 433 h 761"/>
              <a:gd name="T46" fmla="*/ 0 w 420"/>
              <a:gd name="T47" fmla="*/ 441 h 761"/>
              <a:gd name="T48" fmla="*/ 4 w 420"/>
              <a:gd name="T49" fmla="*/ 481 h 761"/>
              <a:gd name="T50" fmla="*/ 18 w 420"/>
              <a:gd name="T51" fmla="*/ 498 h 761"/>
              <a:gd name="T52" fmla="*/ 68 w 420"/>
              <a:gd name="T53" fmla="*/ 491 h 761"/>
              <a:gd name="T54" fmla="*/ 78 w 420"/>
              <a:gd name="T55" fmla="*/ 507 h 761"/>
              <a:gd name="T56" fmla="*/ 131 w 420"/>
              <a:gd name="T57" fmla="*/ 529 h 761"/>
              <a:gd name="T58" fmla="*/ 193 w 420"/>
              <a:gd name="T59" fmla="*/ 537 h 761"/>
              <a:gd name="T60" fmla="*/ 224 w 420"/>
              <a:gd name="T61" fmla="*/ 546 h 761"/>
              <a:gd name="T62" fmla="*/ 216 w 420"/>
              <a:gd name="T63" fmla="*/ 514 h 761"/>
              <a:gd name="T64" fmla="*/ 244 w 420"/>
              <a:gd name="T65" fmla="*/ 484 h 761"/>
              <a:gd name="T66" fmla="*/ 238 w 420"/>
              <a:gd name="T67" fmla="*/ 469 h 761"/>
              <a:gd name="T68" fmla="*/ 210 w 420"/>
              <a:gd name="T69" fmla="*/ 451 h 761"/>
              <a:gd name="T70" fmla="*/ 263 w 420"/>
              <a:gd name="T71" fmla="*/ 446 h 761"/>
              <a:gd name="T72" fmla="*/ 279 w 420"/>
              <a:gd name="T73" fmla="*/ 451 h 761"/>
              <a:gd name="T74" fmla="*/ 293 w 420"/>
              <a:gd name="T75" fmla="*/ 420 h 761"/>
              <a:gd name="T76" fmla="*/ 251 w 420"/>
              <a:gd name="T77" fmla="*/ 347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44" name="Freeform 1087"/>
          <p:cNvSpPr/>
          <p:nvPr/>
        </p:nvSpPr>
        <p:spPr bwMode="auto">
          <a:xfrm rot="356891">
            <a:off x="4724400" y="3648075"/>
            <a:ext cx="697230" cy="639445"/>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45" name="Freeform 1088"/>
          <p:cNvSpPr/>
          <p:nvPr/>
        </p:nvSpPr>
        <p:spPr bwMode="auto">
          <a:xfrm rot="356891">
            <a:off x="4747260" y="3059430"/>
            <a:ext cx="402590" cy="843915"/>
          </a:xfrm>
          <a:custGeom>
            <a:avLst/>
            <a:gdLst>
              <a:gd name="T0" fmla="*/ 13 w 292"/>
              <a:gd name="T1" fmla="*/ 440 h 606"/>
              <a:gd name="T2" fmla="*/ 59 w 292"/>
              <a:gd name="T3" fmla="*/ 427 h 606"/>
              <a:gd name="T4" fmla="*/ 114 w 292"/>
              <a:gd name="T5" fmla="*/ 387 h 606"/>
              <a:gd name="T6" fmla="*/ 153 w 292"/>
              <a:gd name="T7" fmla="*/ 379 h 606"/>
              <a:gd name="T8" fmla="*/ 184 w 292"/>
              <a:gd name="T9" fmla="*/ 355 h 606"/>
              <a:gd name="T10" fmla="*/ 186 w 292"/>
              <a:gd name="T11" fmla="*/ 301 h 606"/>
              <a:gd name="T12" fmla="*/ 172 w 292"/>
              <a:gd name="T13" fmla="*/ 282 h 606"/>
              <a:gd name="T14" fmla="*/ 177 w 292"/>
              <a:gd name="T15" fmla="*/ 266 h 606"/>
              <a:gd name="T16" fmla="*/ 186 w 292"/>
              <a:gd name="T17" fmla="*/ 252 h 606"/>
              <a:gd name="T18" fmla="*/ 191 w 292"/>
              <a:gd name="T19" fmla="*/ 229 h 606"/>
              <a:gd name="T20" fmla="*/ 199 w 292"/>
              <a:gd name="T21" fmla="*/ 213 h 606"/>
              <a:gd name="T22" fmla="*/ 184 w 292"/>
              <a:gd name="T23" fmla="*/ 182 h 606"/>
              <a:gd name="T24" fmla="*/ 162 w 292"/>
              <a:gd name="T25" fmla="*/ 156 h 606"/>
              <a:gd name="T26" fmla="*/ 174 w 292"/>
              <a:gd name="T27" fmla="*/ 113 h 606"/>
              <a:gd name="T28" fmla="*/ 200 w 292"/>
              <a:gd name="T29" fmla="*/ 96 h 606"/>
              <a:gd name="T30" fmla="*/ 206 w 292"/>
              <a:gd name="T31" fmla="*/ 68 h 606"/>
              <a:gd name="T32" fmla="*/ 194 w 292"/>
              <a:gd name="T33" fmla="*/ 45 h 606"/>
              <a:gd name="T34" fmla="*/ 194 w 292"/>
              <a:gd name="T35" fmla="*/ 15 h 606"/>
              <a:gd name="T36" fmla="*/ 177 w 292"/>
              <a:gd name="T37" fmla="*/ 0 h 606"/>
              <a:gd name="T38" fmla="*/ 137 w 292"/>
              <a:gd name="T39" fmla="*/ 20 h 606"/>
              <a:gd name="T40" fmla="*/ 132 w 292"/>
              <a:gd name="T41" fmla="*/ 14 h 606"/>
              <a:gd name="T42" fmla="*/ 110 w 292"/>
              <a:gd name="T43" fmla="*/ 31 h 606"/>
              <a:gd name="T44" fmla="*/ 93 w 292"/>
              <a:gd name="T45" fmla="*/ 29 h 606"/>
              <a:gd name="T46" fmla="*/ 59 w 292"/>
              <a:gd name="T47" fmla="*/ 80 h 606"/>
              <a:gd name="T48" fmla="*/ 47 w 292"/>
              <a:gd name="T49" fmla="*/ 80 h 606"/>
              <a:gd name="T50" fmla="*/ 29 w 292"/>
              <a:gd name="T51" fmla="*/ 96 h 606"/>
              <a:gd name="T52" fmla="*/ 30 w 292"/>
              <a:gd name="T53" fmla="*/ 119 h 606"/>
              <a:gd name="T54" fmla="*/ 21 w 292"/>
              <a:gd name="T55" fmla="*/ 138 h 606"/>
              <a:gd name="T56" fmla="*/ 18 w 292"/>
              <a:gd name="T57" fmla="*/ 164 h 606"/>
              <a:gd name="T58" fmla="*/ 2 w 292"/>
              <a:gd name="T59" fmla="*/ 191 h 606"/>
              <a:gd name="T60" fmla="*/ 20 w 292"/>
              <a:gd name="T61" fmla="*/ 229 h 606"/>
              <a:gd name="T62" fmla="*/ 13 w 292"/>
              <a:gd name="T63" fmla="*/ 252 h 606"/>
              <a:gd name="T64" fmla="*/ 0 w 292"/>
              <a:gd name="T65" fmla="*/ 277 h 606"/>
              <a:gd name="T66" fmla="*/ 20 w 292"/>
              <a:gd name="T67" fmla="*/ 371 h 606"/>
              <a:gd name="T68" fmla="*/ 6 w 292"/>
              <a:gd name="T69" fmla="*/ 421 h 606"/>
              <a:gd name="T70" fmla="*/ 13 w 292"/>
              <a:gd name="T71" fmla="*/ 440 h 606"/>
              <a:gd name="T72" fmla="*/ 13 w 292"/>
              <a:gd name="T73" fmla="*/ 440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46" name="Freeform 1089"/>
          <p:cNvSpPr/>
          <p:nvPr/>
        </p:nvSpPr>
        <p:spPr bwMode="auto">
          <a:xfrm rot="356891">
            <a:off x="5250815" y="3390265"/>
            <a:ext cx="755650" cy="525145"/>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0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47" name="Freeform 1090"/>
          <p:cNvSpPr/>
          <p:nvPr/>
        </p:nvSpPr>
        <p:spPr bwMode="auto">
          <a:xfrm rot="356891">
            <a:off x="5081270" y="2784475"/>
            <a:ext cx="624205" cy="914400"/>
          </a:xfrm>
          <a:custGeom>
            <a:avLst/>
            <a:gdLst>
              <a:gd name="T0" fmla="*/ 125 w 455"/>
              <a:gd name="T1" fmla="*/ 459 h 658"/>
              <a:gd name="T2" fmla="*/ 152 w 455"/>
              <a:gd name="T3" fmla="*/ 369 h 658"/>
              <a:gd name="T4" fmla="*/ 210 w 455"/>
              <a:gd name="T5" fmla="*/ 331 h 658"/>
              <a:gd name="T6" fmla="*/ 223 w 455"/>
              <a:gd name="T7" fmla="*/ 295 h 658"/>
              <a:gd name="T8" fmla="*/ 198 w 455"/>
              <a:gd name="T9" fmla="*/ 282 h 658"/>
              <a:gd name="T10" fmla="*/ 167 w 455"/>
              <a:gd name="T11" fmla="*/ 265 h 658"/>
              <a:gd name="T12" fmla="*/ 151 w 455"/>
              <a:gd name="T13" fmla="*/ 221 h 658"/>
              <a:gd name="T14" fmla="*/ 122 w 455"/>
              <a:gd name="T15" fmla="*/ 223 h 658"/>
              <a:gd name="T16" fmla="*/ 91 w 455"/>
              <a:gd name="T17" fmla="*/ 216 h 658"/>
              <a:gd name="T18" fmla="*/ 113 w 455"/>
              <a:gd name="T19" fmla="*/ 168 h 658"/>
              <a:gd name="T20" fmla="*/ 139 w 455"/>
              <a:gd name="T21" fmla="*/ 120 h 658"/>
              <a:gd name="T22" fmla="*/ 182 w 455"/>
              <a:gd name="T23" fmla="*/ 140 h 658"/>
              <a:gd name="T24" fmla="*/ 199 w 455"/>
              <a:gd name="T25" fmla="*/ 171 h 658"/>
              <a:gd name="T26" fmla="*/ 203 w 455"/>
              <a:gd name="T27" fmla="*/ 199 h 658"/>
              <a:gd name="T28" fmla="*/ 228 w 455"/>
              <a:gd name="T29" fmla="*/ 229 h 658"/>
              <a:gd name="T30" fmla="*/ 289 w 455"/>
              <a:gd name="T31" fmla="*/ 212 h 658"/>
              <a:gd name="T32" fmla="*/ 315 w 455"/>
              <a:gd name="T33" fmla="*/ 157 h 658"/>
              <a:gd name="T34" fmla="*/ 283 w 455"/>
              <a:gd name="T35" fmla="*/ 128 h 658"/>
              <a:gd name="T36" fmla="*/ 267 w 455"/>
              <a:gd name="T37" fmla="*/ 82 h 658"/>
              <a:gd name="T38" fmla="*/ 210 w 455"/>
              <a:gd name="T39" fmla="*/ 52 h 658"/>
              <a:gd name="T40" fmla="*/ 178 w 455"/>
              <a:gd name="T41" fmla="*/ 0 h 658"/>
              <a:gd name="T42" fmla="*/ 139 w 455"/>
              <a:gd name="T43" fmla="*/ 30 h 658"/>
              <a:gd name="T44" fmla="*/ 141 w 455"/>
              <a:gd name="T45" fmla="*/ 53 h 658"/>
              <a:gd name="T46" fmla="*/ 102 w 455"/>
              <a:gd name="T47" fmla="*/ 66 h 658"/>
              <a:gd name="T48" fmla="*/ 81 w 455"/>
              <a:gd name="T49" fmla="*/ 74 h 658"/>
              <a:gd name="T50" fmla="*/ 45 w 455"/>
              <a:gd name="T51" fmla="*/ 84 h 658"/>
              <a:gd name="T52" fmla="*/ 36 w 455"/>
              <a:gd name="T53" fmla="*/ 53 h 658"/>
              <a:gd name="T54" fmla="*/ 6 w 455"/>
              <a:gd name="T55" fmla="*/ 97 h 658"/>
              <a:gd name="T56" fmla="*/ 19 w 455"/>
              <a:gd name="T57" fmla="*/ 167 h 658"/>
              <a:gd name="T58" fmla="*/ 36 w 455"/>
              <a:gd name="T59" fmla="*/ 212 h 658"/>
              <a:gd name="T60" fmla="*/ 43 w 455"/>
              <a:gd name="T61" fmla="*/ 261 h 658"/>
              <a:gd name="T62" fmla="*/ 4 w 455"/>
              <a:gd name="T63" fmla="*/ 321 h 658"/>
              <a:gd name="T64" fmla="*/ 41 w 455"/>
              <a:gd name="T65" fmla="*/ 377 h 658"/>
              <a:gd name="T66" fmla="*/ 29 w 455"/>
              <a:gd name="T67" fmla="*/ 416 h 658"/>
              <a:gd name="T68" fmla="*/ 15 w 455"/>
              <a:gd name="T69" fmla="*/ 447 h 658"/>
              <a:gd name="T70" fmla="*/ 89 w 455"/>
              <a:gd name="T71" fmla="*/ 473 h 658"/>
              <a:gd name="T72" fmla="*/ 124 w 455"/>
              <a:gd name="T73" fmla="*/ 466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solidFill>
            <a:schemeClr val="bg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48" name="Freeform 1091"/>
          <p:cNvSpPr/>
          <p:nvPr/>
        </p:nvSpPr>
        <p:spPr bwMode="auto">
          <a:xfrm rot="356891">
            <a:off x="5412105" y="3112135"/>
            <a:ext cx="121920" cy="222885"/>
          </a:xfrm>
          <a:custGeom>
            <a:avLst/>
            <a:gdLst>
              <a:gd name="T0" fmla="*/ 51 w 89"/>
              <a:gd name="T1" fmla="*/ 108 h 160"/>
              <a:gd name="T2" fmla="*/ 32 w 89"/>
              <a:gd name="T3" fmla="*/ 116 h 160"/>
              <a:gd name="T4" fmla="*/ 4 w 89"/>
              <a:gd name="T5" fmla="*/ 108 h 160"/>
              <a:gd name="T6" fmla="*/ 2 w 89"/>
              <a:gd name="T7" fmla="*/ 100 h 160"/>
              <a:gd name="T8" fmla="*/ 0 w 89"/>
              <a:gd name="T9" fmla="*/ 48 h 160"/>
              <a:gd name="T10" fmla="*/ 20 w 89"/>
              <a:gd name="T11" fmla="*/ 39 h 160"/>
              <a:gd name="T12" fmla="*/ 17 w 89"/>
              <a:gd name="T13" fmla="*/ 29 h 160"/>
              <a:gd name="T14" fmla="*/ 21 w 89"/>
              <a:gd name="T15" fmla="*/ 10 h 160"/>
              <a:gd name="T16" fmla="*/ 23 w 89"/>
              <a:gd name="T17" fmla="*/ 0 h 160"/>
              <a:gd name="T18" fmla="*/ 34 w 89"/>
              <a:gd name="T19" fmla="*/ 5 h 160"/>
              <a:gd name="T20" fmla="*/ 38 w 89"/>
              <a:gd name="T21" fmla="*/ 23 h 160"/>
              <a:gd name="T22" fmla="*/ 36 w 89"/>
              <a:gd name="T23" fmla="*/ 33 h 160"/>
              <a:gd name="T24" fmla="*/ 59 w 89"/>
              <a:gd name="T25" fmla="*/ 50 h 160"/>
              <a:gd name="T26" fmla="*/ 61 w 89"/>
              <a:gd name="T27" fmla="*/ 62 h 160"/>
              <a:gd name="T28" fmla="*/ 48 w 89"/>
              <a:gd name="T29" fmla="*/ 72 h 160"/>
              <a:gd name="T30" fmla="*/ 45 w 89"/>
              <a:gd name="T31" fmla="*/ 93 h 160"/>
              <a:gd name="T32" fmla="*/ 51 w 89"/>
              <a:gd name="T33" fmla="*/ 108 h 160"/>
              <a:gd name="T34" fmla="*/ 51 w 89"/>
              <a:gd name="T35" fmla="*/ 10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49" name="Freeform 1092"/>
          <p:cNvSpPr/>
          <p:nvPr/>
        </p:nvSpPr>
        <p:spPr bwMode="auto">
          <a:xfrm rot="356891">
            <a:off x="5273675" y="3014345"/>
            <a:ext cx="195580" cy="212090"/>
          </a:xfrm>
          <a:custGeom>
            <a:avLst/>
            <a:gdLst>
              <a:gd name="T0" fmla="*/ 75 w 142"/>
              <a:gd name="T1" fmla="*/ 93 h 153"/>
              <a:gd name="T2" fmla="*/ 74 w 142"/>
              <a:gd name="T3" fmla="*/ 78 h 153"/>
              <a:gd name="T4" fmla="*/ 68 w 142"/>
              <a:gd name="T5" fmla="*/ 65 h 153"/>
              <a:gd name="T6" fmla="*/ 96 w 142"/>
              <a:gd name="T7" fmla="*/ 56 h 153"/>
              <a:gd name="T8" fmla="*/ 98 w 142"/>
              <a:gd name="T9" fmla="*/ 45 h 153"/>
              <a:gd name="T10" fmla="*/ 91 w 142"/>
              <a:gd name="T11" fmla="*/ 19 h 153"/>
              <a:gd name="T12" fmla="*/ 83 w 142"/>
              <a:gd name="T13" fmla="*/ 19 h 153"/>
              <a:gd name="T14" fmla="*/ 47 w 142"/>
              <a:gd name="T15" fmla="*/ 0 h 153"/>
              <a:gd name="T16" fmla="*/ 28 w 142"/>
              <a:gd name="T17" fmla="*/ 20 h 153"/>
              <a:gd name="T18" fmla="*/ 23 w 142"/>
              <a:gd name="T19" fmla="*/ 47 h 153"/>
              <a:gd name="T20" fmla="*/ 4 w 142"/>
              <a:gd name="T21" fmla="*/ 72 h 153"/>
              <a:gd name="T22" fmla="*/ 0 w 142"/>
              <a:gd name="T23" fmla="*/ 95 h 153"/>
              <a:gd name="T24" fmla="*/ 4 w 142"/>
              <a:gd name="T25" fmla="*/ 107 h 153"/>
              <a:gd name="T26" fmla="*/ 31 w 142"/>
              <a:gd name="T27" fmla="*/ 102 h 153"/>
              <a:gd name="T28" fmla="*/ 51 w 142"/>
              <a:gd name="T29" fmla="*/ 109 h 153"/>
              <a:gd name="T30" fmla="*/ 59 w 142"/>
              <a:gd name="T31" fmla="*/ 99 h 153"/>
              <a:gd name="T32" fmla="*/ 75 w 142"/>
              <a:gd name="T33" fmla="*/ 93 h 153"/>
              <a:gd name="T34" fmla="*/ 75 w 142"/>
              <a:gd name="T35" fmla="*/ 93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50" name="Freeform 1093"/>
          <p:cNvSpPr/>
          <p:nvPr/>
        </p:nvSpPr>
        <p:spPr bwMode="auto">
          <a:xfrm rot="356891">
            <a:off x="4123055" y="3206750"/>
            <a:ext cx="317500" cy="557530"/>
          </a:xfrm>
          <a:custGeom>
            <a:avLst/>
            <a:gdLst>
              <a:gd name="T0" fmla="*/ 152 w 230"/>
              <a:gd name="T1" fmla="*/ 163 h 400"/>
              <a:gd name="T2" fmla="*/ 153 w 230"/>
              <a:gd name="T3" fmla="*/ 131 h 400"/>
              <a:gd name="T4" fmla="*/ 162 w 230"/>
              <a:gd name="T5" fmla="*/ 117 h 400"/>
              <a:gd name="T6" fmla="*/ 158 w 230"/>
              <a:gd name="T7" fmla="*/ 103 h 400"/>
              <a:gd name="T8" fmla="*/ 107 w 230"/>
              <a:gd name="T9" fmla="*/ 84 h 400"/>
              <a:gd name="T10" fmla="*/ 111 w 230"/>
              <a:gd name="T11" fmla="*/ 62 h 400"/>
              <a:gd name="T12" fmla="*/ 127 w 230"/>
              <a:gd name="T13" fmla="*/ 40 h 400"/>
              <a:gd name="T14" fmla="*/ 118 w 230"/>
              <a:gd name="T15" fmla="*/ 5 h 400"/>
              <a:gd name="T16" fmla="*/ 113 w 230"/>
              <a:gd name="T17" fmla="*/ 0 h 400"/>
              <a:gd name="T18" fmla="*/ 80 w 230"/>
              <a:gd name="T19" fmla="*/ 23 h 400"/>
              <a:gd name="T20" fmla="*/ 65 w 230"/>
              <a:gd name="T21" fmla="*/ 74 h 400"/>
              <a:gd name="T22" fmla="*/ 61 w 230"/>
              <a:gd name="T23" fmla="*/ 110 h 400"/>
              <a:gd name="T24" fmla="*/ 33 w 230"/>
              <a:gd name="T25" fmla="*/ 131 h 400"/>
              <a:gd name="T26" fmla="*/ 19 w 230"/>
              <a:gd name="T27" fmla="*/ 138 h 400"/>
              <a:gd name="T28" fmla="*/ 0 w 230"/>
              <a:gd name="T29" fmla="*/ 142 h 400"/>
              <a:gd name="T30" fmla="*/ 42 w 230"/>
              <a:gd name="T31" fmla="*/ 196 h 400"/>
              <a:gd name="T32" fmla="*/ 50 w 230"/>
              <a:gd name="T33" fmla="*/ 237 h 400"/>
              <a:gd name="T34" fmla="*/ 47 w 230"/>
              <a:gd name="T35" fmla="*/ 256 h 400"/>
              <a:gd name="T36" fmla="*/ 76 w 230"/>
              <a:gd name="T37" fmla="*/ 272 h 400"/>
              <a:gd name="T38" fmla="*/ 76 w 230"/>
              <a:gd name="T39" fmla="*/ 284 h 400"/>
              <a:gd name="T40" fmla="*/ 102 w 230"/>
              <a:gd name="T41" fmla="*/ 291 h 400"/>
              <a:gd name="T42" fmla="*/ 109 w 230"/>
              <a:gd name="T43" fmla="*/ 291 h 400"/>
              <a:gd name="T44" fmla="*/ 109 w 230"/>
              <a:gd name="T45" fmla="*/ 267 h 400"/>
              <a:gd name="T46" fmla="*/ 129 w 230"/>
              <a:gd name="T47" fmla="*/ 265 h 400"/>
              <a:gd name="T48" fmla="*/ 135 w 230"/>
              <a:gd name="T49" fmla="*/ 238 h 400"/>
              <a:gd name="T50" fmla="*/ 120 w 230"/>
              <a:gd name="T51" fmla="*/ 226 h 400"/>
              <a:gd name="T52" fmla="*/ 109 w 230"/>
              <a:gd name="T53" fmla="*/ 215 h 400"/>
              <a:gd name="T54" fmla="*/ 114 w 230"/>
              <a:gd name="T55" fmla="*/ 164 h 400"/>
              <a:gd name="T56" fmla="*/ 125 w 230"/>
              <a:gd name="T57" fmla="*/ 158 h 400"/>
              <a:gd name="T58" fmla="*/ 143 w 230"/>
              <a:gd name="T59" fmla="*/ 166 h 400"/>
              <a:gd name="T60" fmla="*/ 152 w 230"/>
              <a:gd name="T61" fmla="*/ 163 h 400"/>
              <a:gd name="T62" fmla="*/ 152 w 230"/>
              <a:gd name="T63" fmla="*/ 16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51" name="Freeform 1094"/>
          <p:cNvSpPr/>
          <p:nvPr/>
        </p:nvSpPr>
        <p:spPr bwMode="auto">
          <a:xfrm rot="356891">
            <a:off x="3519805" y="1170305"/>
            <a:ext cx="2576830" cy="2365375"/>
          </a:xfrm>
          <a:custGeom>
            <a:avLst/>
            <a:gdLst>
              <a:gd name="T0" fmla="*/ 428 w 1876"/>
              <a:gd name="T1" fmla="*/ 1194 h 1700"/>
              <a:gd name="T2" fmla="*/ 484 w 1876"/>
              <a:gd name="T3" fmla="*/ 1090 h 1700"/>
              <a:gd name="T4" fmla="*/ 524 w 1876"/>
              <a:gd name="T5" fmla="*/ 1187 h 1700"/>
              <a:gd name="T6" fmla="*/ 577 w 1876"/>
              <a:gd name="T7" fmla="*/ 1208 h 1700"/>
              <a:gd name="T8" fmla="*/ 644 w 1876"/>
              <a:gd name="T9" fmla="*/ 1104 h 1700"/>
              <a:gd name="T10" fmla="*/ 712 w 1876"/>
              <a:gd name="T11" fmla="*/ 1069 h 1700"/>
              <a:gd name="T12" fmla="*/ 791 w 1876"/>
              <a:gd name="T13" fmla="*/ 1003 h 1700"/>
              <a:gd name="T14" fmla="*/ 839 w 1876"/>
              <a:gd name="T15" fmla="*/ 938 h 1700"/>
              <a:gd name="T16" fmla="*/ 885 w 1876"/>
              <a:gd name="T17" fmla="*/ 865 h 1700"/>
              <a:gd name="T18" fmla="*/ 930 w 1876"/>
              <a:gd name="T19" fmla="*/ 868 h 1700"/>
              <a:gd name="T20" fmla="*/ 985 w 1876"/>
              <a:gd name="T21" fmla="*/ 851 h 1700"/>
              <a:gd name="T22" fmla="*/ 1052 w 1876"/>
              <a:gd name="T23" fmla="*/ 844 h 1700"/>
              <a:gd name="T24" fmla="*/ 1116 w 1876"/>
              <a:gd name="T25" fmla="*/ 869 h 1700"/>
              <a:gd name="T26" fmla="*/ 1150 w 1876"/>
              <a:gd name="T27" fmla="*/ 843 h 1700"/>
              <a:gd name="T28" fmla="*/ 1217 w 1876"/>
              <a:gd name="T29" fmla="*/ 777 h 1700"/>
              <a:gd name="T30" fmla="*/ 1276 w 1876"/>
              <a:gd name="T31" fmla="*/ 743 h 1700"/>
              <a:gd name="T32" fmla="*/ 1291 w 1876"/>
              <a:gd name="T33" fmla="*/ 686 h 1700"/>
              <a:gd name="T34" fmla="*/ 1220 w 1876"/>
              <a:gd name="T35" fmla="*/ 646 h 1700"/>
              <a:gd name="T36" fmla="*/ 1202 w 1876"/>
              <a:gd name="T37" fmla="*/ 564 h 1700"/>
              <a:gd name="T38" fmla="*/ 1224 w 1876"/>
              <a:gd name="T39" fmla="*/ 536 h 1700"/>
              <a:gd name="T40" fmla="*/ 1232 w 1876"/>
              <a:gd name="T41" fmla="*/ 473 h 1700"/>
              <a:gd name="T42" fmla="*/ 1232 w 1876"/>
              <a:gd name="T43" fmla="*/ 457 h 1700"/>
              <a:gd name="T44" fmla="*/ 1250 w 1876"/>
              <a:gd name="T45" fmla="*/ 336 h 1700"/>
              <a:gd name="T46" fmla="*/ 1275 w 1876"/>
              <a:gd name="T47" fmla="*/ 348 h 1700"/>
              <a:gd name="T48" fmla="*/ 1284 w 1876"/>
              <a:gd name="T49" fmla="*/ 191 h 1700"/>
              <a:gd name="T50" fmla="*/ 1200 w 1876"/>
              <a:gd name="T51" fmla="*/ 124 h 1700"/>
              <a:gd name="T52" fmla="*/ 1135 w 1876"/>
              <a:gd name="T53" fmla="*/ 83 h 1700"/>
              <a:gd name="T54" fmla="*/ 1072 w 1876"/>
              <a:gd name="T55" fmla="*/ 63 h 1700"/>
              <a:gd name="T56" fmla="*/ 1061 w 1876"/>
              <a:gd name="T57" fmla="*/ 0 h 1700"/>
              <a:gd name="T58" fmla="*/ 1035 w 1876"/>
              <a:gd name="T59" fmla="*/ 63 h 1700"/>
              <a:gd name="T60" fmla="*/ 1004 w 1876"/>
              <a:gd name="T61" fmla="*/ 232 h 1700"/>
              <a:gd name="T62" fmla="*/ 918 w 1876"/>
              <a:gd name="T63" fmla="*/ 298 h 1700"/>
              <a:gd name="T64" fmla="*/ 861 w 1876"/>
              <a:gd name="T65" fmla="*/ 419 h 1700"/>
              <a:gd name="T66" fmla="*/ 950 w 1876"/>
              <a:gd name="T67" fmla="*/ 440 h 1700"/>
              <a:gd name="T68" fmla="*/ 1076 w 1876"/>
              <a:gd name="T69" fmla="*/ 484 h 1700"/>
              <a:gd name="T70" fmla="*/ 987 w 1876"/>
              <a:gd name="T71" fmla="*/ 523 h 1700"/>
              <a:gd name="T72" fmla="*/ 915 w 1876"/>
              <a:gd name="T73" fmla="*/ 573 h 1700"/>
              <a:gd name="T74" fmla="*/ 820 w 1876"/>
              <a:gd name="T75" fmla="*/ 663 h 1700"/>
              <a:gd name="T76" fmla="*/ 707 w 1876"/>
              <a:gd name="T77" fmla="*/ 680 h 1700"/>
              <a:gd name="T78" fmla="*/ 683 w 1876"/>
              <a:gd name="T79" fmla="*/ 794 h 1700"/>
              <a:gd name="T80" fmla="*/ 508 w 1876"/>
              <a:gd name="T81" fmla="*/ 871 h 1700"/>
              <a:gd name="T82" fmla="*/ 361 w 1876"/>
              <a:gd name="T83" fmla="*/ 919 h 1700"/>
              <a:gd name="T84" fmla="*/ 130 w 1876"/>
              <a:gd name="T85" fmla="*/ 863 h 1700"/>
              <a:gd name="T86" fmla="*/ 7 w 1876"/>
              <a:gd name="T87" fmla="*/ 905 h 1700"/>
              <a:gd name="T88" fmla="*/ 77 w 1876"/>
              <a:gd name="T89" fmla="*/ 988 h 1700"/>
              <a:gd name="T90" fmla="*/ 147 w 1876"/>
              <a:gd name="T91" fmla="*/ 1021 h 1700"/>
              <a:gd name="T92" fmla="*/ 169 w 1876"/>
              <a:gd name="T93" fmla="*/ 1086 h 1700"/>
              <a:gd name="T94" fmla="*/ 242 w 1876"/>
              <a:gd name="T95" fmla="*/ 1130 h 1700"/>
              <a:gd name="T96" fmla="*/ 349 w 1876"/>
              <a:gd name="T97" fmla="*/ 1119 h 1700"/>
              <a:gd name="T98" fmla="*/ 314 w 1876"/>
              <a:gd name="T99" fmla="*/ 1178 h 1700"/>
              <a:gd name="T100" fmla="*/ 367 w 1876"/>
              <a:gd name="T101" fmla="*/ 1228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52" name="Freeform 1095"/>
          <p:cNvSpPr/>
          <p:nvPr/>
        </p:nvSpPr>
        <p:spPr bwMode="auto">
          <a:xfrm rot="356891">
            <a:off x="5624830" y="2614930"/>
            <a:ext cx="673735" cy="664210"/>
          </a:xfrm>
          <a:custGeom>
            <a:avLst/>
            <a:gdLst>
              <a:gd name="T0" fmla="*/ 283 w 491"/>
              <a:gd name="T1" fmla="*/ 240 h 478"/>
              <a:gd name="T2" fmla="*/ 319 w 491"/>
              <a:gd name="T3" fmla="*/ 184 h 478"/>
              <a:gd name="T4" fmla="*/ 341 w 491"/>
              <a:gd name="T5" fmla="*/ 156 h 478"/>
              <a:gd name="T6" fmla="*/ 338 w 491"/>
              <a:gd name="T7" fmla="*/ 129 h 478"/>
              <a:gd name="T8" fmla="*/ 314 w 491"/>
              <a:gd name="T9" fmla="*/ 101 h 478"/>
              <a:gd name="T10" fmla="*/ 310 w 491"/>
              <a:gd name="T11" fmla="*/ 76 h 478"/>
              <a:gd name="T12" fmla="*/ 267 w 491"/>
              <a:gd name="T13" fmla="*/ 14 h 478"/>
              <a:gd name="T14" fmla="*/ 265 w 491"/>
              <a:gd name="T15" fmla="*/ 20 h 478"/>
              <a:gd name="T16" fmla="*/ 255 w 491"/>
              <a:gd name="T17" fmla="*/ 31 h 478"/>
              <a:gd name="T18" fmla="*/ 237 w 491"/>
              <a:gd name="T19" fmla="*/ 8 h 478"/>
              <a:gd name="T20" fmla="*/ 210 w 491"/>
              <a:gd name="T21" fmla="*/ 0 h 478"/>
              <a:gd name="T22" fmla="*/ 210 w 491"/>
              <a:gd name="T23" fmla="*/ 8 h 478"/>
              <a:gd name="T24" fmla="*/ 210 w 491"/>
              <a:gd name="T25" fmla="*/ 20 h 478"/>
              <a:gd name="T26" fmla="*/ 198 w 491"/>
              <a:gd name="T27" fmla="*/ 31 h 478"/>
              <a:gd name="T28" fmla="*/ 177 w 491"/>
              <a:gd name="T29" fmla="*/ 53 h 478"/>
              <a:gd name="T30" fmla="*/ 154 w 491"/>
              <a:gd name="T31" fmla="*/ 53 h 478"/>
              <a:gd name="T32" fmla="*/ 144 w 491"/>
              <a:gd name="T33" fmla="*/ 70 h 478"/>
              <a:gd name="T34" fmla="*/ 136 w 491"/>
              <a:gd name="T35" fmla="*/ 70 h 478"/>
              <a:gd name="T36" fmla="*/ 119 w 491"/>
              <a:gd name="T37" fmla="*/ 88 h 478"/>
              <a:gd name="T38" fmla="*/ 109 w 491"/>
              <a:gd name="T39" fmla="*/ 88 h 478"/>
              <a:gd name="T40" fmla="*/ 89 w 491"/>
              <a:gd name="T41" fmla="*/ 109 h 478"/>
              <a:gd name="T42" fmla="*/ 77 w 491"/>
              <a:gd name="T43" fmla="*/ 111 h 478"/>
              <a:gd name="T44" fmla="*/ 51 w 491"/>
              <a:gd name="T45" fmla="*/ 153 h 478"/>
              <a:gd name="T46" fmla="*/ 35 w 491"/>
              <a:gd name="T47" fmla="*/ 128 h 478"/>
              <a:gd name="T48" fmla="*/ 16 w 491"/>
              <a:gd name="T49" fmla="*/ 115 h 478"/>
              <a:gd name="T50" fmla="*/ 8 w 491"/>
              <a:gd name="T51" fmla="*/ 124 h 478"/>
              <a:gd name="T52" fmla="*/ 18 w 491"/>
              <a:gd name="T53" fmla="*/ 180 h 478"/>
              <a:gd name="T54" fmla="*/ 10 w 491"/>
              <a:gd name="T55" fmla="*/ 200 h 478"/>
              <a:gd name="T56" fmla="*/ 0 w 491"/>
              <a:gd name="T57" fmla="*/ 228 h 478"/>
              <a:gd name="T58" fmla="*/ 26 w 491"/>
              <a:gd name="T59" fmla="*/ 245 h 478"/>
              <a:gd name="T60" fmla="*/ 39 w 491"/>
              <a:gd name="T61" fmla="*/ 248 h 478"/>
              <a:gd name="T62" fmla="*/ 58 w 491"/>
              <a:gd name="T63" fmla="*/ 275 h 478"/>
              <a:gd name="T64" fmla="*/ 71 w 491"/>
              <a:gd name="T65" fmla="*/ 266 h 478"/>
              <a:gd name="T66" fmla="*/ 93 w 491"/>
              <a:gd name="T67" fmla="*/ 240 h 478"/>
              <a:gd name="T68" fmla="*/ 113 w 491"/>
              <a:gd name="T69" fmla="*/ 201 h 478"/>
              <a:gd name="T70" fmla="*/ 151 w 491"/>
              <a:gd name="T71" fmla="*/ 193 h 478"/>
              <a:gd name="T72" fmla="*/ 174 w 491"/>
              <a:gd name="T73" fmla="*/ 216 h 478"/>
              <a:gd name="T74" fmla="*/ 156 w 491"/>
              <a:gd name="T75" fmla="*/ 256 h 478"/>
              <a:gd name="T76" fmla="*/ 136 w 491"/>
              <a:gd name="T77" fmla="*/ 291 h 478"/>
              <a:gd name="T78" fmla="*/ 155 w 491"/>
              <a:gd name="T79" fmla="*/ 304 h 478"/>
              <a:gd name="T80" fmla="*/ 154 w 491"/>
              <a:gd name="T81" fmla="*/ 321 h 478"/>
              <a:gd name="T82" fmla="*/ 137 w 491"/>
              <a:gd name="T83" fmla="*/ 337 h 478"/>
              <a:gd name="T84" fmla="*/ 141 w 491"/>
              <a:gd name="T85" fmla="*/ 345 h 478"/>
              <a:gd name="T86" fmla="*/ 168 w 491"/>
              <a:gd name="T87" fmla="*/ 330 h 478"/>
              <a:gd name="T88" fmla="*/ 207 w 491"/>
              <a:gd name="T89" fmla="*/ 278 h 478"/>
              <a:gd name="T90" fmla="*/ 264 w 491"/>
              <a:gd name="T91" fmla="*/ 243 h 478"/>
              <a:gd name="T92" fmla="*/ 283 w 491"/>
              <a:gd name="T93" fmla="*/ 240 h 478"/>
              <a:gd name="T94" fmla="*/ 283 w 491"/>
              <a:gd name="T95" fmla="*/ 240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53" name="Freeform 1096"/>
          <p:cNvSpPr/>
          <p:nvPr/>
        </p:nvSpPr>
        <p:spPr bwMode="auto">
          <a:xfrm rot="356891">
            <a:off x="5820410" y="2273300"/>
            <a:ext cx="972820" cy="680085"/>
          </a:xfrm>
          <a:custGeom>
            <a:avLst/>
            <a:gdLst>
              <a:gd name="T0" fmla="*/ 477 w 709"/>
              <a:gd name="T1" fmla="*/ 98 h 488"/>
              <a:gd name="T2" fmla="*/ 438 w 709"/>
              <a:gd name="T3" fmla="*/ 91 h 488"/>
              <a:gd name="T4" fmla="*/ 423 w 709"/>
              <a:gd name="T5" fmla="*/ 87 h 488"/>
              <a:gd name="T6" fmla="*/ 390 w 709"/>
              <a:gd name="T7" fmla="*/ 109 h 488"/>
              <a:gd name="T8" fmla="*/ 375 w 709"/>
              <a:gd name="T9" fmla="*/ 118 h 488"/>
              <a:gd name="T10" fmla="*/ 345 w 709"/>
              <a:gd name="T11" fmla="*/ 94 h 488"/>
              <a:gd name="T12" fmla="*/ 319 w 709"/>
              <a:gd name="T13" fmla="*/ 69 h 488"/>
              <a:gd name="T14" fmla="*/ 313 w 709"/>
              <a:gd name="T15" fmla="*/ 103 h 488"/>
              <a:gd name="T16" fmla="*/ 286 w 709"/>
              <a:gd name="T17" fmla="*/ 69 h 488"/>
              <a:gd name="T18" fmla="*/ 264 w 709"/>
              <a:gd name="T19" fmla="*/ 46 h 488"/>
              <a:gd name="T20" fmla="*/ 213 w 709"/>
              <a:gd name="T21" fmla="*/ 46 h 488"/>
              <a:gd name="T22" fmla="*/ 187 w 709"/>
              <a:gd name="T23" fmla="*/ 26 h 488"/>
              <a:gd name="T24" fmla="*/ 150 w 709"/>
              <a:gd name="T25" fmla="*/ 40 h 488"/>
              <a:gd name="T26" fmla="*/ 112 w 709"/>
              <a:gd name="T27" fmla="*/ 30 h 488"/>
              <a:gd name="T28" fmla="*/ 60 w 709"/>
              <a:gd name="T29" fmla="*/ 7 h 488"/>
              <a:gd name="T30" fmla="*/ 45 w 709"/>
              <a:gd name="T31" fmla="*/ 44 h 488"/>
              <a:gd name="T32" fmla="*/ 0 w 709"/>
              <a:gd name="T33" fmla="*/ 46 h 488"/>
              <a:gd name="T34" fmla="*/ 24 w 709"/>
              <a:gd name="T35" fmla="*/ 72 h 488"/>
              <a:gd name="T36" fmla="*/ 27 w 709"/>
              <a:gd name="T37" fmla="*/ 117 h 488"/>
              <a:gd name="T38" fmla="*/ 40 w 709"/>
              <a:gd name="T39" fmla="*/ 154 h 488"/>
              <a:gd name="T40" fmla="*/ 80 w 709"/>
              <a:gd name="T41" fmla="*/ 130 h 488"/>
              <a:gd name="T42" fmla="*/ 112 w 709"/>
              <a:gd name="T43" fmla="*/ 195 h 488"/>
              <a:gd name="T44" fmla="*/ 130 w 709"/>
              <a:gd name="T45" fmla="*/ 197 h 488"/>
              <a:gd name="T46" fmla="*/ 175 w 709"/>
              <a:gd name="T47" fmla="*/ 228 h 488"/>
              <a:gd name="T48" fmla="*/ 187 w 709"/>
              <a:gd name="T49" fmla="*/ 212 h 488"/>
              <a:gd name="T50" fmla="*/ 233 w 709"/>
              <a:gd name="T51" fmla="*/ 298 h 488"/>
              <a:gd name="T52" fmla="*/ 260 w 709"/>
              <a:gd name="T53" fmla="*/ 354 h 488"/>
              <a:gd name="T54" fmla="*/ 301 w 709"/>
              <a:gd name="T55" fmla="*/ 280 h 488"/>
              <a:gd name="T56" fmla="*/ 332 w 709"/>
              <a:gd name="T57" fmla="*/ 290 h 488"/>
              <a:gd name="T58" fmla="*/ 380 w 709"/>
              <a:gd name="T59" fmla="*/ 273 h 488"/>
              <a:gd name="T60" fmla="*/ 368 w 709"/>
              <a:gd name="T61" fmla="*/ 240 h 488"/>
              <a:gd name="T62" fmla="*/ 413 w 709"/>
              <a:gd name="T63" fmla="*/ 202 h 488"/>
              <a:gd name="T64" fmla="*/ 430 w 709"/>
              <a:gd name="T65" fmla="*/ 166 h 488"/>
              <a:gd name="T66" fmla="*/ 446 w 709"/>
              <a:gd name="T67" fmla="*/ 146 h 488"/>
              <a:gd name="T68" fmla="*/ 463 w 709"/>
              <a:gd name="T69" fmla="*/ 164 h 488"/>
              <a:gd name="T70" fmla="*/ 492 w 709"/>
              <a:gd name="T71" fmla="*/ 107 h 488"/>
              <a:gd name="T72" fmla="*/ 490 w 709"/>
              <a:gd name="T73" fmla="*/ 98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54" name="Freeform 1097"/>
          <p:cNvSpPr/>
          <p:nvPr/>
        </p:nvSpPr>
        <p:spPr bwMode="auto">
          <a:xfrm rot="356891">
            <a:off x="5681345" y="1265555"/>
            <a:ext cx="1332230" cy="1234440"/>
          </a:xfrm>
          <a:custGeom>
            <a:avLst/>
            <a:gdLst>
              <a:gd name="T0" fmla="*/ 207 w 970"/>
              <a:gd name="T1" fmla="*/ 523 h 888"/>
              <a:gd name="T2" fmla="*/ 245 w 970"/>
              <a:gd name="T3" fmla="*/ 571 h 888"/>
              <a:gd name="T4" fmla="*/ 274 w 970"/>
              <a:gd name="T5" fmla="*/ 563 h 888"/>
              <a:gd name="T6" fmla="*/ 311 w 970"/>
              <a:gd name="T7" fmla="*/ 568 h 888"/>
              <a:gd name="T8" fmla="*/ 352 w 970"/>
              <a:gd name="T9" fmla="*/ 558 h 888"/>
              <a:gd name="T10" fmla="*/ 381 w 970"/>
              <a:gd name="T11" fmla="*/ 593 h 888"/>
              <a:gd name="T12" fmla="*/ 403 w 970"/>
              <a:gd name="T13" fmla="*/ 603 h 888"/>
              <a:gd name="T14" fmla="*/ 432 w 970"/>
              <a:gd name="T15" fmla="*/ 622 h 888"/>
              <a:gd name="T16" fmla="*/ 439 w 970"/>
              <a:gd name="T17" fmla="*/ 585 h 888"/>
              <a:gd name="T18" fmla="*/ 470 w 970"/>
              <a:gd name="T19" fmla="*/ 624 h 888"/>
              <a:gd name="T20" fmla="*/ 495 w 970"/>
              <a:gd name="T21" fmla="*/ 640 h 888"/>
              <a:gd name="T22" fmla="*/ 523 w 970"/>
              <a:gd name="T23" fmla="*/ 603 h 888"/>
              <a:gd name="T24" fmla="*/ 542 w 970"/>
              <a:gd name="T25" fmla="*/ 600 h 888"/>
              <a:gd name="T26" fmla="*/ 572 w 970"/>
              <a:gd name="T27" fmla="*/ 622 h 888"/>
              <a:gd name="T28" fmla="*/ 599 w 970"/>
              <a:gd name="T29" fmla="*/ 622 h 888"/>
              <a:gd name="T30" fmla="*/ 588 w 970"/>
              <a:gd name="T31" fmla="*/ 571 h 888"/>
              <a:gd name="T32" fmla="*/ 576 w 970"/>
              <a:gd name="T33" fmla="*/ 512 h 888"/>
              <a:gd name="T34" fmla="*/ 642 w 970"/>
              <a:gd name="T35" fmla="*/ 484 h 888"/>
              <a:gd name="T36" fmla="*/ 648 w 970"/>
              <a:gd name="T37" fmla="*/ 454 h 888"/>
              <a:gd name="T38" fmla="*/ 655 w 970"/>
              <a:gd name="T39" fmla="*/ 423 h 888"/>
              <a:gd name="T40" fmla="*/ 661 w 970"/>
              <a:gd name="T41" fmla="*/ 302 h 888"/>
              <a:gd name="T42" fmla="*/ 656 w 970"/>
              <a:gd name="T43" fmla="*/ 252 h 888"/>
              <a:gd name="T44" fmla="*/ 653 w 970"/>
              <a:gd name="T45" fmla="*/ 228 h 888"/>
              <a:gd name="T46" fmla="*/ 610 w 970"/>
              <a:gd name="T47" fmla="*/ 264 h 888"/>
              <a:gd name="T48" fmla="*/ 565 w 970"/>
              <a:gd name="T49" fmla="*/ 308 h 888"/>
              <a:gd name="T50" fmla="*/ 481 w 970"/>
              <a:gd name="T51" fmla="*/ 308 h 888"/>
              <a:gd name="T52" fmla="*/ 473 w 970"/>
              <a:gd name="T53" fmla="*/ 275 h 888"/>
              <a:gd name="T54" fmla="*/ 443 w 970"/>
              <a:gd name="T55" fmla="*/ 252 h 888"/>
              <a:gd name="T56" fmla="*/ 390 w 970"/>
              <a:gd name="T57" fmla="*/ 236 h 888"/>
              <a:gd name="T58" fmla="*/ 347 w 970"/>
              <a:gd name="T59" fmla="*/ 232 h 888"/>
              <a:gd name="T60" fmla="*/ 309 w 970"/>
              <a:gd name="T61" fmla="*/ 205 h 888"/>
              <a:gd name="T62" fmla="*/ 292 w 970"/>
              <a:gd name="T63" fmla="*/ 172 h 888"/>
              <a:gd name="T64" fmla="*/ 261 w 970"/>
              <a:gd name="T65" fmla="*/ 136 h 888"/>
              <a:gd name="T66" fmla="*/ 231 w 970"/>
              <a:gd name="T67" fmla="*/ 80 h 888"/>
              <a:gd name="T68" fmla="*/ 194 w 970"/>
              <a:gd name="T69" fmla="*/ 24 h 888"/>
              <a:gd name="T70" fmla="*/ 137 w 970"/>
              <a:gd name="T71" fmla="*/ 13 h 888"/>
              <a:gd name="T72" fmla="*/ 73 w 970"/>
              <a:gd name="T73" fmla="*/ 0 h 888"/>
              <a:gd name="T74" fmla="*/ 4 w 970"/>
              <a:gd name="T75" fmla="*/ 31 h 888"/>
              <a:gd name="T76" fmla="*/ 0 w 970"/>
              <a:gd name="T77" fmla="*/ 91 h 888"/>
              <a:gd name="T78" fmla="*/ 30 w 970"/>
              <a:gd name="T79" fmla="*/ 112 h 888"/>
              <a:gd name="T80" fmla="*/ 68 w 970"/>
              <a:gd name="T81" fmla="*/ 103 h 888"/>
              <a:gd name="T82" fmla="*/ 75 w 970"/>
              <a:gd name="T83" fmla="*/ 145 h 888"/>
              <a:gd name="T84" fmla="*/ 121 w 970"/>
              <a:gd name="T85" fmla="*/ 168 h 888"/>
              <a:gd name="T86" fmla="*/ 149 w 970"/>
              <a:gd name="T87" fmla="*/ 154 h 888"/>
              <a:gd name="T88" fmla="*/ 231 w 970"/>
              <a:gd name="T89" fmla="*/ 160 h 888"/>
              <a:gd name="T90" fmla="*/ 218 w 970"/>
              <a:gd name="T91" fmla="*/ 271 h 888"/>
              <a:gd name="T92" fmla="*/ 205 w 970"/>
              <a:gd name="T93" fmla="*/ 306 h 888"/>
              <a:gd name="T94" fmla="*/ 201 w 970"/>
              <a:gd name="T95" fmla="*/ 378 h 888"/>
              <a:gd name="T96" fmla="*/ 183 w 970"/>
              <a:gd name="T97" fmla="*/ 363 h 888"/>
              <a:gd name="T98" fmla="*/ 142 w 970"/>
              <a:gd name="T99" fmla="*/ 428 h 888"/>
              <a:gd name="T100" fmla="*/ 125 w 970"/>
              <a:gd name="T101" fmla="*/ 460 h 888"/>
              <a:gd name="T102" fmla="*/ 184 w 970"/>
              <a:gd name="T103" fmla="*/ 482 h 888"/>
              <a:gd name="T104" fmla="*/ 183 w 970"/>
              <a:gd name="T105" fmla="*/ 495 h 888"/>
              <a:gd name="T106" fmla="*/ 161 w 970"/>
              <a:gd name="T107" fmla="*/ 522 h 888"/>
              <a:gd name="T108" fmla="*/ 170 w 970"/>
              <a:gd name="T109" fmla="*/ 530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solidFill>
            <a:schemeClr val="bg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55" name="Freeform 1098"/>
          <p:cNvSpPr/>
          <p:nvPr/>
        </p:nvSpPr>
        <p:spPr bwMode="auto">
          <a:xfrm rot="356891">
            <a:off x="5403850" y="3129280"/>
            <a:ext cx="59055" cy="74295"/>
          </a:xfrm>
          <a:custGeom>
            <a:avLst/>
            <a:gdLst>
              <a:gd name="T0" fmla="*/ 30 w 42"/>
              <a:gd name="T1" fmla="*/ 0 h 54"/>
              <a:gd name="T2" fmla="*/ 24 w 42"/>
              <a:gd name="T3" fmla="*/ 18 h 54"/>
              <a:gd name="T4" fmla="*/ 28 w 42"/>
              <a:gd name="T5" fmla="*/ 28 h 54"/>
              <a:gd name="T6" fmla="*/ 6 w 42"/>
              <a:gd name="T7" fmla="*/ 37 h 54"/>
              <a:gd name="T8" fmla="*/ 5 w 42"/>
              <a:gd name="T9" fmla="*/ 22 h 54"/>
              <a:gd name="T10" fmla="*/ 0 w 42"/>
              <a:gd name="T11" fmla="*/ 10 h 54"/>
              <a:gd name="T12" fmla="*/ 30 w 42"/>
              <a:gd name="T13" fmla="*/ 0 h 54"/>
              <a:gd name="T14" fmla="*/ 30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56" name="未知"/>
          <p:cNvSpPr/>
          <p:nvPr/>
        </p:nvSpPr>
        <p:spPr bwMode="auto">
          <a:xfrm rot="459960">
            <a:off x="4120515" y="4174490"/>
            <a:ext cx="575310" cy="561340"/>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connsiteX0" fmla="*/ 1833 w 10000"/>
              <a:gd name="connsiteY0" fmla="*/ 9043 h 10000"/>
              <a:gd name="connsiteX1" fmla="*/ 1750 w 10000"/>
              <a:gd name="connsiteY1" fmla="*/ 8858 h 10000"/>
              <a:gd name="connsiteX2" fmla="*/ 889 w 10000"/>
              <a:gd name="connsiteY2" fmla="*/ 8117 h 10000"/>
              <a:gd name="connsiteX3" fmla="*/ 333 w 10000"/>
              <a:gd name="connsiteY3" fmla="*/ 7469 h 10000"/>
              <a:gd name="connsiteX4" fmla="*/ 167 w 10000"/>
              <a:gd name="connsiteY4" fmla="*/ 6543 h 10000"/>
              <a:gd name="connsiteX5" fmla="*/ 0 w 10000"/>
              <a:gd name="connsiteY5" fmla="*/ 5802 h 10000"/>
              <a:gd name="connsiteX6" fmla="*/ 750 w 10000"/>
              <a:gd name="connsiteY6" fmla="*/ 5617 h 10000"/>
              <a:gd name="connsiteX7" fmla="*/ 1667 w 10000"/>
              <a:gd name="connsiteY7" fmla="*/ 5617 h 10000"/>
              <a:gd name="connsiteX8" fmla="*/ 1833 w 10000"/>
              <a:gd name="connsiteY8" fmla="*/ 5340 h 10000"/>
              <a:gd name="connsiteX9" fmla="*/ 2500 w 10000"/>
              <a:gd name="connsiteY9" fmla="*/ 5247 h 10000"/>
              <a:gd name="connsiteX10" fmla="*/ 3250 w 10000"/>
              <a:gd name="connsiteY10" fmla="*/ 4321 h 10000"/>
              <a:gd name="connsiteX11" fmla="*/ 3583 w 10000"/>
              <a:gd name="connsiteY11" fmla="*/ 4043 h 10000"/>
              <a:gd name="connsiteX12" fmla="*/ 4250 w 10000"/>
              <a:gd name="connsiteY12" fmla="*/ 3858 h 10000"/>
              <a:gd name="connsiteX13" fmla="*/ 4750 w 10000"/>
              <a:gd name="connsiteY13" fmla="*/ 3210 h 10000"/>
              <a:gd name="connsiteX14" fmla="*/ 5583 w 10000"/>
              <a:gd name="connsiteY14" fmla="*/ 3025 h 10000"/>
              <a:gd name="connsiteX15" fmla="*/ 5583 w 10000"/>
              <a:gd name="connsiteY15" fmla="*/ 2191 h 10000"/>
              <a:gd name="connsiteX16" fmla="*/ 6000 w 10000"/>
              <a:gd name="connsiteY16" fmla="*/ 1265 h 10000"/>
              <a:gd name="connsiteX17" fmla="*/ 6167 w 10000"/>
              <a:gd name="connsiteY17" fmla="*/ 525 h 10000"/>
              <a:gd name="connsiteX18" fmla="*/ 6278 w 10000"/>
              <a:gd name="connsiteY18" fmla="*/ 0 h 10000"/>
              <a:gd name="connsiteX19" fmla="*/ 7750 w 10000"/>
              <a:gd name="connsiteY19" fmla="*/ 586 h 10000"/>
              <a:gd name="connsiteX20" fmla="*/ 8056 w 10000"/>
              <a:gd name="connsiteY20" fmla="*/ 1049 h 10000"/>
              <a:gd name="connsiteX21" fmla="*/ 8861 w 10000"/>
              <a:gd name="connsiteY21" fmla="*/ 833 h 10000"/>
              <a:gd name="connsiteX22" fmla="*/ 9306 w 10000"/>
              <a:gd name="connsiteY22" fmla="*/ 957 h 10000"/>
              <a:gd name="connsiteX23" fmla="*/ 9861 w 10000"/>
              <a:gd name="connsiteY23" fmla="*/ 1543 h 10000"/>
              <a:gd name="connsiteX24" fmla="*/ 10000 w 10000"/>
              <a:gd name="connsiteY24" fmla="*/ 2809 h 10000"/>
              <a:gd name="connsiteX25" fmla="*/ 9861 w 10000"/>
              <a:gd name="connsiteY25" fmla="*/ 3302 h 10000"/>
              <a:gd name="connsiteX26" fmla="*/ 9528 w 10000"/>
              <a:gd name="connsiteY26" fmla="*/ 3179 h 10000"/>
              <a:gd name="connsiteX27" fmla="*/ 8611 w 10000"/>
              <a:gd name="connsiteY27" fmla="*/ 3981 h 10000"/>
              <a:gd name="connsiteX28" fmla="*/ 7056 w 10000"/>
              <a:gd name="connsiteY28" fmla="*/ 4259 h 10000"/>
              <a:gd name="connsiteX29" fmla="*/ 6639 w 10000"/>
              <a:gd name="connsiteY29" fmla="*/ 4722 h 10000"/>
              <a:gd name="connsiteX30" fmla="*/ 6917 w 10000"/>
              <a:gd name="connsiteY30" fmla="*/ 5154 h 10000"/>
              <a:gd name="connsiteX31" fmla="*/ 7056 w 10000"/>
              <a:gd name="connsiteY31" fmla="*/ 6111 h 10000"/>
              <a:gd name="connsiteX32" fmla="*/ 7417 w 10000"/>
              <a:gd name="connsiteY32" fmla="*/ 6265 h 10000"/>
              <a:gd name="connsiteX33" fmla="*/ 8528 w 10000"/>
              <a:gd name="connsiteY33" fmla="*/ 7654 h 10000"/>
              <a:gd name="connsiteX34" fmla="*/ 8611 w 10000"/>
              <a:gd name="connsiteY34" fmla="*/ 9537 h 10000"/>
              <a:gd name="connsiteX35" fmla="*/ 7833 w 10000"/>
              <a:gd name="connsiteY35" fmla="*/ 10000 h 10000"/>
              <a:gd name="connsiteX36" fmla="*/ 7306 w 10000"/>
              <a:gd name="connsiteY36" fmla="*/ 9414 h 10000"/>
              <a:gd name="connsiteX37" fmla="*/ 6639 w 10000"/>
              <a:gd name="connsiteY37" fmla="*/ 8457 h 10000"/>
              <a:gd name="connsiteX38" fmla="*/ 6639 w 10000"/>
              <a:gd name="connsiteY38" fmla="*/ 7994 h 10000"/>
              <a:gd name="connsiteX39" fmla="*/ 6167 w 10000"/>
              <a:gd name="connsiteY39" fmla="*/ 7870 h 10000"/>
              <a:gd name="connsiteX40" fmla="*/ 5722 w 10000"/>
              <a:gd name="connsiteY40" fmla="*/ 8117 h 10000"/>
              <a:gd name="connsiteX41" fmla="*/ 4833 w 10000"/>
              <a:gd name="connsiteY41" fmla="*/ 7654 h 10000"/>
              <a:gd name="connsiteX42" fmla="*/ 4500 w 10000"/>
              <a:gd name="connsiteY42" fmla="*/ 8611 h 10000"/>
              <a:gd name="connsiteX43" fmla="*/ 3861 w 10000"/>
              <a:gd name="connsiteY43" fmla="*/ 8704 h 10000"/>
              <a:gd name="connsiteX44" fmla="*/ 3278 w 10000"/>
              <a:gd name="connsiteY44" fmla="*/ 9537 h 10000"/>
              <a:gd name="connsiteX45" fmla="*/ 3028 w 10000"/>
              <a:gd name="connsiteY45" fmla="*/ 9290 h 10000"/>
              <a:gd name="connsiteX46" fmla="*/ 2472 w 10000"/>
              <a:gd name="connsiteY46" fmla="*/ 9537 h 10000"/>
              <a:gd name="connsiteX47" fmla="*/ 1833 w 10000"/>
              <a:gd name="connsiteY47" fmla="*/ 9043 h 10000"/>
              <a:gd name="connsiteX0-1" fmla="*/ 1833 w 10000"/>
              <a:gd name="connsiteY0-2" fmla="*/ 9043 h 10000"/>
              <a:gd name="connsiteX1-3" fmla="*/ 889 w 10000"/>
              <a:gd name="connsiteY1-4" fmla="*/ 8117 h 10000"/>
              <a:gd name="connsiteX2-5" fmla="*/ 333 w 10000"/>
              <a:gd name="connsiteY2-6" fmla="*/ 7469 h 10000"/>
              <a:gd name="connsiteX3-7" fmla="*/ 167 w 10000"/>
              <a:gd name="connsiteY3-8" fmla="*/ 6543 h 10000"/>
              <a:gd name="connsiteX4-9" fmla="*/ 0 w 10000"/>
              <a:gd name="connsiteY4-10" fmla="*/ 5802 h 10000"/>
              <a:gd name="connsiteX5-11" fmla="*/ 750 w 10000"/>
              <a:gd name="connsiteY5-12" fmla="*/ 5617 h 10000"/>
              <a:gd name="connsiteX6-13" fmla="*/ 1667 w 10000"/>
              <a:gd name="connsiteY6-14" fmla="*/ 5617 h 10000"/>
              <a:gd name="connsiteX7-15" fmla="*/ 1833 w 10000"/>
              <a:gd name="connsiteY7-16" fmla="*/ 5340 h 10000"/>
              <a:gd name="connsiteX8-17" fmla="*/ 2500 w 10000"/>
              <a:gd name="connsiteY8-18" fmla="*/ 5247 h 10000"/>
              <a:gd name="connsiteX9-19" fmla="*/ 3250 w 10000"/>
              <a:gd name="connsiteY9-20" fmla="*/ 4321 h 10000"/>
              <a:gd name="connsiteX10-21" fmla="*/ 3583 w 10000"/>
              <a:gd name="connsiteY10-22" fmla="*/ 4043 h 10000"/>
              <a:gd name="connsiteX11-23" fmla="*/ 4250 w 10000"/>
              <a:gd name="connsiteY11-24" fmla="*/ 3858 h 10000"/>
              <a:gd name="connsiteX12-25" fmla="*/ 4750 w 10000"/>
              <a:gd name="connsiteY12-26" fmla="*/ 3210 h 10000"/>
              <a:gd name="connsiteX13-27" fmla="*/ 5583 w 10000"/>
              <a:gd name="connsiteY13-28" fmla="*/ 3025 h 10000"/>
              <a:gd name="connsiteX14-29" fmla="*/ 5583 w 10000"/>
              <a:gd name="connsiteY14-30" fmla="*/ 2191 h 10000"/>
              <a:gd name="connsiteX15-31" fmla="*/ 6000 w 10000"/>
              <a:gd name="connsiteY15-32" fmla="*/ 1265 h 10000"/>
              <a:gd name="connsiteX16-33" fmla="*/ 6167 w 10000"/>
              <a:gd name="connsiteY16-34" fmla="*/ 525 h 10000"/>
              <a:gd name="connsiteX17-35" fmla="*/ 6278 w 10000"/>
              <a:gd name="connsiteY17-36" fmla="*/ 0 h 10000"/>
              <a:gd name="connsiteX18-37" fmla="*/ 7750 w 10000"/>
              <a:gd name="connsiteY18-38" fmla="*/ 586 h 10000"/>
              <a:gd name="connsiteX19-39" fmla="*/ 8056 w 10000"/>
              <a:gd name="connsiteY19-40" fmla="*/ 1049 h 10000"/>
              <a:gd name="connsiteX20-41" fmla="*/ 8861 w 10000"/>
              <a:gd name="connsiteY20-42" fmla="*/ 833 h 10000"/>
              <a:gd name="connsiteX21-43" fmla="*/ 9306 w 10000"/>
              <a:gd name="connsiteY21-44" fmla="*/ 957 h 10000"/>
              <a:gd name="connsiteX22-45" fmla="*/ 9861 w 10000"/>
              <a:gd name="connsiteY22-46" fmla="*/ 1543 h 10000"/>
              <a:gd name="connsiteX23-47" fmla="*/ 10000 w 10000"/>
              <a:gd name="connsiteY23-48" fmla="*/ 2809 h 10000"/>
              <a:gd name="connsiteX24-49" fmla="*/ 9861 w 10000"/>
              <a:gd name="connsiteY24-50" fmla="*/ 3302 h 10000"/>
              <a:gd name="connsiteX25-51" fmla="*/ 9528 w 10000"/>
              <a:gd name="connsiteY25-52" fmla="*/ 3179 h 10000"/>
              <a:gd name="connsiteX26-53" fmla="*/ 8611 w 10000"/>
              <a:gd name="connsiteY26-54" fmla="*/ 3981 h 10000"/>
              <a:gd name="connsiteX27-55" fmla="*/ 7056 w 10000"/>
              <a:gd name="connsiteY27-56" fmla="*/ 4259 h 10000"/>
              <a:gd name="connsiteX28-57" fmla="*/ 6639 w 10000"/>
              <a:gd name="connsiteY28-58" fmla="*/ 4722 h 10000"/>
              <a:gd name="connsiteX29-59" fmla="*/ 6917 w 10000"/>
              <a:gd name="connsiteY29-60" fmla="*/ 5154 h 10000"/>
              <a:gd name="connsiteX30-61" fmla="*/ 7056 w 10000"/>
              <a:gd name="connsiteY30-62" fmla="*/ 6111 h 10000"/>
              <a:gd name="connsiteX31-63" fmla="*/ 7417 w 10000"/>
              <a:gd name="connsiteY31-64" fmla="*/ 6265 h 10000"/>
              <a:gd name="connsiteX32-65" fmla="*/ 8528 w 10000"/>
              <a:gd name="connsiteY32-66" fmla="*/ 7654 h 10000"/>
              <a:gd name="connsiteX33-67" fmla="*/ 8611 w 10000"/>
              <a:gd name="connsiteY33-68" fmla="*/ 9537 h 10000"/>
              <a:gd name="connsiteX34-69" fmla="*/ 7833 w 10000"/>
              <a:gd name="connsiteY34-70" fmla="*/ 10000 h 10000"/>
              <a:gd name="connsiteX35-71" fmla="*/ 7306 w 10000"/>
              <a:gd name="connsiteY35-72" fmla="*/ 9414 h 10000"/>
              <a:gd name="connsiteX36-73" fmla="*/ 6639 w 10000"/>
              <a:gd name="connsiteY36-74" fmla="*/ 8457 h 10000"/>
              <a:gd name="connsiteX37-75" fmla="*/ 6639 w 10000"/>
              <a:gd name="connsiteY37-76" fmla="*/ 7994 h 10000"/>
              <a:gd name="connsiteX38-77" fmla="*/ 6167 w 10000"/>
              <a:gd name="connsiteY38-78" fmla="*/ 7870 h 10000"/>
              <a:gd name="connsiteX39-79" fmla="*/ 5722 w 10000"/>
              <a:gd name="connsiteY39-80" fmla="*/ 8117 h 10000"/>
              <a:gd name="connsiteX40-81" fmla="*/ 4833 w 10000"/>
              <a:gd name="connsiteY40-82" fmla="*/ 7654 h 10000"/>
              <a:gd name="connsiteX41-83" fmla="*/ 4500 w 10000"/>
              <a:gd name="connsiteY41-84" fmla="*/ 8611 h 10000"/>
              <a:gd name="connsiteX42-85" fmla="*/ 3861 w 10000"/>
              <a:gd name="connsiteY42-86" fmla="*/ 8704 h 10000"/>
              <a:gd name="connsiteX43-87" fmla="*/ 3278 w 10000"/>
              <a:gd name="connsiteY43-88" fmla="*/ 9537 h 10000"/>
              <a:gd name="connsiteX44-89" fmla="*/ 3028 w 10000"/>
              <a:gd name="connsiteY44-90" fmla="*/ 9290 h 10000"/>
              <a:gd name="connsiteX45-91" fmla="*/ 2472 w 10000"/>
              <a:gd name="connsiteY45-92" fmla="*/ 9537 h 10000"/>
              <a:gd name="connsiteX46-93" fmla="*/ 1833 w 10000"/>
              <a:gd name="connsiteY46-94" fmla="*/ 904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Lst>
            <a:rect l="l" t="t" r="r" b="b"/>
            <a:pathLst>
              <a:path w="10000" h="10000">
                <a:moveTo>
                  <a:pt x="1833" y="9043"/>
                </a:moveTo>
                <a:cubicBezTo>
                  <a:pt x="1569" y="8807"/>
                  <a:pt x="1139" y="8379"/>
                  <a:pt x="889" y="8117"/>
                </a:cubicBezTo>
                <a:lnTo>
                  <a:pt x="333" y="7469"/>
                </a:lnTo>
                <a:cubicBezTo>
                  <a:pt x="278" y="7160"/>
                  <a:pt x="222" y="6852"/>
                  <a:pt x="167" y="6543"/>
                </a:cubicBezTo>
                <a:cubicBezTo>
                  <a:pt x="111" y="6296"/>
                  <a:pt x="56" y="6049"/>
                  <a:pt x="0" y="5802"/>
                </a:cubicBezTo>
                <a:lnTo>
                  <a:pt x="750" y="5617"/>
                </a:lnTo>
                <a:lnTo>
                  <a:pt x="1667" y="5617"/>
                </a:lnTo>
                <a:lnTo>
                  <a:pt x="1833" y="5340"/>
                </a:lnTo>
                <a:lnTo>
                  <a:pt x="2500" y="5247"/>
                </a:lnTo>
                <a:lnTo>
                  <a:pt x="3250" y="4321"/>
                </a:lnTo>
                <a:lnTo>
                  <a:pt x="3583" y="4043"/>
                </a:lnTo>
                <a:lnTo>
                  <a:pt x="4250" y="3858"/>
                </a:lnTo>
                <a:lnTo>
                  <a:pt x="4750" y="3210"/>
                </a:lnTo>
                <a:lnTo>
                  <a:pt x="5583" y="3025"/>
                </a:lnTo>
                <a:lnTo>
                  <a:pt x="5583" y="2191"/>
                </a:lnTo>
                <a:lnTo>
                  <a:pt x="6000" y="1265"/>
                </a:lnTo>
                <a:cubicBezTo>
                  <a:pt x="6056" y="1018"/>
                  <a:pt x="6111" y="772"/>
                  <a:pt x="6167" y="525"/>
                </a:cubicBezTo>
                <a:lnTo>
                  <a:pt x="6278" y="0"/>
                </a:lnTo>
                <a:lnTo>
                  <a:pt x="7750" y="586"/>
                </a:lnTo>
                <a:lnTo>
                  <a:pt x="8056" y="1049"/>
                </a:lnTo>
                <a:lnTo>
                  <a:pt x="8861" y="833"/>
                </a:lnTo>
                <a:lnTo>
                  <a:pt x="9306" y="957"/>
                </a:lnTo>
                <a:lnTo>
                  <a:pt x="9861" y="1543"/>
                </a:lnTo>
                <a:cubicBezTo>
                  <a:pt x="9907" y="1965"/>
                  <a:pt x="9954" y="2387"/>
                  <a:pt x="10000" y="2809"/>
                </a:cubicBezTo>
                <a:cubicBezTo>
                  <a:pt x="9954" y="2973"/>
                  <a:pt x="9907" y="3138"/>
                  <a:pt x="9861" y="3302"/>
                </a:cubicBezTo>
                <a:lnTo>
                  <a:pt x="9528" y="3179"/>
                </a:lnTo>
                <a:lnTo>
                  <a:pt x="8611" y="3981"/>
                </a:lnTo>
                <a:lnTo>
                  <a:pt x="7056" y="4259"/>
                </a:lnTo>
                <a:lnTo>
                  <a:pt x="6639" y="4722"/>
                </a:lnTo>
                <a:lnTo>
                  <a:pt x="6917" y="5154"/>
                </a:lnTo>
                <a:cubicBezTo>
                  <a:pt x="6963" y="5473"/>
                  <a:pt x="7010" y="5792"/>
                  <a:pt x="7056" y="6111"/>
                </a:cubicBezTo>
                <a:lnTo>
                  <a:pt x="7417" y="6265"/>
                </a:lnTo>
                <a:lnTo>
                  <a:pt x="8528" y="7654"/>
                </a:lnTo>
                <a:cubicBezTo>
                  <a:pt x="8556" y="8282"/>
                  <a:pt x="8583" y="8909"/>
                  <a:pt x="8611" y="9537"/>
                </a:cubicBezTo>
                <a:lnTo>
                  <a:pt x="7833" y="10000"/>
                </a:lnTo>
                <a:lnTo>
                  <a:pt x="7306" y="9414"/>
                </a:lnTo>
                <a:lnTo>
                  <a:pt x="6639" y="8457"/>
                </a:lnTo>
                <a:lnTo>
                  <a:pt x="6639" y="7994"/>
                </a:lnTo>
                <a:lnTo>
                  <a:pt x="6167" y="7870"/>
                </a:lnTo>
                <a:lnTo>
                  <a:pt x="5722" y="8117"/>
                </a:lnTo>
                <a:lnTo>
                  <a:pt x="4833" y="7654"/>
                </a:lnTo>
                <a:lnTo>
                  <a:pt x="4500" y="8611"/>
                </a:lnTo>
                <a:lnTo>
                  <a:pt x="3861" y="8704"/>
                </a:lnTo>
                <a:lnTo>
                  <a:pt x="3278" y="9537"/>
                </a:lnTo>
                <a:lnTo>
                  <a:pt x="3028" y="9290"/>
                </a:lnTo>
                <a:lnTo>
                  <a:pt x="2472" y="9537"/>
                </a:lnTo>
                <a:lnTo>
                  <a:pt x="1833" y="9043"/>
                </a:lnTo>
                <a:close/>
              </a:path>
            </a:pathLst>
          </a:custGeom>
          <a:solidFill>
            <a:srgbClr val="4E9101"/>
          </a:solidFill>
          <a:ln w="6350" cap="flat" cmpd="sng">
            <a:noFill/>
            <a:prstDash val="solid"/>
            <a:round/>
            <a:headEnd type="none" w="sm" len="sm"/>
            <a:tailEnd type="none" w="sm" len="sm"/>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tx1">
                  <a:lumMod val="95000"/>
                  <a:lumOff val="5000"/>
                </a:schemeClr>
              </a:solidFill>
            </a:endParaRPr>
          </a:p>
        </p:txBody>
      </p:sp>
      <p:sp>
        <p:nvSpPr>
          <p:cNvPr id="61" name="文本框 60"/>
          <p:cNvSpPr txBox="1"/>
          <p:nvPr/>
        </p:nvSpPr>
        <p:spPr>
          <a:xfrm>
            <a:off x="7972425" y="1324610"/>
            <a:ext cx="3328035" cy="532765"/>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62" name="文本框 61"/>
          <p:cNvSpPr txBox="1"/>
          <p:nvPr/>
        </p:nvSpPr>
        <p:spPr>
          <a:xfrm>
            <a:off x="7972425" y="5172075"/>
            <a:ext cx="3328035" cy="532765"/>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63" name="文本框 62"/>
          <p:cNvSpPr txBox="1"/>
          <p:nvPr/>
        </p:nvSpPr>
        <p:spPr>
          <a:xfrm>
            <a:off x="7972425" y="2740660"/>
            <a:ext cx="3328035" cy="532765"/>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64" name="文本框 63"/>
          <p:cNvSpPr txBox="1"/>
          <p:nvPr/>
        </p:nvSpPr>
        <p:spPr>
          <a:xfrm>
            <a:off x="7972425" y="3950335"/>
            <a:ext cx="3328035" cy="532765"/>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65" name="椭圆 64"/>
          <p:cNvSpPr/>
          <p:nvPr/>
        </p:nvSpPr>
        <p:spPr>
          <a:xfrm>
            <a:off x="7633335" y="1438275"/>
            <a:ext cx="305435" cy="305435"/>
          </a:xfrm>
          <a:prstGeom prst="ellipse">
            <a:avLst/>
          </a:prstGeom>
          <a:solidFill>
            <a:srgbClr val="4E910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6" name="椭圆 65"/>
          <p:cNvSpPr/>
          <p:nvPr/>
        </p:nvSpPr>
        <p:spPr>
          <a:xfrm>
            <a:off x="7633335" y="2802255"/>
            <a:ext cx="305435" cy="305435"/>
          </a:xfrm>
          <a:prstGeom prst="ellipse">
            <a:avLst/>
          </a:prstGeom>
          <a:solidFill>
            <a:srgbClr val="4E910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7" name="椭圆 66"/>
          <p:cNvSpPr/>
          <p:nvPr/>
        </p:nvSpPr>
        <p:spPr>
          <a:xfrm>
            <a:off x="7633335" y="4109085"/>
            <a:ext cx="305435" cy="305435"/>
          </a:xfrm>
          <a:prstGeom prst="ellipse">
            <a:avLst/>
          </a:prstGeom>
          <a:solidFill>
            <a:srgbClr val="4E910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8" name="椭圆 67"/>
          <p:cNvSpPr/>
          <p:nvPr/>
        </p:nvSpPr>
        <p:spPr>
          <a:xfrm>
            <a:off x="7633335" y="5302885"/>
            <a:ext cx="305435" cy="305435"/>
          </a:xfrm>
          <a:prstGeom prst="ellipse">
            <a:avLst/>
          </a:prstGeom>
          <a:solidFill>
            <a:srgbClr val="4E910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3" name="Freeform 9"/>
          <p:cNvSpPr>
            <a:spLocks noEditPoints="1"/>
          </p:cNvSpPr>
          <p:nvPr/>
        </p:nvSpPr>
        <p:spPr bwMode="auto">
          <a:xfrm>
            <a:off x="3717290" y="3336290"/>
            <a:ext cx="4354195" cy="2541905"/>
          </a:xfrm>
          <a:custGeom>
            <a:avLst/>
            <a:gdLst>
              <a:gd name="T0" fmla="*/ 1044 w 1103"/>
              <a:gd name="T1" fmla="*/ 205 h 643"/>
              <a:gd name="T2" fmla="*/ 1101 w 1103"/>
              <a:gd name="T3" fmla="*/ 347 h 643"/>
              <a:gd name="T4" fmla="*/ 1087 w 1103"/>
              <a:gd name="T5" fmla="*/ 493 h 643"/>
              <a:gd name="T6" fmla="*/ 865 w 1103"/>
              <a:gd name="T7" fmla="*/ 446 h 643"/>
              <a:gd name="T8" fmla="*/ 894 w 1103"/>
              <a:gd name="T9" fmla="*/ 436 h 643"/>
              <a:gd name="T10" fmla="*/ 950 w 1103"/>
              <a:gd name="T11" fmla="*/ 402 h 643"/>
              <a:gd name="T12" fmla="*/ 959 w 1103"/>
              <a:gd name="T13" fmla="*/ 337 h 643"/>
              <a:gd name="T14" fmla="*/ 898 w 1103"/>
              <a:gd name="T15" fmla="*/ 286 h 643"/>
              <a:gd name="T16" fmla="*/ 902 w 1103"/>
              <a:gd name="T17" fmla="*/ 258 h 643"/>
              <a:gd name="T18" fmla="*/ 957 w 1103"/>
              <a:gd name="T19" fmla="*/ 286 h 643"/>
              <a:gd name="T20" fmla="*/ 946 w 1103"/>
              <a:gd name="T21" fmla="*/ 243 h 643"/>
              <a:gd name="T22" fmla="*/ 894 w 1103"/>
              <a:gd name="T23" fmla="*/ 229 h 643"/>
              <a:gd name="T24" fmla="*/ 847 w 1103"/>
              <a:gd name="T25" fmla="*/ 268 h 643"/>
              <a:gd name="T26" fmla="*/ 865 w 1103"/>
              <a:gd name="T27" fmla="*/ 321 h 643"/>
              <a:gd name="T28" fmla="*/ 910 w 1103"/>
              <a:gd name="T29" fmla="*/ 377 h 643"/>
              <a:gd name="T30" fmla="*/ 894 w 1103"/>
              <a:gd name="T31" fmla="*/ 386 h 643"/>
              <a:gd name="T32" fmla="*/ 792 w 1103"/>
              <a:gd name="T33" fmla="*/ 235 h 643"/>
              <a:gd name="T34" fmla="*/ 833 w 1103"/>
              <a:gd name="T35" fmla="*/ 112 h 643"/>
              <a:gd name="T36" fmla="*/ 953 w 1103"/>
              <a:gd name="T37" fmla="*/ 6 h 643"/>
              <a:gd name="T38" fmla="*/ 285 w 1103"/>
              <a:gd name="T39" fmla="*/ 154 h 643"/>
              <a:gd name="T40" fmla="*/ 272 w 1103"/>
              <a:gd name="T41" fmla="*/ 339 h 643"/>
              <a:gd name="T42" fmla="*/ 191 w 1103"/>
              <a:gd name="T43" fmla="*/ 511 h 643"/>
              <a:gd name="T44" fmla="*/ 0 w 1103"/>
              <a:gd name="T45" fmla="*/ 390 h 643"/>
              <a:gd name="T46" fmla="*/ 65 w 1103"/>
              <a:gd name="T47" fmla="*/ 199 h 643"/>
              <a:gd name="T48" fmla="*/ 100 w 1103"/>
              <a:gd name="T49" fmla="*/ 26 h 643"/>
              <a:gd name="T50" fmla="*/ 254 w 1103"/>
              <a:gd name="T51" fmla="*/ 112 h 643"/>
              <a:gd name="T52" fmla="*/ 254 w 1103"/>
              <a:gd name="T53" fmla="*/ 268 h 643"/>
              <a:gd name="T54" fmla="*/ 212 w 1103"/>
              <a:gd name="T55" fmla="*/ 229 h 643"/>
              <a:gd name="T56" fmla="*/ 153 w 1103"/>
              <a:gd name="T57" fmla="*/ 243 h 643"/>
              <a:gd name="T58" fmla="*/ 147 w 1103"/>
              <a:gd name="T59" fmla="*/ 302 h 643"/>
              <a:gd name="T60" fmla="*/ 205 w 1103"/>
              <a:gd name="T61" fmla="*/ 355 h 643"/>
              <a:gd name="T62" fmla="*/ 201 w 1103"/>
              <a:gd name="T63" fmla="*/ 390 h 643"/>
              <a:gd name="T64" fmla="*/ 143 w 1103"/>
              <a:gd name="T65" fmla="*/ 351 h 643"/>
              <a:gd name="T66" fmla="*/ 163 w 1103"/>
              <a:gd name="T67" fmla="*/ 410 h 643"/>
              <a:gd name="T68" fmla="*/ 222 w 1103"/>
              <a:gd name="T69" fmla="*/ 418 h 643"/>
              <a:gd name="T70" fmla="*/ 258 w 1103"/>
              <a:gd name="T71" fmla="*/ 363 h 643"/>
              <a:gd name="T72" fmla="*/ 220 w 1103"/>
              <a:gd name="T73" fmla="*/ 304 h 643"/>
              <a:gd name="T74" fmla="*/ 189 w 1103"/>
              <a:gd name="T75" fmla="*/ 266 h 643"/>
              <a:gd name="T76" fmla="*/ 205 w 1103"/>
              <a:gd name="T77" fmla="*/ 262 h 643"/>
              <a:gd name="T78" fmla="*/ 628 w 1103"/>
              <a:gd name="T79" fmla="*/ 134 h 643"/>
              <a:gd name="T80" fmla="*/ 429 w 1103"/>
              <a:gd name="T81" fmla="*/ 26 h 643"/>
              <a:gd name="T82" fmla="*/ 400 w 1103"/>
              <a:gd name="T83" fmla="*/ 227 h 643"/>
              <a:gd name="T84" fmla="*/ 315 w 1103"/>
              <a:gd name="T85" fmla="*/ 386 h 643"/>
              <a:gd name="T86" fmla="*/ 315 w 1103"/>
              <a:gd name="T87" fmla="*/ 589 h 643"/>
              <a:gd name="T88" fmla="*/ 674 w 1103"/>
              <a:gd name="T89" fmla="*/ 637 h 643"/>
              <a:gd name="T90" fmla="*/ 812 w 1103"/>
              <a:gd name="T91" fmla="*/ 487 h 643"/>
              <a:gd name="T92" fmla="*/ 762 w 1103"/>
              <a:gd name="T93" fmla="*/ 290 h 643"/>
              <a:gd name="T94" fmla="*/ 636 w 1103"/>
              <a:gd name="T95" fmla="*/ 174 h 643"/>
              <a:gd name="T96" fmla="*/ 565 w 1103"/>
              <a:gd name="T97" fmla="*/ 325 h 643"/>
              <a:gd name="T98" fmla="*/ 544 w 1103"/>
              <a:gd name="T99" fmla="*/ 337 h 643"/>
              <a:gd name="T100" fmla="*/ 601 w 1103"/>
              <a:gd name="T101" fmla="*/ 390 h 643"/>
              <a:gd name="T102" fmla="*/ 634 w 1103"/>
              <a:gd name="T103" fmla="*/ 453 h 643"/>
              <a:gd name="T104" fmla="*/ 585 w 1103"/>
              <a:gd name="T105" fmla="*/ 524 h 643"/>
              <a:gd name="T106" fmla="*/ 512 w 1103"/>
              <a:gd name="T107" fmla="*/ 513 h 643"/>
              <a:gd name="T108" fmla="*/ 544 w 1103"/>
              <a:gd name="T109" fmla="*/ 438 h 643"/>
              <a:gd name="T110" fmla="*/ 555 w 1103"/>
              <a:gd name="T111" fmla="*/ 489 h 643"/>
              <a:gd name="T112" fmla="*/ 563 w 1103"/>
              <a:gd name="T113" fmla="*/ 444 h 643"/>
              <a:gd name="T114" fmla="*/ 498 w 1103"/>
              <a:gd name="T115" fmla="*/ 390 h 643"/>
              <a:gd name="T116" fmla="*/ 492 w 1103"/>
              <a:gd name="T117" fmla="*/ 310 h 643"/>
              <a:gd name="T118" fmla="*/ 571 w 1103"/>
              <a:gd name="T119" fmla="*/ 264 h 643"/>
              <a:gd name="T120" fmla="*/ 620 w 1103"/>
              <a:gd name="T121" fmla="*/ 310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3" h="643">
                <a:moveTo>
                  <a:pt x="965" y="144"/>
                </a:moveTo>
                <a:lnTo>
                  <a:pt x="965" y="144"/>
                </a:lnTo>
                <a:lnTo>
                  <a:pt x="979" y="150"/>
                </a:lnTo>
                <a:lnTo>
                  <a:pt x="993" y="158"/>
                </a:lnTo>
                <a:lnTo>
                  <a:pt x="1007" y="168"/>
                </a:lnTo>
                <a:lnTo>
                  <a:pt x="1020" y="179"/>
                </a:lnTo>
                <a:lnTo>
                  <a:pt x="1032" y="191"/>
                </a:lnTo>
                <a:lnTo>
                  <a:pt x="1044" y="205"/>
                </a:lnTo>
                <a:lnTo>
                  <a:pt x="1054" y="219"/>
                </a:lnTo>
                <a:lnTo>
                  <a:pt x="1064" y="235"/>
                </a:lnTo>
                <a:lnTo>
                  <a:pt x="1072" y="252"/>
                </a:lnTo>
                <a:lnTo>
                  <a:pt x="1080" y="270"/>
                </a:lnTo>
                <a:lnTo>
                  <a:pt x="1089" y="288"/>
                </a:lnTo>
                <a:lnTo>
                  <a:pt x="1093" y="306"/>
                </a:lnTo>
                <a:lnTo>
                  <a:pt x="1099" y="327"/>
                </a:lnTo>
                <a:lnTo>
                  <a:pt x="1101" y="347"/>
                </a:lnTo>
                <a:lnTo>
                  <a:pt x="1103" y="367"/>
                </a:lnTo>
                <a:lnTo>
                  <a:pt x="1103" y="390"/>
                </a:lnTo>
                <a:lnTo>
                  <a:pt x="1103" y="390"/>
                </a:lnTo>
                <a:lnTo>
                  <a:pt x="1103" y="416"/>
                </a:lnTo>
                <a:lnTo>
                  <a:pt x="1099" y="442"/>
                </a:lnTo>
                <a:lnTo>
                  <a:pt x="1095" y="469"/>
                </a:lnTo>
                <a:lnTo>
                  <a:pt x="1087" y="493"/>
                </a:lnTo>
                <a:lnTo>
                  <a:pt x="1087" y="493"/>
                </a:lnTo>
                <a:lnTo>
                  <a:pt x="1032" y="501"/>
                </a:lnTo>
                <a:lnTo>
                  <a:pt x="977" y="507"/>
                </a:lnTo>
                <a:lnTo>
                  <a:pt x="922" y="511"/>
                </a:lnTo>
                <a:lnTo>
                  <a:pt x="867" y="509"/>
                </a:lnTo>
                <a:lnTo>
                  <a:pt x="867" y="509"/>
                </a:lnTo>
                <a:lnTo>
                  <a:pt x="867" y="487"/>
                </a:lnTo>
                <a:lnTo>
                  <a:pt x="867" y="487"/>
                </a:lnTo>
                <a:lnTo>
                  <a:pt x="865" y="446"/>
                </a:lnTo>
                <a:lnTo>
                  <a:pt x="859" y="404"/>
                </a:lnTo>
                <a:lnTo>
                  <a:pt x="859" y="404"/>
                </a:lnTo>
                <a:lnTo>
                  <a:pt x="859" y="404"/>
                </a:lnTo>
                <a:lnTo>
                  <a:pt x="867" y="410"/>
                </a:lnTo>
                <a:lnTo>
                  <a:pt x="875" y="414"/>
                </a:lnTo>
                <a:lnTo>
                  <a:pt x="884" y="418"/>
                </a:lnTo>
                <a:lnTo>
                  <a:pt x="894" y="420"/>
                </a:lnTo>
                <a:lnTo>
                  <a:pt x="894" y="436"/>
                </a:lnTo>
                <a:lnTo>
                  <a:pt x="914" y="436"/>
                </a:lnTo>
                <a:lnTo>
                  <a:pt x="914" y="420"/>
                </a:lnTo>
                <a:lnTo>
                  <a:pt x="914" y="420"/>
                </a:lnTo>
                <a:lnTo>
                  <a:pt x="926" y="418"/>
                </a:lnTo>
                <a:lnTo>
                  <a:pt x="936" y="414"/>
                </a:lnTo>
                <a:lnTo>
                  <a:pt x="944" y="408"/>
                </a:lnTo>
                <a:lnTo>
                  <a:pt x="950" y="402"/>
                </a:lnTo>
                <a:lnTo>
                  <a:pt x="950" y="402"/>
                </a:lnTo>
                <a:lnTo>
                  <a:pt x="957" y="394"/>
                </a:lnTo>
                <a:lnTo>
                  <a:pt x="961" y="386"/>
                </a:lnTo>
                <a:lnTo>
                  <a:pt x="963" y="373"/>
                </a:lnTo>
                <a:lnTo>
                  <a:pt x="963" y="363"/>
                </a:lnTo>
                <a:lnTo>
                  <a:pt x="963" y="363"/>
                </a:lnTo>
                <a:lnTo>
                  <a:pt x="963" y="349"/>
                </a:lnTo>
                <a:lnTo>
                  <a:pt x="959" y="337"/>
                </a:lnTo>
                <a:lnTo>
                  <a:pt x="959" y="337"/>
                </a:lnTo>
                <a:lnTo>
                  <a:pt x="953" y="327"/>
                </a:lnTo>
                <a:lnTo>
                  <a:pt x="948" y="321"/>
                </a:lnTo>
                <a:lnTo>
                  <a:pt x="948" y="321"/>
                </a:lnTo>
                <a:lnTo>
                  <a:pt x="924" y="304"/>
                </a:lnTo>
                <a:lnTo>
                  <a:pt x="924" y="304"/>
                </a:lnTo>
                <a:lnTo>
                  <a:pt x="906" y="292"/>
                </a:lnTo>
                <a:lnTo>
                  <a:pt x="898" y="286"/>
                </a:lnTo>
                <a:lnTo>
                  <a:pt x="898" y="286"/>
                </a:lnTo>
                <a:lnTo>
                  <a:pt x="894" y="280"/>
                </a:lnTo>
                <a:lnTo>
                  <a:pt x="894" y="272"/>
                </a:lnTo>
                <a:lnTo>
                  <a:pt x="894" y="272"/>
                </a:lnTo>
                <a:lnTo>
                  <a:pt x="894" y="266"/>
                </a:lnTo>
                <a:lnTo>
                  <a:pt x="896" y="262"/>
                </a:lnTo>
                <a:lnTo>
                  <a:pt x="896" y="262"/>
                </a:lnTo>
                <a:lnTo>
                  <a:pt x="898" y="258"/>
                </a:lnTo>
                <a:lnTo>
                  <a:pt x="902" y="258"/>
                </a:lnTo>
                <a:lnTo>
                  <a:pt x="902" y="258"/>
                </a:lnTo>
                <a:lnTo>
                  <a:pt x="906" y="258"/>
                </a:lnTo>
                <a:lnTo>
                  <a:pt x="910" y="262"/>
                </a:lnTo>
                <a:lnTo>
                  <a:pt x="910" y="262"/>
                </a:lnTo>
                <a:lnTo>
                  <a:pt x="910" y="268"/>
                </a:lnTo>
                <a:lnTo>
                  <a:pt x="910" y="278"/>
                </a:lnTo>
                <a:lnTo>
                  <a:pt x="910" y="286"/>
                </a:lnTo>
                <a:lnTo>
                  <a:pt x="957" y="286"/>
                </a:lnTo>
                <a:lnTo>
                  <a:pt x="957" y="286"/>
                </a:lnTo>
                <a:lnTo>
                  <a:pt x="959" y="276"/>
                </a:lnTo>
                <a:lnTo>
                  <a:pt x="959" y="276"/>
                </a:lnTo>
                <a:lnTo>
                  <a:pt x="957" y="268"/>
                </a:lnTo>
                <a:lnTo>
                  <a:pt x="955" y="258"/>
                </a:lnTo>
                <a:lnTo>
                  <a:pt x="953" y="250"/>
                </a:lnTo>
                <a:lnTo>
                  <a:pt x="946" y="243"/>
                </a:lnTo>
                <a:lnTo>
                  <a:pt x="946" y="243"/>
                </a:lnTo>
                <a:lnTo>
                  <a:pt x="940" y="239"/>
                </a:lnTo>
                <a:lnTo>
                  <a:pt x="934" y="235"/>
                </a:lnTo>
                <a:lnTo>
                  <a:pt x="924" y="231"/>
                </a:lnTo>
                <a:lnTo>
                  <a:pt x="914" y="229"/>
                </a:lnTo>
                <a:lnTo>
                  <a:pt x="914" y="215"/>
                </a:lnTo>
                <a:lnTo>
                  <a:pt x="894" y="215"/>
                </a:lnTo>
                <a:lnTo>
                  <a:pt x="894" y="229"/>
                </a:lnTo>
                <a:lnTo>
                  <a:pt x="894" y="229"/>
                </a:lnTo>
                <a:lnTo>
                  <a:pt x="881" y="231"/>
                </a:lnTo>
                <a:lnTo>
                  <a:pt x="871" y="235"/>
                </a:lnTo>
                <a:lnTo>
                  <a:pt x="863" y="239"/>
                </a:lnTo>
                <a:lnTo>
                  <a:pt x="857" y="243"/>
                </a:lnTo>
                <a:lnTo>
                  <a:pt x="857" y="243"/>
                </a:lnTo>
                <a:lnTo>
                  <a:pt x="851" y="252"/>
                </a:lnTo>
                <a:lnTo>
                  <a:pt x="849" y="258"/>
                </a:lnTo>
                <a:lnTo>
                  <a:pt x="847" y="268"/>
                </a:lnTo>
                <a:lnTo>
                  <a:pt x="845" y="278"/>
                </a:lnTo>
                <a:lnTo>
                  <a:pt x="845" y="278"/>
                </a:lnTo>
                <a:lnTo>
                  <a:pt x="847" y="290"/>
                </a:lnTo>
                <a:lnTo>
                  <a:pt x="851" y="302"/>
                </a:lnTo>
                <a:lnTo>
                  <a:pt x="851" y="302"/>
                </a:lnTo>
                <a:lnTo>
                  <a:pt x="857" y="312"/>
                </a:lnTo>
                <a:lnTo>
                  <a:pt x="865" y="321"/>
                </a:lnTo>
                <a:lnTo>
                  <a:pt x="865" y="321"/>
                </a:lnTo>
                <a:lnTo>
                  <a:pt x="894" y="341"/>
                </a:lnTo>
                <a:lnTo>
                  <a:pt x="894" y="341"/>
                </a:lnTo>
                <a:lnTo>
                  <a:pt x="904" y="349"/>
                </a:lnTo>
                <a:lnTo>
                  <a:pt x="908" y="355"/>
                </a:lnTo>
                <a:lnTo>
                  <a:pt x="908" y="355"/>
                </a:lnTo>
                <a:lnTo>
                  <a:pt x="910" y="365"/>
                </a:lnTo>
                <a:lnTo>
                  <a:pt x="910" y="377"/>
                </a:lnTo>
                <a:lnTo>
                  <a:pt x="910" y="377"/>
                </a:lnTo>
                <a:lnTo>
                  <a:pt x="910" y="384"/>
                </a:lnTo>
                <a:lnTo>
                  <a:pt x="908" y="388"/>
                </a:lnTo>
                <a:lnTo>
                  <a:pt x="908" y="388"/>
                </a:lnTo>
                <a:lnTo>
                  <a:pt x="906" y="390"/>
                </a:lnTo>
                <a:lnTo>
                  <a:pt x="902" y="392"/>
                </a:lnTo>
                <a:lnTo>
                  <a:pt x="902" y="392"/>
                </a:lnTo>
                <a:lnTo>
                  <a:pt x="898" y="390"/>
                </a:lnTo>
                <a:lnTo>
                  <a:pt x="894" y="386"/>
                </a:lnTo>
                <a:lnTo>
                  <a:pt x="894" y="386"/>
                </a:lnTo>
                <a:lnTo>
                  <a:pt x="894" y="363"/>
                </a:lnTo>
                <a:lnTo>
                  <a:pt x="894" y="351"/>
                </a:lnTo>
                <a:lnTo>
                  <a:pt x="847" y="351"/>
                </a:lnTo>
                <a:lnTo>
                  <a:pt x="847" y="351"/>
                </a:lnTo>
                <a:lnTo>
                  <a:pt x="833" y="310"/>
                </a:lnTo>
                <a:lnTo>
                  <a:pt x="814" y="272"/>
                </a:lnTo>
                <a:lnTo>
                  <a:pt x="792" y="235"/>
                </a:lnTo>
                <a:lnTo>
                  <a:pt x="780" y="219"/>
                </a:lnTo>
                <a:lnTo>
                  <a:pt x="766" y="203"/>
                </a:lnTo>
                <a:lnTo>
                  <a:pt x="766" y="203"/>
                </a:lnTo>
                <a:lnTo>
                  <a:pt x="782" y="187"/>
                </a:lnTo>
                <a:lnTo>
                  <a:pt x="796" y="170"/>
                </a:lnTo>
                <a:lnTo>
                  <a:pt x="814" y="158"/>
                </a:lnTo>
                <a:lnTo>
                  <a:pt x="833" y="148"/>
                </a:lnTo>
                <a:lnTo>
                  <a:pt x="833" y="112"/>
                </a:lnTo>
                <a:lnTo>
                  <a:pt x="841" y="112"/>
                </a:lnTo>
                <a:lnTo>
                  <a:pt x="802" y="26"/>
                </a:lnTo>
                <a:lnTo>
                  <a:pt x="855" y="10"/>
                </a:lnTo>
                <a:lnTo>
                  <a:pt x="869" y="40"/>
                </a:lnTo>
                <a:lnTo>
                  <a:pt x="884" y="8"/>
                </a:lnTo>
                <a:lnTo>
                  <a:pt x="928" y="12"/>
                </a:lnTo>
                <a:lnTo>
                  <a:pt x="924" y="49"/>
                </a:lnTo>
                <a:lnTo>
                  <a:pt x="953" y="6"/>
                </a:lnTo>
                <a:lnTo>
                  <a:pt x="997" y="28"/>
                </a:lnTo>
                <a:lnTo>
                  <a:pt x="959" y="112"/>
                </a:lnTo>
                <a:lnTo>
                  <a:pt x="965" y="112"/>
                </a:lnTo>
                <a:lnTo>
                  <a:pt x="965" y="144"/>
                </a:lnTo>
                <a:lnTo>
                  <a:pt x="965" y="144"/>
                </a:lnTo>
                <a:close/>
                <a:moveTo>
                  <a:pt x="260" y="144"/>
                </a:moveTo>
                <a:lnTo>
                  <a:pt x="260" y="144"/>
                </a:lnTo>
                <a:lnTo>
                  <a:pt x="285" y="154"/>
                </a:lnTo>
                <a:lnTo>
                  <a:pt x="305" y="170"/>
                </a:lnTo>
                <a:lnTo>
                  <a:pt x="325" y="189"/>
                </a:lnTo>
                <a:lnTo>
                  <a:pt x="344" y="209"/>
                </a:lnTo>
                <a:lnTo>
                  <a:pt x="344" y="209"/>
                </a:lnTo>
                <a:lnTo>
                  <a:pt x="321" y="239"/>
                </a:lnTo>
                <a:lnTo>
                  <a:pt x="301" y="270"/>
                </a:lnTo>
                <a:lnTo>
                  <a:pt x="285" y="304"/>
                </a:lnTo>
                <a:lnTo>
                  <a:pt x="272" y="339"/>
                </a:lnTo>
                <a:lnTo>
                  <a:pt x="262" y="375"/>
                </a:lnTo>
                <a:lnTo>
                  <a:pt x="254" y="412"/>
                </a:lnTo>
                <a:lnTo>
                  <a:pt x="250" y="450"/>
                </a:lnTo>
                <a:lnTo>
                  <a:pt x="248" y="487"/>
                </a:lnTo>
                <a:lnTo>
                  <a:pt x="248" y="487"/>
                </a:lnTo>
                <a:lnTo>
                  <a:pt x="248" y="509"/>
                </a:lnTo>
                <a:lnTo>
                  <a:pt x="248" y="509"/>
                </a:lnTo>
                <a:lnTo>
                  <a:pt x="191" y="511"/>
                </a:lnTo>
                <a:lnTo>
                  <a:pt x="132" y="509"/>
                </a:lnTo>
                <a:lnTo>
                  <a:pt x="76" y="503"/>
                </a:lnTo>
                <a:lnTo>
                  <a:pt x="17" y="493"/>
                </a:lnTo>
                <a:lnTo>
                  <a:pt x="17" y="493"/>
                </a:lnTo>
                <a:lnTo>
                  <a:pt x="11" y="469"/>
                </a:lnTo>
                <a:lnTo>
                  <a:pt x="4" y="442"/>
                </a:lnTo>
                <a:lnTo>
                  <a:pt x="0" y="416"/>
                </a:lnTo>
                <a:lnTo>
                  <a:pt x="0" y="390"/>
                </a:lnTo>
                <a:lnTo>
                  <a:pt x="0" y="390"/>
                </a:lnTo>
                <a:lnTo>
                  <a:pt x="0" y="369"/>
                </a:lnTo>
                <a:lnTo>
                  <a:pt x="2" y="349"/>
                </a:lnTo>
                <a:lnTo>
                  <a:pt x="11" y="310"/>
                </a:lnTo>
                <a:lnTo>
                  <a:pt x="21" y="274"/>
                </a:lnTo>
                <a:lnTo>
                  <a:pt x="37" y="241"/>
                </a:lnTo>
                <a:lnTo>
                  <a:pt x="55" y="211"/>
                </a:lnTo>
                <a:lnTo>
                  <a:pt x="65" y="199"/>
                </a:lnTo>
                <a:lnTo>
                  <a:pt x="78" y="187"/>
                </a:lnTo>
                <a:lnTo>
                  <a:pt x="90" y="174"/>
                </a:lnTo>
                <a:lnTo>
                  <a:pt x="102" y="164"/>
                </a:lnTo>
                <a:lnTo>
                  <a:pt x="114" y="156"/>
                </a:lnTo>
                <a:lnTo>
                  <a:pt x="128" y="148"/>
                </a:lnTo>
                <a:lnTo>
                  <a:pt x="128" y="112"/>
                </a:lnTo>
                <a:lnTo>
                  <a:pt x="138" y="112"/>
                </a:lnTo>
                <a:lnTo>
                  <a:pt x="100" y="26"/>
                </a:lnTo>
                <a:lnTo>
                  <a:pt x="151" y="10"/>
                </a:lnTo>
                <a:lnTo>
                  <a:pt x="165" y="40"/>
                </a:lnTo>
                <a:lnTo>
                  <a:pt x="179" y="8"/>
                </a:lnTo>
                <a:lnTo>
                  <a:pt x="224" y="12"/>
                </a:lnTo>
                <a:lnTo>
                  <a:pt x="222" y="49"/>
                </a:lnTo>
                <a:lnTo>
                  <a:pt x="250" y="6"/>
                </a:lnTo>
                <a:lnTo>
                  <a:pt x="293" y="28"/>
                </a:lnTo>
                <a:lnTo>
                  <a:pt x="254" y="112"/>
                </a:lnTo>
                <a:lnTo>
                  <a:pt x="260" y="112"/>
                </a:lnTo>
                <a:lnTo>
                  <a:pt x="260" y="144"/>
                </a:lnTo>
                <a:lnTo>
                  <a:pt x="260" y="144"/>
                </a:lnTo>
                <a:close/>
                <a:moveTo>
                  <a:pt x="254" y="286"/>
                </a:moveTo>
                <a:lnTo>
                  <a:pt x="254" y="286"/>
                </a:lnTo>
                <a:lnTo>
                  <a:pt x="254" y="276"/>
                </a:lnTo>
                <a:lnTo>
                  <a:pt x="254" y="276"/>
                </a:lnTo>
                <a:lnTo>
                  <a:pt x="254" y="268"/>
                </a:lnTo>
                <a:lnTo>
                  <a:pt x="252" y="258"/>
                </a:lnTo>
                <a:lnTo>
                  <a:pt x="248" y="250"/>
                </a:lnTo>
                <a:lnTo>
                  <a:pt x="244" y="243"/>
                </a:lnTo>
                <a:lnTo>
                  <a:pt x="244" y="243"/>
                </a:lnTo>
                <a:lnTo>
                  <a:pt x="238" y="239"/>
                </a:lnTo>
                <a:lnTo>
                  <a:pt x="230" y="235"/>
                </a:lnTo>
                <a:lnTo>
                  <a:pt x="222" y="231"/>
                </a:lnTo>
                <a:lnTo>
                  <a:pt x="212" y="229"/>
                </a:lnTo>
                <a:lnTo>
                  <a:pt x="212" y="215"/>
                </a:lnTo>
                <a:lnTo>
                  <a:pt x="189" y="215"/>
                </a:lnTo>
                <a:lnTo>
                  <a:pt x="189" y="229"/>
                </a:lnTo>
                <a:lnTo>
                  <a:pt x="189" y="229"/>
                </a:lnTo>
                <a:lnTo>
                  <a:pt x="177" y="231"/>
                </a:lnTo>
                <a:lnTo>
                  <a:pt x="169" y="235"/>
                </a:lnTo>
                <a:lnTo>
                  <a:pt x="161" y="239"/>
                </a:lnTo>
                <a:lnTo>
                  <a:pt x="153" y="243"/>
                </a:lnTo>
                <a:lnTo>
                  <a:pt x="153" y="243"/>
                </a:lnTo>
                <a:lnTo>
                  <a:pt x="149" y="252"/>
                </a:lnTo>
                <a:lnTo>
                  <a:pt x="145" y="258"/>
                </a:lnTo>
                <a:lnTo>
                  <a:pt x="143" y="268"/>
                </a:lnTo>
                <a:lnTo>
                  <a:pt x="143" y="278"/>
                </a:lnTo>
                <a:lnTo>
                  <a:pt x="143" y="278"/>
                </a:lnTo>
                <a:lnTo>
                  <a:pt x="143" y="290"/>
                </a:lnTo>
                <a:lnTo>
                  <a:pt x="147" y="302"/>
                </a:lnTo>
                <a:lnTo>
                  <a:pt x="147" y="302"/>
                </a:lnTo>
                <a:lnTo>
                  <a:pt x="153" y="312"/>
                </a:lnTo>
                <a:lnTo>
                  <a:pt x="161" y="321"/>
                </a:lnTo>
                <a:lnTo>
                  <a:pt x="161" y="321"/>
                </a:lnTo>
                <a:lnTo>
                  <a:pt x="189" y="341"/>
                </a:lnTo>
                <a:lnTo>
                  <a:pt x="189" y="341"/>
                </a:lnTo>
                <a:lnTo>
                  <a:pt x="199" y="349"/>
                </a:lnTo>
                <a:lnTo>
                  <a:pt x="205" y="355"/>
                </a:lnTo>
                <a:lnTo>
                  <a:pt x="205" y="355"/>
                </a:lnTo>
                <a:lnTo>
                  <a:pt x="205" y="365"/>
                </a:lnTo>
                <a:lnTo>
                  <a:pt x="207" y="377"/>
                </a:lnTo>
                <a:lnTo>
                  <a:pt x="207" y="377"/>
                </a:lnTo>
                <a:lnTo>
                  <a:pt x="205" y="384"/>
                </a:lnTo>
                <a:lnTo>
                  <a:pt x="205" y="388"/>
                </a:lnTo>
                <a:lnTo>
                  <a:pt x="205" y="388"/>
                </a:lnTo>
                <a:lnTo>
                  <a:pt x="201" y="390"/>
                </a:lnTo>
                <a:lnTo>
                  <a:pt x="197" y="392"/>
                </a:lnTo>
                <a:lnTo>
                  <a:pt x="197" y="392"/>
                </a:lnTo>
                <a:lnTo>
                  <a:pt x="193" y="390"/>
                </a:lnTo>
                <a:lnTo>
                  <a:pt x="191" y="386"/>
                </a:lnTo>
                <a:lnTo>
                  <a:pt x="191" y="386"/>
                </a:lnTo>
                <a:lnTo>
                  <a:pt x="189" y="363"/>
                </a:lnTo>
                <a:lnTo>
                  <a:pt x="189" y="351"/>
                </a:lnTo>
                <a:lnTo>
                  <a:pt x="143" y="351"/>
                </a:lnTo>
                <a:lnTo>
                  <a:pt x="143" y="361"/>
                </a:lnTo>
                <a:lnTo>
                  <a:pt x="143" y="361"/>
                </a:lnTo>
                <a:lnTo>
                  <a:pt x="143" y="375"/>
                </a:lnTo>
                <a:lnTo>
                  <a:pt x="147" y="388"/>
                </a:lnTo>
                <a:lnTo>
                  <a:pt x="151" y="398"/>
                </a:lnTo>
                <a:lnTo>
                  <a:pt x="157" y="404"/>
                </a:lnTo>
                <a:lnTo>
                  <a:pt x="157" y="404"/>
                </a:lnTo>
                <a:lnTo>
                  <a:pt x="163" y="410"/>
                </a:lnTo>
                <a:lnTo>
                  <a:pt x="171" y="414"/>
                </a:lnTo>
                <a:lnTo>
                  <a:pt x="179" y="418"/>
                </a:lnTo>
                <a:lnTo>
                  <a:pt x="189" y="420"/>
                </a:lnTo>
                <a:lnTo>
                  <a:pt x="189" y="436"/>
                </a:lnTo>
                <a:lnTo>
                  <a:pt x="212" y="436"/>
                </a:lnTo>
                <a:lnTo>
                  <a:pt x="212" y="420"/>
                </a:lnTo>
                <a:lnTo>
                  <a:pt x="212" y="420"/>
                </a:lnTo>
                <a:lnTo>
                  <a:pt x="222" y="418"/>
                </a:lnTo>
                <a:lnTo>
                  <a:pt x="232" y="414"/>
                </a:lnTo>
                <a:lnTo>
                  <a:pt x="240" y="408"/>
                </a:lnTo>
                <a:lnTo>
                  <a:pt x="248" y="402"/>
                </a:lnTo>
                <a:lnTo>
                  <a:pt x="248" y="402"/>
                </a:lnTo>
                <a:lnTo>
                  <a:pt x="252" y="394"/>
                </a:lnTo>
                <a:lnTo>
                  <a:pt x="256" y="386"/>
                </a:lnTo>
                <a:lnTo>
                  <a:pt x="258" y="373"/>
                </a:lnTo>
                <a:lnTo>
                  <a:pt x="258" y="363"/>
                </a:lnTo>
                <a:lnTo>
                  <a:pt x="258" y="363"/>
                </a:lnTo>
                <a:lnTo>
                  <a:pt x="258" y="349"/>
                </a:lnTo>
                <a:lnTo>
                  <a:pt x="254" y="337"/>
                </a:lnTo>
                <a:lnTo>
                  <a:pt x="254" y="337"/>
                </a:lnTo>
                <a:lnTo>
                  <a:pt x="250" y="327"/>
                </a:lnTo>
                <a:lnTo>
                  <a:pt x="244" y="321"/>
                </a:lnTo>
                <a:lnTo>
                  <a:pt x="244" y="321"/>
                </a:lnTo>
                <a:lnTo>
                  <a:pt x="220" y="304"/>
                </a:lnTo>
                <a:lnTo>
                  <a:pt x="220" y="304"/>
                </a:lnTo>
                <a:lnTo>
                  <a:pt x="203" y="292"/>
                </a:lnTo>
                <a:lnTo>
                  <a:pt x="193" y="286"/>
                </a:lnTo>
                <a:lnTo>
                  <a:pt x="193" y="286"/>
                </a:lnTo>
                <a:lnTo>
                  <a:pt x="191" y="280"/>
                </a:lnTo>
                <a:lnTo>
                  <a:pt x="189" y="272"/>
                </a:lnTo>
                <a:lnTo>
                  <a:pt x="189" y="272"/>
                </a:lnTo>
                <a:lnTo>
                  <a:pt x="189" y="266"/>
                </a:lnTo>
                <a:lnTo>
                  <a:pt x="191" y="262"/>
                </a:lnTo>
                <a:lnTo>
                  <a:pt x="191" y="262"/>
                </a:lnTo>
                <a:lnTo>
                  <a:pt x="195" y="258"/>
                </a:lnTo>
                <a:lnTo>
                  <a:pt x="197" y="258"/>
                </a:lnTo>
                <a:lnTo>
                  <a:pt x="197" y="258"/>
                </a:lnTo>
                <a:lnTo>
                  <a:pt x="203" y="258"/>
                </a:lnTo>
                <a:lnTo>
                  <a:pt x="205" y="262"/>
                </a:lnTo>
                <a:lnTo>
                  <a:pt x="205" y="262"/>
                </a:lnTo>
                <a:lnTo>
                  <a:pt x="205" y="268"/>
                </a:lnTo>
                <a:lnTo>
                  <a:pt x="207" y="278"/>
                </a:lnTo>
                <a:lnTo>
                  <a:pt x="207" y="286"/>
                </a:lnTo>
                <a:lnTo>
                  <a:pt x="254" y="286"/>
                </a:lnTo>
                <a:lnTo>
                  <a:pt x="254" y="286"/>
                </a:lnTo>
                <a:close/>
                <a:moveTo>
                  <a:pt x="636" y="174"/>
                </a:moveTo>
                <a:lnTo>
                  <a:pt x="636" y="134"/>
                </a:lnTo>
                <a:lnTo>
                  <a:pt x="628" y="134"/>
                </a:lnTo>
                <a:lnTo>
                  <a:pt x="676" y="28"/>
                </a:lnTo>
                <a:lnTo>
                  <a:pt x="622" y="0"/>
                </a:lnTo>
                <a:lnTo>
                  <a:pt x="585" y="53"/>
                </a:lnTo>
                <a:lnTo>
                  <a:pt x="587" y="8"/>
                </a:lnTo>
                <a:lnTo>
                  <a:pt x="532" y="0"/>
                </a:lnTo>
                <a:lnTo>
                  <a:pt x="512" y="43"/>
                </a:lnTo>
                <a:lnTo>
                  <a:pt x="494" y="4"/>
                </a:lnTo>
                <a:lnTo>
                  <a:pt x="429" y="26"/>
                </a:lnTo>
                <a:lnTo>
                  <a:pt x="477" y="134"/>
                </a:lnTo>
                <a:lnTo>
                  <a:pt x="467" y="134"/>
                </a:lnTo>
                <a:lnTo>
                  <a:pt x="467" y="181"/>
                </a:lnTo>
                <a:lnTo>
                  <a:pt x="467" y="181"/>
                </a:lnTo>
                <a:lnTo>
                  <a:pt x="449" y="189"/>
                </a:lnTo>
                <a:lnTo>
                  <a:pt x="433" y="201"/>
                </a:lnTo>
                <a:lnTo>
                  <a:pt x="417" y="213"/>
                </a:lnTo>
                <a:lnTo>
                  <a:pt x="400" y="227"/>
                </a:lnTo>
                <a:lnTo>
                  <a:pt x="386" y="243"/>
                </a:lnTo>
                <a:lnTo>
                  <a:pt x="372" y="262"/>
                </a:lnTo>
                <a:lnTo>
                  <a:pt x="360" y="280"/>
                </a:lnTo>
                <a:lnTo>
                  <a:pt x="350" y="298"/>
                </a:lnTo>
                <a:lnTo>
                  <a:pt x="339" y="319"/>
                </a:lnTo>
                <a:lnTo>
                  <a:pt x="329" y="341"/>
                </a:lnTo>
                <a:lnTo>
                  <a:pt x="321" y="363"/>
                </a:lnTo>
                <a:lnTo>
                  <a:pt x="315" y="386"/>
                </a:lnTo>
                <a:lnTo>
                  <a:pt x="309" y="410"/>
                </a:lnTo>
                <a:lnTo>
                  <a:pt x="307" y="436"/>
                </a:lnTo>
                <a:lnTo>
                  <a:pt x="303" y="461"/>
                </a:lnTo>
                <a:lnTo>
                  <a:pt x="303" y="487"/>
                </a:lnTo>
                <a:lnTo>
                  <a:pt x="303" y="487"/>
                </a:lnTo>
                <a:lnTo>
                  <a:pt x="305" y="522"/>
                </a:lnTo>
                <a:lnTo>
                  <a:pt x="309" y="556"/>
                </a:lnTo>
                <a:lnTo>
                  <a:pt x="315" y="589"/>
                </a:lnTo>
                <a:lnTo>
                  <a:pt x="325" y="619"/>
                </a:lnTo>
                <a:lnTo>
                  <a:pt x="325" y="619"/>
                </a:lnTo>
                <a:lnTo>
                  <a:pt x="382" y="629"/>
                </a:lnTo>
                <a:lnTo>
                  <a:pt x="441" y="637"/>
                </a:lnTo>
                <a:lnTo>
                  <a:pt x="500" y="641"/>
                </a:lnTo>
                <a:lnTo>
                  <a:pt x="559" y="643"/>
                </a:lnTo>
                <a:lnTo>
                  <a:pt x="616" y="641"/>
                </a:lnTo>
                <a:lnTo>
                  <a:pt x="674" y="637"/>
                </a:lnTo>
                <a:lnTo>
                  <a:pt x="733" y="629"/>
                </a:lnTo>
                <a:lnTo>
                  <a:pt x="790" y="619"/>
                </a:lnTo>
                <a:lnTo>
                  <a:pt x="790" y="619"/>
                </a:lnTo>
                <a:lnTo>
                  <a:pt x="800" y="589"/>
                </a:lnTo>
                <a:lnTo>
                  <a:pt x="806" y="556"/>
                </a:lnTo>
                <a:lnTo>
                  <a:pt x="810" y="522"/>
                </a:lnTo>
                <a:lnTo>
                  <a:pt x="812" y="487"/>
                </a:lnTo>
                <a:lnTo>
                  <a:pt x="812" y="487"/>
                </a:lnTo>
                <a:lnTo>
                  <a:pt x="812" y="459"/>
                </a:lnTo>
                <a:lnTo>
                  <a:pt x="808" y="432"/>
                </a:lnTo>
                <a:lnTo>
                  <a:pt x="804" y="408"/>
                </a:lnTo>
                <a:lnTo>
                  <a:pt x="798" y="381"/>
                </a:lnTo>
                <a:lnTo>
                  <a:pt x="792" y="357"/>
                </a:lnTo>
                <a:lnTo>
                  <a:pt x="784" y="335"/>
                </a:lnTo>
                <a:lnTo>
                  <a:pt x="774" y="312"/>
                </a:lnTo>
                <a:lnTo>
                  <a:pt x="762" y="290"/>
                </a:lnTo>
                <a:lnTo>
                  <a:pt x="750" y="272"/>
                </a:lnTo>
                <a:lnTo>
                  <a:pt x="735" y="252"/>
                </a:lnTo>
                <a:lnTo>
                  <a:pt x="721" y="235"/>
                </a:lnTo>
                <a:lnTo>
                  <a:pt x="707" y="219"/>
                </a:lnTo>
                <a:lnTo>
                  <a:pt x="689" y="205"/>
                </a:lnTo>
                <a:lnTo>
                  <a:pt x="672" y="193"/>
                </a:lnTo>
                <a:lnTo>
                  <a:pt x="654" y="183"/>
                </a:lnTo>
                <a:lnTo>
                  <a:pt x="636" y="174"/>
                </a:lnTo>
                <a:lnTo>
                  <a:pt x="636" y="174"/>
                </a:lnTo>
                <a:close/>
                <a:moveTo>
                  <a:pt x="626" y="355"/>
                </a:moveTo>
                <a:lnTo>
                  <a:pt x="567" y="355"/>
                </a:lnTo>
                <a:lnTo>
                  <a:pt x="567" y="345"/>
                </a:lnTo>
                <a:lnTo>
                  <a:pt x="567" y="345"/>
                </a:lnTo>
                <a:lnTo>
                  <a:pt x="565" y="333"/>
                </a:lnTo>
                <a:lnTo>
                  <a:pt x="565" y="325"/>
                </a:lnTo>
                <a:lnTo>
                  <a:pt x="565" y="325"/>
                </a:lnTo>
                <a:lnTo>
                  <a:pt x="561" y="321"/>
                </a:lnTo>
                <a:lnTo>
                  <a:pt x="555" y="319"/>
                </a:lnTo>
                <a:lnTo>
                  <a:pt x="555" y="319"/>
                </a:lnTo>
                <a:lnTo>
                  <a:pt x="551" y="321"/>
                </a:lnTo>
                <a:lnTo>
                  <a:pt x="547" y="323"/>
                </a:lnTo>
                <a:lnTo>
                  <a:pt x="547" y="323"/>
                </a:lnTo>
                <a:lnTo>
                  <a:pt x="544" y="329"/>
                </a:lnTo>
                <a:lnTo>
                  <a:pt x="544" y="337"/>
                </a:lnTo>
                <a:lnTo>
                  <a:pt x="544" y="337"/>
                </a:lnTo>
                <a:lnTo>
                  <a:pt x="547" y="349"/>
                </a:lnTo>
                <a:lnTo>
                  <a:pt x="551" y="355"/>
                </a:lnTo>
                <a:lnTo>
                  <a:pt x="551" y="355"/>
                </a:lnTo>
                <a:lnTo>
                  <a:pt x="561" y="365"/>
                </a:lnTo>
                <a:lnTo>
                  <a:pt x="583" y="377"/>
                </a:lnTo>
                <a:lnTo>
                  <a:pt x="583" y="377"/>
                </a:lnTo>
                <a:lnTo>
                  <a:pt x="601" y="390"/>
                </a:lnTo>
                <a:lnTo>
                  <a:pt x="614" y="400"/>
                </a:lnTo>
                <a:lnTo>
                  <a:pt x="614" y="400"/>
                </a:lnTo>
                <a:lnTo>
                  <a:pt x="622" y="408"/>
                </a:lnTo>
                <a:lnTo>
                  <a:pt x="628" y="420"/>
                </a:lnTo>
                <a:lnTo>
                  <a:pt x="628" y="420"/>
                </a:lnTo>
                <a:lnTo>
                  <a:pt x="632" y="434"/>
                </a:lnTo>
                <a:lnTo>
                  <a:pt x="634" y="453"/>
                </a:lnTo>
                <a:lnTo>
                  <a:pt x="634" y="453"/>
                </a:lnTo>
                <a:lnTo>
                  <a:pt x="632" y="469"/>
                </a:lnTo>
                <a:lnTo>
                  <a:pt x="630" y="481"/>
                </a:lnTo>
                <a:lnTo>
                  <a:pt x="624" y="493"/>
                </a:lnTo>
                <a:lnTo>
                  <a:pt x="618" y="503"/>
                </a:lnTo>
                <a:lnTo>
                  <a:pt x="618" y="503"/>
                </a:lnTo>
                <a:lnTo>
                  <a:pt x="609" y="511"/>
                </a:lnTo>
                <a:lnTo>
                  <a:pt x="599" y="517"/>
                </a:lnTo>
                <a:lnTo>
                  <a:pt x="585" y="524"/>
                </a:lnTo>
                <a:lnTo>
                  <a:pt x="571" y="526"/>
                </a:lnTo>
                <a:lnTo>
                  <a:pt x="571" y="548"/>
                </a:lnTo>
                <a:lnTo>
                  <a:pt x="544" y="548"/>
                </a:lnTo>
                <a:lnTo>
                  <a:pt x="544" y="526"/>
                </a:lnTo>
                <a:lnTo>
                  <a:pt x="544" y="526"/>
                </a:lnTo>
                <a:lnTo>
                  <a:pt x="532" y="524"/>
                </a:lnTo>
                <a:lnTo>
                  <a:pt x="522" y="520"/>
                </a:lnTo>
                <a:lnTo>
                  <a:pt x="512" y="513"/>
                </a:lnTo>
                <a:lnTo>
                  <a:pt x="502" y="507"/>
                </a:lnTo>
                <a:lnTo>
                  <a:pt x="502" y="507"/>
                </a:lnTo>
                <a:lnTo>
                  <a:pt x="494" y="497"/>
                </a:lnTo>
                <a:lnTo>
                  <a:pt x="488" y="485"/>
                </a:lnTo>
                <a:lnTo>
                  <a:pt x="486" y="469"/>
                </a:lnTo>
                <a:lnTo>
                  <a:pt x="484" y="450"/>
                </a:lnTo>
                <a:lnTo>
                  <a:pt x="484" y="438"/>
                </a:lnTo>
                <a:lnTo>
                  <a:pt x="544" y="438"/>
                </a:lnTo>
                <a:lnTo>
                  <a:pt x="544" y="455"/>
                </a:lnTo>
                <a:lnTo>
                  <a:pt x="544" y="455"/>
                </a:lnTo>
                <a:lnTo>
                  <a:pt x="544" y="473"/>
                </a:lnTo>
                <a:lnTo>
                  <a:pt x="547" y="483"/>
                </a:lnTo>
                <a:lnTo>
                  <a:pt x="547" y="483"/>
                </a:lnTo>
                <a:lnTo>
                  <a:pt x="549" y="487"/>
                </a:lnTo>
                <a:lnTo>
                  <a:pt x="555" y="489"/>
                </a:lnTo>
                <a:lnTo>
                  <a:pt x="555" y="489"/>
                </a:lnTo>
                <a:lnTo>
                  <a:pt x="561" y="489"/>
                </a:lnTo>
                <a:lnTo>
                  <a:pt x="563" y="485"/>
                </a:lnTo>
                <a:lnTo>
                  <a:pt x="563" y="485"/>
                </a:lnTo>
                <a:lnTo>
                  <a:pt x="565" y="481"/>
                </a:lnTo>
                <a:lnTo>
                  <a:pt x="567" y="473"/>
                </a:lnTo>
                <a:lnTo>
                  <a:pt x="567" y="473"/>
                </a:lnTo>
                <a:lnTo>
                  <a:pt x="567" y="457"/>
                </a:lnTo>
                <a:lnTo>
                  <a:pt x="563" y="444"/>
                </a:lnTo>
                <a:lnTo>
                  <a:pt x="563" y="444"/>
                </a:lnTo>
                <a:lnTo>
                  <a:pt x="561" y="440"/>
                </a:lnTo>
                <a:lnTo>
                  <a:pt x="557" y="436"/>
                </a:lnTo>
                <a:lnTo>
                  <a:pt x="544" y="426"/>
                </a:lnTo>
                <a:lnTo>
                  <a:pt x="544" y="426"/>
                </a:lnTo>
                <a:lnTo>
                  <a:pt x="508" y="400"/>
                </a:lnTo>
                <a:lnTo>
                  <a:pt x="508" y="400"/>
                </a:lnTo>
                <a:lnTo>
                  <a:pt x="498" y="390"/>
                </a:lnTo>
                <a:lnTo>
                  <a:pt x="490" y="377"/>
                </a:lnTo>
                <a:lnTo>
                  <a:pt x="490" y="377"/>
                </a:lnTo>
                <a:lnTo>
                  <a:pt x="486" y="361"/>
                </a:lnTo>
                <a:lnTo>
                  <a:pt x="484" y="345"/>
                </a:lnTo>
                <a:lnTo>
                  <a:pt x="484" y="345"/>
                </a:lnTo>
                <a:lnTo>
                  <a:pt x="484" y="333"/>
                </a:lnTo>
                <a:lnTo>
                  <a:pt x="488" y="321"/>
                </a:lnTo>
                <a:lnTo>
                  <a:pt x="492" y="310"/>
                </a:lnTo>
                <a:lnTo>
                  <a:pt x="498" y="302"/>
                </a:lnTo>
                <a:lnTo>
                  <a:pt x="498" y="302"/>
                </a:lnTo>
                <a:lnTo>
                  <a:pt x="506" y="296"/>
                </a:lnTo>
                <a:lnTo>
                  <a:pt x="518" y="290"/>
                </a:lnTo>
                <a:lnTo>
                  <a:pt x="530" y="286"/>
                </a:lnTo>
                <a:lnTo>
                  <a:pt x="544" y="284"/>
                </a:lnTo>
                <a:lnTo>
                  <a:pt x="544" y="264"/>
                </a:lnTo>
                <a:lnTo>
                  <a:pt x="571" y="264"/>
                </a:lnTo>
                <a:lnTo>
                  <a:pt x="571" y="284"/>
                </a:lnTo>
                <a:lnTo>
                  <a:pt x="571" y="284"/>
                </a:lnTo>
                <a:lnTo>
                  <a:pt x="585" y="286"/>
                </a:lnTo>
                <a:lnTo>
                  <a:pt x="595" y="290"/>
                </a:lnTo>
                <a:lnTo>
                  <a:pt x="605" y="296"/>
                </a:lnTo>
                <a:lnTo>
                  <a:pt x="614" y="302"/>
                </a:lnTo>
                <a:lnTo>
                  <a:pt x="614" y="302"/>
                </a:lnTo>
                <a:lnTo>
                  <a:pt x="620" y="310"/>
                </a:lnTo>
                <a:lnTo>
                  <a:pt x="624" y="321"/>
                </a:lnTo>
                <a:lnTo>
                  <a:pt x="626" y="331"/>
                </a:lnTo>
                <a:lnTo>
                  <a:pt x="626" y="343"/>
                </a:lnTo>
                <a:lnTo>
                  <a:pt x="626" y="343"/>
                </a:lnTo>
                <a:lnTo>
                  <a:pt x="626" y="355"/>
                </a:lnTo>
                <a:lnTo>
                  <a:pt x="626" y="355"/>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59" name="MH_Desc_1"/>
          <p:cNvSpPr>
            <a:spLocks noChangeArrowheads="1"/>
          </p:cNvSpPr>
          <p:nvPr/>
        </p:nvSpPr>
        <p:spPr bwMode="auto">
          <a:xfrm>
            <a:off x="5047615" y="2493010"/>
            <a:ext cx="1679575" cy="652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ctr" eaLnBrk="1" hangingPunct="1">
              <a:lnSpc>
                <a:spcPct val="120000"/>
              </a:lnSpc>
            </a:pPr>
            <a:r>
              <a:rPr lang="en-US" altLang="zh-CN" sz="2400" b="1" dirty="0">
                <a:solidFill>
                  <a:schemeClr val="tx1">
                    <a:lumMod val="95000"/>
                    <a:lumOff val="5000"/>
                  </a:schemeClr>
                </a:solidFill>
                <a:latin typeface="微软雅黑" charset="0"/>
                <a:ea typeface="微软雅黑" charset="0"/>
                <a:sym typeface="+mn-ea"/>
              </a:rPr>
              <a:t>1232323</a:t>
            </a:r>
          </a:p>
        </p:txBody>
      </p:sp>
      <p:sp>
        <p:nvSpPr>
          <p:cNvPr id="12" name="MH_Desc_1"/>
          <p:cNvSpPr>
            <a:spLocks noChangeArrowheads="1"/>
          </p:cNvSpPr>
          <p:nvPr/>
        </p:nvSpPr>
        <p:spPr bwMode="auto">
          <a:xfrm>
            <a:off x="2863850" y="2895600"/>
            <a:ext cx="1679575" cy="47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ctr" eaLnBrk="1" hangingPunct="1">
              <a:lnSpc>
                <a:spcPct val="120000"/>
              </a:lnSpc>
            </a:pPr>
            <a:r>
              <a:rPr lang="en-US" altLang="zh-CN" sz="2400" b="1" dirty="0">
                <a:solidFill>
                  <a:schemeClr val="tx1">
                    <a:lumMod val="95000"/>
                    <a:lumOff val="5000"/>
                  </a:schemeClr>
                </a:solidFill>
                <a:latin typeface="微软雅黑" charset="0"/>
                <a:ea typeface="微软雅黑" charset="0"/>
                <a:sym typeface="+mn-ea"/>
              </a:rPr>
              <a:t>32323</a:t>
            </a:r>
          </a:p>
        </p:txBody>
      </p:sp>
      <p:sp>
        <p:nvSpPr>
          <p:cNvPr id="13" name="MH_Desc_1"/>
          <p:cNvSpPr>
            <a:spLocks noChangeArrowheads="1"/>
          </p:cNvSpPr>
          <p:nvPr/>
        </p:nvSpPr>
        <p:spPr bwMode="auto">
          <a:xfrm>
            <a:off x="6948170" y="2813050"/>
            <a:ext cx="1679575" cy="55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ctr" eaLnBrk="1" hangingPunct="1">
              <a:lnSpc>
                <a:spcPct val="120000"/>
              </a:lnSpc>
            </a:pPr>
            <a:r>
              <a:rPr lang="en-US" altLang="zh-CN" sz="2400" b="1" dirty="0">
                <a:solidFill>
                  <a:schemeClr val="tx1">
                    <a:lumMod val="95000"/>
                    <a:lumOff val="5000"/>
                  </a:schemeClr>
                </a:solidFill>
                <a:latin typeface="微软雅黑" charset="0"/>
                <a:ea typeface="微软雅黑" charset="0"/>
                <a:sym typeface="+mn-ea"/>
              </a:rPr>
              <a:t>11323</a:t>
            </a:r>
          </a:p>
        </p:txBody>
      </p:sp>
      <p:sp>
        <p:nvSpPr>
          <p:cNvPr id="5138" name="MH_Desc_1"/>
          <p:cNvSpPr>
            <a:spLocks noChangeArrowheads="1"/>
          </p:cNvSpPr>
          <p:nvPr/>
        </p:nvSpPr>
        <p:spPr bwMode="auto">
          <a:xfrm>
            <a:off x="8260715" y="2746375"/>
            <a:ext cx="2905125" cy="120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just" eaLnBrk="1" hangingPunct="1">
              <a:lnSpc>
                <a:spcPct val="120000"/>
              </a:lnSpc>
            </a:pPr>
            <a:endParaRPr lang="zh-CN" altLang="en-US" sz="1200" b="1" dirty="0">
              <a:solidFill>
                <a:schemeClr val="tx1">
                  <a:lumMod val="95000"/>
                  <a:lumOff val="5000"/>
                </a:schemeClr>
              </a:solidFill>
              <a:latin typeface="幼圆" pitchFamily="49" charset="-122"/>
              <a:ea typeface="微软雅黑" pitchFamily="34" charset="-122"/>
            </a:endParaRPr>
          </a:p>
          <a:p>
            <a:pPr lvl="0" algn="just" eaLnBrk="1" hangingPunct="1">
              <a:lnSpc>
                <a:spcPct val="120000"/>
              </a:lnSpc>
            </a:pPr>
            <a:r>
              <a:rPr lang="zh-CN" altLang="en-US" sz="1200" dirty="0">
                <a:solidFill>
                  <a:schemeClr val="tx1">
                    <a:lumMod val="95000"/>
                    <a:lumOff val="5000"/>
                  </a:schemeClr>
                </a:solidFill>
                <a:latin typeface="幼圆" pitchFamily="49" charset="-122"/>
                <a:ea typeface="微软雅黑" pitchFamily="34" charset="-122"/>
              </a:rPr>
              <a:t>在此处输入您的文本，</a:t>
            </a:r>
            <a:r>
              <a:rPr lang="zh-CN" altLang="en-US" sz="1200" dirty="0">
                <a:solidFill>
                  <a:schemeClr val="tx1">
                    <a:lumMod val="95000"/>
                    <a:lumOff val="5000"/>
                  </a:schemeClr>
                </a:solidFill>
                <a:latin typeface="幼圆" pitchFamily="49" charset="-122"/>
                <a:ea typeface="微软雅黑" pitchFamily="34" charset="-122"/>
                <a:sym typeface="+mn-ea"/>
              </a:rPr>
              <a:t>在此处输入您的文本，在此处输入您的文本，在此处输入您的文本，在此处输入您的文本，在此处输入您的文本</a:t>
            </a:r>
          </a:p>
          <a:p>
            <a:pPr lvl="0" algn="just" eaLnBrk="1" hangingPunct="1">
              <a:lnSpc>
                <a:spcPct val="120000"/>
              </a:lnSpc>
            </a:pPr>
            <a:endParaRPr lang="zh-CN" altLang="en-US" sz="1200" dirty="0">
              <a:solidFill>
                <a:schemeClr val="tx1">
                  <a:lumMod val="95000"/>
                  <a:lumOff val="5000"/>
                </a:schemeClr>
              </a:solidFill>
              <a:latin typeface="幼圆" pitchFamily="49" charset="-122"/>
              <a:ea typeface="微软雅黑" pitchFamily="34" charset="-122"/>
              <a:sym typeface="+mn-ea"/>
            </a:endParaRPr>
          </a:p>
          <a:p>
            <a:pPr lvl="0" algn="just" eaLnBrk="1" hangingPunct="1">
              <a:lnSpc>
                <a:spcPct val="120000"/>
              </a:lnSpc>
            </a:pPr>
            <a:endParaRPr lang="zh-CN" altLang="en-US" dirty="0">
              <a:solidFill>
                <a:schemeClr val="bg1"/>
              </a:solidFill>
              <a:latin typeface="幼圆" pitchFamily="49" charset="-122"/>
              <a:ea typeface="微软雅黑" pitchFamily="34" charset="-122"/>
            </a:endParaRPr>
          </a:p>
        </p:txBody>
      </p:sp>
      <p:sp>
        <p:nvSpPr>
          <p:cNvPr id="8" name="MH_Desc_1"/>
          <p:cNvSpPr>
            <a:spLocks noChangeArrowheads="1"/>
          </p:cNvSpPr>
          <p:nvPr/>
        </p:nvSpPr>
        <p:spPr bwMode="auto">
          <a:xfrm>
            <a:off x="4506595" y="1094740"/>
            <a:ext cx="2737485" cy="120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ctr" eaLnBrk="1" hangingPunct="1">
              <a:lnSpc>
                <a:spcPct val="120000"/>
              </a:lnSpc>
            </a:pPr>
            <a:endParaRPr lang="zh-CN" altLang="en-US" sz="1200" b="1" dirty="0">
              <a:solidFill>
                <a:schemeClr val="tx1">
                  <a:lumMod val="95000"/>
                  <a:lumOff val="5000"/>
                </a:schemeClr>
              </a:solidFill>
              <a:latin typeface="幼圆" pitchFamily="49" charset="-122"/>
              <a:ea typeface="微软雅黑" pitchFamily="34" charset="-122"/>
            </a:endParaRPr>
          </a:p>
          <a:p>
            <a:pPr lvl="0" algn="ctr" eaLnBrk="1" hangingPunct="1">
              <a:lnSpc>
                <a:spcPct val="120000"/>
              </a:lnSpc>
            </a:pPr>
            <a:r>
              <a:rPr lang="zh-CN" altLang="en-US" sz="1200" dirty="0">
                <a:solidFill>
                  <a:schemeClr val="tx1">
                    <a:lumMod val="95000"/>
                    <a:lumOff val="5000"/>
                  </a:schemeClr>
                </a:solidFill>
                <a:latin typeface="幼圆" pitchFamily="49" charset="-122"/>
                <a:ea typeface="微软雅黑" pitchFamily="34" charset="-122"/>
              </a:rPr>
              <a:t>在此处输入您的文本，</a:t>
            </a:r>
            <a:r>
              <a:rPr lang="zh-CN" altLang="en-US" sz="1200" dirty="0">
                <a:solidFill>
                  <a:schemeClr val="tx1">
                    <a:lumMod val="95000"/>
                    <a:lumOff val="5000"/>
                  </a:schemeClr>
                </a:solidFill>
                <a:latin typeface="幼圆" pitchFamily="49" charset="-122"/>
                <a:ea typeface="微软雅黑" pitchFamily="34" charset="-122"/>
                <a:sym typeface="+mn-ea"/>
              </a:rPr>
              <a:t>在此处输入您的文本，在此处输入您的文本，在此处输入您的文本，在此处输入您的文本，在此处输入您的文本</a:t>
            </a:r>
          </a:p>
          <a:p>
            <a:pPr lvl="0" algn="ctr" eaLnBrk="1" hangingPunct="1">
              <a:lnSpc>
                <a:spcPct val="120000"/>
              </a:lnSpc>
            </a:pPr>
            <a:endParaRPr lang="zh-CN" altLang="en-US" sz="1200" dirty="0">
              <a:solidFill>
                <a:schemeClr val="tx1">
                  <a:lumMod val="95000"/>
                  <a:lumOff val="5000"/>
                </a:schemeClr>
              </a:solidFill>
              <a:latin typeface="幼圆" pitchFamily="49" charset="-122"/>
              <a:ea typeface="微软雅黑" pitchFamily="34" charset="-122"/>
              <a:sym typeface="+mn-ea"/>
            </a:endParaRPr>
          </a:p>
          <a:p>
            <a:pPr lvl="0" algn="ctr" eaLnBrk="1" hangingPunct="1">
              <a:lnSpc>
                <a:spcPct val="120000"/>
              </a:lnSpc>
            </a:pPr>
            <a:endParaRPr lang="zh-CN" altLang="en-US" dirty="0">
              <a:solidFill>
                <a:schemeClr val="bg1"/>
              </a:solidFill>
              <a:latin typeface="幼圆" pitchFamily="49" charset="-122"/>
              <a:ea typeface="微软雅黑" pitchFamily="34" charset="-122"/>
            </a:endParaRPr>
          </a:p>
        </p:txBody>
      </p:sp>
      <p:sp>
        <p:nvSpPr>
          <p:cNvPr id="9" name="MH_Desc_1"/>
          <p:cNvSpPr>
            <a:spLocks noChangeArrowheads="1"/>
          </p:cNvSpPr>
          <p:nvPr/>
        </p:nvSpPr>
        <p:spPr bwMode="auto">
          <a:xfrm>
            <a:off x="384810" y="2762885"/>
            <a:ext cx="2764790" cy="120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r" eaLnBrk="1" hangingPunct="1">
              <a:lnSpc>
                <a:spcPct val="120000"/>
              </a:lnSpc>
            </a:pPr>
            <a:endParaRPr lang="zh-CN" altLang="en-US" sz="1200" b="1" dirty="0">
              <a:solidFill>
                <a:schemeClr val="tx1">
                  <a:lumMod val="95000"/>
                  <a:lumOff val="5000"/>
                </a:schemeClr>
              </a:solidFill>
              <a:latin typeface="幼圆" pitchFamily="49" charset="-122"/>
              <a:ea typeface="微软雅黑" pitchFamily="34" charset="-122"/>
            </a:endParaRPr>
          </a:p>
          <a:p>
            <a:pPr lvl="0" algn="r" eaLnBrk="1" hangingPunct="1">
              <a:lnSpc>
                <a:spcPct val="120000"/>
              </a:lnSpc>
            </a:pPr>
            <a:r>
              <a:rPr lang="zh-CN" altLang="en-US" sz="1200" dirty="0">
                <a:solidFill>
                  <a:schemeClr val="tx1">
                    <a:lumMod val="95000"/>
                    <a:lumOff val="5000"/>
                  </a:schemeClr>
                </a:solidFill>
                <a:latin typeface="幼圆" pitchFamily="49" charset="-122"/>
                <a:ea typeface="微软雅黑" pitchFamily="34" charset="-122"/>
              </a:rPr>
              <a:t>在此处输入您的文本，</a:t>
            </a:r>
            <a:r>
              <a:rPr lang="zh-CN" altLang="en-US" sz="1200" dirty="0">
                <a:solidFill>
                  <a:schemeClr val="tx1">
                    <a:lumMod val="95000"/>
                    <a:lumOff val="5000"/>
                  </a:schemeClr>
                </a:solidFill>
                <a:latin typeface="幼圆" pitchFamily="49" charset="-122"/>
                <a:ea typeface="微软雅黑" pitchFamily="34" charset="-122"/>
                <a:sym typeface="+mn-ea"/>
              </a:rPr>
              <a:t>在此处输入您的文本，在此处输入您的文本，在此处输入您的文本，在此处输入您的文本，在此处输入您的文本</a:t>
            </a:r>
          </a:p>
          <a:p>
            <a:pPr lvl="0" algn="r" eaLnBrk="1" hangingPunct="1">
              <a:lnSpc>
                <a:spcPct val="120000"/>
              </a:lnSpc>
            </a:pPr>
            <a:endParaRPr lang="zh-CN" altLang="en-US" sz="1200" dirty="0">
              <a:solidFill>
                <a:schemeClr val="tx1">
                  <a:lumMod val="95000"/>
                  <a:lumOff val="5000"/>
                </a:schemeClr>
              </a:solidFill>
              <a:latin typeface="幼圆" pitchFamily="49" charset="-122"/>
              <a:ea typeface="微软雅黑" pitchFamily="34" charset="-122"/>
              <a:sym typeface="+mn-ea"/>
            </a:endParaRPr>
          </a:p>
          <a:p>
            <a:pPr lvl="0" algn="r" eaLnBrk="1" hangingPunct="1">
              <a:lnSpc>
                <a:spcPct val="120000"/>
              </a:lnSpc>
            </a:pPr>
            <a:endParaRPr lang="zh-CN" altLang="en-US" dirty="0">
              <a:solidFill>
                <a:schemeClr val="bg1"/>
              </a:solidFill>
              <a:latin typeface="幼圆" pitchFamily="49" charset="-122"/>
              <a:ea typeface="微软雅黑"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7" name="Freeform 17"/>
          <p:cNvSpPr>
            <a:spLocks noEditPoints="1"/>
          </p:cNvSpPr>
          <p:nvPr/>
        </p:nvSpPr>
        <p:spPr bwMode="auto">
          <a:xfrm>
            <a:off x="208915" y="3900805"/>
            <a:ext cx="3220720" cy="2973705"/>
          </a:xfrm>
          <a:custGeom>
            <a:avLst/>
            <a:gdLst>
              <a:gd name="T0" fmla="*/ 209 w 922"/>
              <a:gd name="T1" fmla="*/ 546 h 851"/>
              <a:gd name="T2" fmla="*/ 426 w 922"/>
              <a:gd name="T3" fmla="*/ 438 h 851"/>
              <a:gd name="T4" fmla="*/ 647 w 922"/>
              <a:gd name="T5" fmla="*/ 519 h 851"/>
              <a:gd name="T6" fmla="*/ 413 w 922"/>
              <a:gd name="T7" fmla="*/ 536 h 851"/>
              <a:gd name="T8" fmla="*/ 615 w 922"/>
              <a:gd name="T9" fmla="*/ 569 h 851"/>
              <a:gd name="T10" fmla="*/ 826 w 922"/>
              <a:gd name="T11" fmla="*/ 406 h 851"/>
              <a:gd name="T12" fmla="*/ 492 w 922"/>
              <a:gd name="T13" fmla="*/ 127 h 851"/>
              <a:gd name="T14" fmla="*/ 419 w 922"/>
              <a:gd name="T15" fmla="*/ 223 h 851"/>
              <a:gd name="T16" fmla="*/ 363 w 922"/>
              <a:gd name="T17" fmla="*/ 169 h 851"/>
              <a:gd name="T18" fmla="*/ 353 w 922"/>
              <a:gd name="T19" fmla="*/ 18 h 851"/>
              <a:gd name="T20" fmla="*/ 411 w 922"/>
              <a:gd name="T21" fmla="*/ 0 h 851"/>
              <a:gd name="T22" fmla="*/ 482 w 922"/>
              <a:gd name="T23" fmla="*/ 89 h 851"/>
              <a:gd name="T24" fmla="*/ 392 w 922"/>
              <a:gd name="T25" fmla="*/ 60 h 851"/>
              <a:gd name="T26" fmla="*/ 365 w 922"/>
              <a:gd name="T27" fmla="*/ 56 h 851"/>
              <a:gd name="T28" fmla="*/ 434 w 922"/>
              <a:gd name="T29" fmla="*/ 181 h 851"/>
              <a:gd name="T30" fmla="*/ 403 w 922"/>
              <a:gd name="T31" fmla="*/ 179 h 851"/>
              <a:gd name="T32" fmla="*/ 386 w 922"/>
              <a:gd name="T33" fmla="*/ 148 h 851"/>
              <a:gd name="T34" fmla="*/ 465 w 922"/>
              <a:gd name="T35" fmla="*/ 158 h 851"/>
              <a:gd name="T36" fmla="*/ 421 w 922"/>
              <a:gd name="T37" fmla="*/ 45 h 851"/>
              <a:gd name="T38" fmla="*/ 467 w 922"/>
              <a:gd name="T39" fmla="*/ 175 h 851"/>
              <a:gd name="T40" fmla="*/ 636 w 922"/>
              <a:gd name="T41" fmla="*/ 421 h 851"/>
              <a:gd name="T42" fmla="*/ 684 w 922"/>
              <a:gd name="T43" fmla="*/ 465 h 851"/>
              <a:gd name="T44" fmla="*/ 743 w 922"/>
              <a:gd name="T45" fmla="*/ 436 h 851"/>
              <a:gd name="T46" fmla="*/ 784 w 922"/>
              <a:gd name="T47" fmla="*/ 321 h 851"/>
              <a:gd name="T48" fmla="*/ 705 w 922"/>
              <a:gd name="T49" fmla="*/ 304 h 851"/>
              <a:gd name="T50" fmla="*/ 699 w 922"/>
              <a:gd name="T51" fmla="*/ 413 h 851"/>
              <a:gd name="T52" fmla="*/ 697 w 922"/>
              <a:gd name="T53" fmla="*/ 444 h 851"/>
              <a:gd name="T54" fmla="*/ 751 w 922"/>
              <a:gd name="T55" fmla="*/ 327 h 851"/>
              <a:gd name="T56" fmla="*/ 761 w 922"/>
              <a:gd name="T57" fmla="*/ 360 h 851"/>
              <a:gd name="T58" fmla="*/ 709 w 922"/>
              <a:gd name="T59" fmla="*/ 400 h 851"/>
              <a:gd name="T60" fmla="*/ 753 w 922"/>
              <a:gd name="T61" fmla="*/ 379 h 851"/>
              <a:gd name="T62" fmla="*/ 659 w 922"/>
              <a:gd name="T63" fmla="*/ 417 h 851"/>
              <a:gd name="T64" fmla="*/ 726 w 922"/>
              <a:gd name="T65" fmla="*/ 327 h 851"/>
              <a:gd name="T66" fmla="*/ 448 w 922"/>
              <a:gd name="T67" fmla="*/ 254 h 851"/>
              <a:gd name="T68" fmla="*/ 380 w 922"/>
              <a:gd name="T69" fmla="*/ 323 h 851"/>
              <a:gd name="T70" fmla="*/ 390 w 922"/>
              <a:gd name="T71" fmla="*/ 358 h 851"/>
              <a:gd name="T72" fmla="*/ 547 w 922"/>
              <a:gd name="T73" fmla="*/ 421 h 851"/>
              <a:gd name="T74" fmla="*/ 601 w 922"/>
              <a:gd name="T75" fmla="*/ 346 h 851"/>
              <a:gd name="T76" fmla="*/ 434 w 922"/>
              <a:gd name="T77" fmla="*/ 323 h 851"/>
              <a:gd name="T78" fmla="*/ 413 w 922"/>
              <a:gd name="T79" fmla="*/ 342 h 851"/>
              <a:gd name="T80" fmla="*/ 555 w 922"/>
              <a:gd name="T81" fmla="*/ 367 h 851"/>
              <a:gd name="T82" fmla="*/ 532 w 922"/>
              <a:gd name="T83" fmla="*/ 392 h 851"/>
              <a:gd name="T84" fmla="*/ 453 w 922"/>
              <a:gd name="T85" fmla="*/ 365 h 851"/>
              <a:gd name="T86" fmla="*/ 509 w 922"/>
              <a:gd name="T87" fmla="*/ 358 h 851"/>
              <a:gd name="T88" fmla="*/ 572 w 922"/>
              <a:gd name="T89" fmla="*/ 340 h 851"/>
              <a:gd name="T90" fmla="*/ 428 w 922"/>
              <a:gd name="T91" fmla="*/ 281 h 851"/>
              <a:gd name="T92" fmla="*/ 557 w 922"/>
              <a:gd name="T93" fmla="*/ 329 h 851"/>
              <a:gd name="T94" fmla="*/ 847 w 922"/>
              <a:gd name="T95" fmla="*/ 96 h 851"/>
              <a:gd name="T96" fmla="*/ 872 w 922"/>
              <a:gd name="T97" fmla="*/ 187 h 851"/>
              <a:gd name="T98" fmla="*/ 747 w 922"/>
              <a:gd name="T99" fmla="*/ 256 h 851"/>
              <a:gd name="T100" fmla="*/ 663 w 922"/>
              <a:gd name="T101" fmla="*/ 246 h 851"/>
              <a:gd name="T102" fmla="*/ 640 w 922"/>
              <a:gd name="T103" fmla="*/ 181 h 851"/>
              <a:gd name="T104" fmla="*/ 732 w 922"/>
              <a:gd name="T105" fmla="*/ 106 h 851"/>
              <a:gd name="T106" fmla="*/ 703 w 922"/>
              <a:gd name="T107" fmla="*/ 231 h 851"/>
              <a:gd name="T108" fmla="*/ 703 w 922"/>
              <a:gd name="T109" fmla="*/ 231 h 851"/>
              <a:gd name="T110" fmla="*/ 830 w 922"/>
              <a:gd name="T111" fmla="*/ 150 h 851"/>
              <a:gd name="T112" fmla="*/ 738 w 922"/>
              <a:gd name="T113" fmla="*/ 196 h 851"/>
              <a:gd name="T114" fmla="*/ 788 w 922"/>
              <a:gd name="T115" fmla="*/ 177 h 851"/>
              <a:gd name="T116" fmla="*/ 776 w 922"/>
              <a:gd name="T117" fmla="*/ 125 h 851"/>
              <a:gd name="T118" fmla="*/ 688 w 922"/>
              <a:gd name="T119" fmla="*/ 173 h 851"/>
              <a:gd name="T120" fmla="*/ 805 w 922"/>
              <a:gd name="T121" fmla="*/ 118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2" h="851">
                <a:moveTo>
                  <a:pt x="0" y="851"/>
                </a:moveTo>
                <a:lnTo>
                  <a:pt x="0" y="851"/>
                </a:lnTo>
                <a:lnTo>
                  <a:pt x="25" y="803"/>
                </a:lnTo>
                <a:lnTo>
                  <a:pt x="50" y="755"/>
                </a:lnTo>
                <a:lnTo>
                  <a:pt x="77" y="709"/>
                </a:lnTo>
                <a:lnTo>
                  <a:pt x="108" y="663"/>
                </a:lnTo>
                <a:lnTo>
                  <a:pt x="140" y="621"/>
                </a:lnTo>
                <a:lnTo>
                  <a:pt x="173" y="582"/>
                </a:lnTo>
                <a:lnTo>
                  <a:pt x="209" y="546"/>
                </a:lnTo>
                <a:lnTo>
                  <a:pt x="248" y="515"/>
                </a:lnTo>
                <a:lnTo>
                  <a:pt x="267" y="500"/>
                </a:lnTo>
                <a:lnTo>
                  <a:pt x="288" y="488"/>
                </a:lnTo>
                <a:lnTo>
                  <a:pt x="309" y="475"/>
                </a:lnTo>
                <a:lnTo>
                  <a:pt x="332" y="465"/>
                </a:lnTo>
                <a:lnTo>
                  <a:pt x="353" y="454"/>
                </a:lnTo>
                <a:lnTo>
                  <a:pt x="378" y="448"/>
                </a:lnTo>
                <a:lnTo>
                  <a:pt x="400" y="442"/>
                </a:lnTo>
                <a:lnTo>
                  <a:pt x="426" y="438"/>
                </a:lnTo>
                <a:lnTo>
                  <a:pt x="451" y="433"/>
                </a:lnTo>
                <a:lnTo>
                  <a:pt x="476" y="431"/>
                </a:lnTo>
                <a:lnTo>
                  <a:pt x="503" y="433"/>
                </a:lnTo>
                <a:lnTo>
                  <a:pt x="530" y="436"/>
                </a:lnTo>
                <a:lnTo>
                  <a:pt x="559" y="440"/>
                </a:lnTo>
                <a:lnTo>
                  <a:pt x="588" y="444"/>
                </a:lnTo>
                <a:lnTo>
                  <a:pt x="617" y="452"/>
                </a:lnTo>
                <a:lnTo>
                  <a:pt x="647" y="463"/>
                </a:lnTo>
                <a:lnTo>
                  <a:pt x="647" y="519"/>
                </a:lnTo>
                <a:lnTo>
                  <a:pt x="647" y="519"/>
                </a:lnTo>
                <a:lnTo>
                  <a:pt x="634" y="527"/>
                </a:lnTo>
                <a:lnTo>
                  <a:pt x="617" y="536"/>
                </a:lnTo>
                <a:lnTo>
                  <a:pt x="597" y="542"/>
                </a:lnTo>
                <a:lnTo>
                  <a:pt x="572" y="546"/>
                </a:lnTo>
                <a:lnTo>
                  <a:pt x="542" y="548"/>
                </a:lnTo>
                <a:lnTo>
                  <a:pt x="505" y="548"/>
                </a:lnTo>
                <a:lnTo>
                  <a:pt x="463" y="544"/>
                </a:lnTo>
                <a:lnTo>
                  <a:pt x="413" y="536"/>
                </a:lnTo>
                <a:lnTo>
                  <a:pt x="413" y="552"/>
                </a:lnTo>
                <a:lnTo>
                  <a:pt x="413" y="552"/>
                </a:lnTo>
                <a:lnTo>
                  <a:pt x="446" y="561"/>
                </a:lnTo>
                <a:lnTo>
                  <a:pt x="478" y="567"/>
                </a:lnTo>
                <a:lnTo>
                  <a:pt x="507" y="571"/>
                </a:lnTo>
                <a:lnTo>
                  <a:pt x="536" y="573"/>
                </a:lnTo>
                <a:lnTo>
                  <a:pt x="563" y="573"/>
                </a:lnTo>
                <a:lnTo>
                  <a:pt x="590" y="573"/>
                </a:lnTo>
                <a:lnTo>
                  <a:pt x="615" y="569"/>
                </a:lnTo>
                <a:lnTo>
                  <a:pt x="640" y="561"/>
                </a:lnTo>
                <a:lnTo>
                  <a:pt x="665" y="552"/>
                </a:lnTo>
                <a:lnTo>
                  <a:pt x="688" y="540"/>
                </a:lnTo>
                <a:lnTo>
                  <a:pt x="713" y="525"/>
                </a:lnTo>
                <a:lnTo>
                  <a:pt x="736" y="509"/>
                </a:lnTo>
                <a:lnTo>
                  <a:pt x="757" y="488"/>
                </a:lnTo>
                <a:lnTo>
                  <a:pt x="780" y="465"/>
                </a:lnTo>
                <a:lnTo>
                  <a:pt x="803" y="438"/>
                </a:lnTo>
                <a:lnTo>
                  <a:pt x="826" y="406"/>
                </a:lnTo>
                <a:lnTo>
                  <a:pt x="922" y="411"/>
                </a:lnTo>
                <a:lnTo>
                  <a:pt x="743" y="686"/>
                </a:lnTo>
                <a:lnTo>
                  <a:pt x="350" y="703"/>
                </a:lnTo>
                <a:lnTo>
                  <a:pt x="311" y="844"/>
                </a:lnTo>
                <a:lnTo>
                  <a:pt x="0" y="851"/>
                </a:lnTo>
                <a:lnTo>
                  <a:pt x="0" y="851"/>
                </a:lnTo>
                <a:close/>
                <a:moveTo>
                  <a:pt x="482" y="89"/>
                </a:moveTo>
                <a:lnTo>
                  <a:pt x="482" y="89"/>
                </a:lnTo>
                <a:lnTo>
                  <a:pt x="492" y="127"/>
                </a:lnTo>
                <a:lnTo>
                  <a:pt x="496" y="158"/>
                </a:lnTo>
                <a:lnTo>
                  <a:pt x="496" y="158"/>
                </a:lnTo>
                <a:lnTo>
                  <a:pt x="494" y="175"/>
                </a:lnTo>
                <a:lnTo>
                  <a:pt x="492" y="189"/>
                </a:lnTo>
                <a:lnTo>
                  <a:pt x="484" y="198"/>
                </a:lnTo>
                <a:lnTo>
                  <a:pt x="480" y="202"/>
                </a:lnTo>
                <a:lnTo>
                  <a:pt x="476" y="204"/>
                </a:lnTo>
                <a:lnTo>
                  <a:pt x="421" y="223"/>
                </a:lnTo>
                <a:lnTo>
                  <a:pt x="419" y="223"/>
                </a:lnTo>
                <a:lnTo>
                  <a:pt x="419" y="223"/>
                </a:lnTo>
                <a:lnTo>
                  <a:pt x="419" y="223"/>
                </a:lnTo>
                <a:lnTo>
                  <a:pt x="415" y="223"/>
                </a:lnTo>
                <a:lnTo>
                  <a:pt x="409" y="223"/>
                </a:lnTo>
                <a:lnTo>
                  <a:pt x="398" y="219"/>
                </a:lnTo>
                <a:lnTo>
                  <a:pt x="388" y="208"/>
                </a:lnTo>
                <a:lnTo>
                  <a:pt x="378" y="196"/>
                </a:lnTo>
                <a:lnTo>
                  <a:pt x="378" y="196"/>
                </a:lnTo>
                <a:lnTo>
                  <a:pt x="363" y="169"/>
                </a:lnTo>
                <a:lnTo>
                  <a:pt x="348" y="133"/>
                </a:lnTo>
                <a:lnTo>
                  <a:pt x="348" y="133"/>
                </a:lnTo>
                <a:lnTo>
                  <a:pt x="340" y="96"/>
                </a:lnTo>
                <a:lnTo>
                  <a:pt x="336" y="64"/>
                </a:lnTo>
                <a:lnTo>
                  <a:pt x="336" y="64"/>
                </a:lnTo>
                <a:lnTo>
                  <a:pt x="336" y="48"/>
                </a:lnTo>
                <a:lnTo>
                  <a:pt x="340" y="35"/>
                </a:lnTo>
                <a:lnTo>
                  <a:pt x="346" y="25"/>
                </a:lnTo>
                <a:lnTo>
                  <a:pt x="353" y="18"/>
                </a:lnTo>
                <a:lnTo>
                  <a:pt x="353" y="18"/>
                </a:lnTo>
                <a:lnTo>
                  <a:pt x="355" y="18"/>
                </a:lnTo>
                <a:lnTo>
                  <a:pt x="355" y="18"/>
                </a:lnTo>
                <a:lnTo>
                  <a:pt x="357" y="18"/>
                </a:lnTo>
                <a:lnTo>
                  <a:pt x="357" y="18"/>
                </a:lnTo>
                <a:lnTo>
                  <a:pt x="357" y="16"/>
                </a:lnTo>
                <a:lnTo>
                  <a:pt x="409" y="2"/>
                </a:lnTo>
                <a:lnTo>
                  <a:pt x="409" y="2"/>
                </a:lnTo>
                <a:lnTo>
                  <a:pt x="411" y="0"/>
                </a:lnTo>
                <a:lnTo>
                  <a:pt x="411" y="0"/>
                </a:lnTo>
                <a:lnTo>
                  <a:pt x="417" y="0"/>
                </a:lnTo>
                <a:lnTo>
                  <a:pt x="421" y="0"/>
                </a:lnTo>
                <a:lnTo>
                  <a:pt x="434" y="4"/>
                </a:lnTo>
                <a:lnTo>
                  <a:pt x="444" y="12"/>
                </a:lnTo>
                <a:lnTo>
                  <a:pt x="455" y="27"/>
                </a:lnTo>
                <a:lnTo>
                  <a:pt x="455" y="27"/>
                </a:lnTo>
                <a:lnTo>
                  <a:pt x="469" y="54"/>
                </a:lnTo>
                <a:lnTo>
                  <a:pt x="482" y="89"/>
                </a:lnTo>
                <a:lnTo>
                  <a:pt x="482" y="89"/>
                </a:lnTo>
                <a:close/>
                <a:moveTo>
                  <a:pt x="392" y="60"/>
                </a:moveTo>
                <a:lnTo>
                  <a:pt x="365" y="68"/>
                </a:lnTo>
                <a:lnTo>
                  <a:pt x="365" y="68"/>
                </a:lnTo>
                <a:lnTo>
                  <a:pt x="367" y="77"/>
                </a:lnTo>
                <a:lnTo>
                  <a:pt x="392" y="68"/>
                </a:lnTo>
                <a:lnTo>
                  <a:pt x="392" y="68"/>
                </a:lnTo>
                <a:lnTo>
                  <a:pt x="392" y="60"/>
                </a:lnTo>
                <a:lnTo>
                  <a:pt x="392" y="60"/>
                </a:lnTo>
                <a:close/>
                <a:moveTo>
                  <a:pt x="365" y="56"/>
                </a:moveTo>
                <a:lnTo>
                  <a:pt x="390" y="48"/>
                </a:lnTo>
                <a:lnTo>
                  <a:pt x="390" y="45"/>
                </a:lnTo>
                <a:lnTo>
                  <a:pt x="390" y="45"/>
                </a:lnTo>
                <a:lnTo>
                  <a:pt x="390" y="37"/>
                </a:lnTo>
                <a:lnTo>
                  <a:pt x="365" y="45"/>
                </a:lnTo>
                <a:lnTo>
                  <a:pt x="365" y="45"/>
                </a:lnTo>
                <a:lnTo>
                  <a:pt x="365" y="45"/>
                </a:lnTo>
                <a:lnTo>
                  <a:pt x="365" y="56"/>
                </a:lnTo>
                <a:lnTo>
                  <a:pt x="365" y="56"/>
                </a:lnTo>
                <a:close/>
                <a:moveTo>
                  <a:pt x="434" y="181"/>
                </a:moveTo>
                <a:lnTo>
                  <a:pt x="409" y="189"/>
                </a:lnTo>
                <a:lnTo>
                  <a:pt x="409" y="189"/>
                </a:lnTo>
                <a:lnTo>
                  <a:pt x="411" y="194"/>
                </a:lnTo>
                <a:lnTo>
                  <a:pt x="413" y="194"/>
                </a:lnTo>
                <a:lnTo>
                  <a:pt x="438" y="185"/>
                </a:lnTo>
                <a:lnTo>
                  <a:pt x="438" y="185"/>
                </a:lnTo>
                <a:lnTo>
                  <a:pt x="434" y="181"/>
                </a:lnTo>
                <a:lnTo>
                  <a:pt x="434" y="181"/>
                </a:lnTo>
                <a:close/>
                <a:moveTo>
                  <a:pt x="403" y="179"/>
                </a:moveTo>
                <a:lnTo>
                  <a:pt x="428" y="171"/>
                </a:lnTo>
                <a:lnTo>
                  <a:pt x="428" y="171"/>
                </a:lnTo>
                <a:lnTo>
                  <a:pt x="423" y="162"/>
                </a:lnTo>
                <a:lnTo>
                  <a:pt x="398" y="171"/>
                </a:lnTo>
                <a:lnTo>
                  <a:pt x="398" y="171"/>
                </a:lnTo>
                <a:lnTo>
                  <a:pt x="403" y="179"/>
                </a:lnTo>
                <a:lnTo>
                  <a:pt x="403" y="179"/>
                </a:lnTo>
                <a:close/>
                <a:moveTo>
                  <a:pt x="398" y="91"/>
                </a:moveTo>
                <a:lnTo>
                  <a:pt x="371" y="100"/>
                </a:lnTo>
                <a:lnTo>
                  <a:pt x="371" y="100"/>
                </a:lnTo>
                <a:lnTo>
                  <a:pt x="373" y="110"/>
                </a:lnTo>
                <a:lnTo>
                  <a:pt x="400" y="102"/>
                </a:lnTo>
                <a:lnTo>
                  <a:pt x="400" y="102"/>
                </a:lnTo>
                <a:lnTo>
                  <a:pt x="398" y="91"/>
                </a:lnTo>
                <a:lnTo>
                  <a:pt x="398" y="91"/>
                </a:lnTo>
                <a:close/>
                <a:moveTo>
                  <a:pt x="386" y="148"/>
                </a:moveTo>
                <a:lnTo>
                  <a:pt x="413" y="139"/>
                </a:lnTo>
                <a:lnTo>
                  <a:pt x="413" y="139"/>
                </a:lnTo>
                <a:lnTo>
                  <a:pt x="409" y="129"/>
                </a:lnTo>
                <a:lnTo>
                  <a:pt x="382" y="137"/>
                </a:lnTo>
                <a:lnTo>
                  <a:pt x="382" y="137"/>
                </a:lnTo>
                <a:lnTo>
                  <a:pt x="386" y="148"/>
                </a:lnTo>
                <a:lnTo>
                  <a:pt x="386" y="148"/>
                </a:lnTo>
                <a:close/>
                <a:moveTo>
                  <a:pt x="465" y="158"/>
                </a:moveTo>
                <a:lnTo>
                  <a:pt x="465" y="158"/>
                </a:lnTo>
                <a:lnTo>
                  <a:pt x="463" y="131"/>
                </a:lnTo>
                <a:lnTo>
                  <a:pt x="455" y="100"/>
                </a:lnTo>
                <a:lnTo>
                  <a:pt x="455" y="100"/>
                </a:lnTo>
                <a:lnTo>
                  <a:pt x="442" y="66"/>
                </a:lnTo>
                <a:lnTo>
                  <a:pt x="430" y="43"/>
                </a:lnTo>
                <a:lnTo>
                  <a:pt x="430" y="43"/>
                </a:lnTo>
                <a:lnTo>
                  <a:pt x="419" y="29"/>
                </a:lnTo>
                <a:lnTo>
                  <a:pt x="419" y="29"/>
                </a:lnTo>
                <a:lnTo>
                  <a:pt x="421" y="45"/>
                </a:lnTo>
                <a:lnTo>
                  <a:pt x="421" y="45"/>
                </a:lnTo>
                <a:lnTo>
                  <a:pt x="423" y="73"/>
                </a:lnTo>
                <a:lnTo>
                  <a:pt x="432" y="106"/>
                </a:lnTo>
                <a:lnTo>
                  <a:pt x="432" y="106"/>
                </a:lnTo>
                <a:lnTo>
                  <a:pt x="444" y="137"/>
                </a:lnTo>
                <a:lnTo>
                  <a:pt x="459" y="162"/>
                </a:lnTo>
                <a:lnTo>
                  <a:pt x="459" y="162"/>
                </a:lnTo>
                <a:lnTo>
                  <a:pt x="467" y="175"/>
                </a:lnTo>
                <a:lnTo>
                  <a:pt x="467" y="175"/>
                </a:lnTo>
                <a:lnTo>
                  <a:pt x="465" y="158"/>
                </a:lnTo>
                <a:lnTo>
                  <a:pt x="465" y="158"/>
                </a:lnTo>
                <a:close/>
                <a:moveTo>
                  <a:pt x="668" y="346"/>
                </a:moveTo>
                <a:lnTo>
                  <a:pt x="668" y="346"/>
                </a:lnTo>
                <a:lnTo>
                  <a:pt x="651" y="371"/>
                </a:lnTo>
                <a:lnTo>
                  <a:pt x="640" y="396"/>
                </a:lnTo>
                <a:lnTo>
                  <a:pt x="640" y="396"/>
                </a:lnTo>
                <a:lnTo>
                  <a:pt x="636" y="408"/>
                </a:lnTo>
                <a:lnTo>
                  <a:pt x="636" y="421"/>
                </a:lnTo>
                <a:lnTo>
                  <a:pt x="638" y="429"/>
                </a:lnTo>
                <a:lnTo>
                  <a:pt x="645" y="436"/>
                </a:lnTo>
                <a:lnTo>
                  <a:pt x="645" y="436"/>
                </a:lnTo>
                <a:lnTo>
                  <a:pt x="647" y="438"/>
                </a:lnTo>
                <a:lnTo>
                  <a:pt x="682" y="463"/>
                </a:lnTo>
                <a:lnTo>
                  <a:pt x="682" y="463"/>
                </a:lnTo>
                <a:lnTo>
                  <a:pt x="684" y="463"/>
                </a:lnTo>
                <a:lnTo>
                  <a:pt x="684" y="463"/>
                </a:lnTo>
                <a:lnTo>
                  <a:pt x="684" y="465"/>
                </a:lnTo>
                <a:lnTo>
                  <a:pt x="684" y="465"/>
                </a:lnTo>
                <a:lnTo>
                  <a:pt x="684" y="465"/>
                </a:lnTo>
                <a:lnTo>
                  <a:pt x="684" y="465"/>
                </a:lnTo>
                <a:lnTo>
                  <a:pt x="693" y="467"/>
                </a:lnTo>
                <a:lnTo>
                  <a:pt x="703" y="465"/>
                </a:lnTo>
                <a:lnTo>
                  <a:pt x="711" y="461"/>
                </a:lnTo>
                <a:lnTo>
                  <a:pt x="724" y="452"/>
                </a:lnTo>
                <a:lnTo>
                  <a:pt x="724" y="452"/>
                </a:lnTo>
                <a:lnTo>
                  <a:pt x="743" y="436"/>
                </a:lnTo>
                <a:lnTo>
                  <a:pt x="761" y="411"/>
                </a:lnTo>
                <a:lnTo>
                  <a:pt x="761" y="411"/>
                </a:lnTo>
                <a:lnTo>
                  <a:pt x="776" y="385"/>
                </a:lnTo>
                <a:lnTo>
                  <a:pt x="786" y="360"/>
                </a:lnTo>
                <a:lnTo>
                  <a:pt x="786" y="360"/>
                </a:lnTo>
                <a:lnTo>
                  <a:pt x="791" y="348"/>
                </a:lnTo>
                <a:lnTo>
                  <a:pt x="791" y="337"/>
                </a:lnTo>
                <a:lnTo>
                  <a:pt x="788" y="327"/>
                </a:lnTo>
                <a:lnTo>
                  <a:pt x="784" y="321"/>
                </a:lnTo>
                <a:lnTo>
                  <a:pt x="784" y="321"/>
                </a:lnTo>
                <a:lnTo>
                  <a:pt x="782" y="321"/>
                </a:lnTo>
                <a:lnTo>
                  <a:pt x="745" y="294"/>
                </a:lnTo>
                <a:lnTo>
                  <a:pt x="745" y="294"/>
                </a:lnTo>
                <a:lnTo>
                  <a:pt x="736" y="290"/>
                </a:lnTo>
                <a:lnTo>
                  <a:pt x="726" y="292"/>
                </a:lnTo>
                <a:lnTo>
                  <a:pt x="715" y="296"/>
                </a:lnTo>
                <a:lnTo>
                  <a:pt x="705" y="304"/>
                </a:lnTo>
                <a:lnTo>
                  <a:pt x="705" y="304"/>
                </a:lnTo>
                <a:lnTo>
                  <a:pt x="686" y="321"/>
                </a:lnTo>
                <a:lnTo>
                  <a:pt x="668" y="346"/>
                </a:lnTo>
                <a:lnTo>
                  <a:pt x="668" y="346"/>
                </a:lnTo>
                <a:close/>
                <a:moveTo>
                  <a:pt x="693" y="419"/>
                </a:moveTo>
                <a:lnTo>
                  <a:pt x="711" y="431"/>
                </a:lnTo>
                <a:lnTo>
                  <a:pt x="711" y="431"/>
                </a:lnTo>
                <a:lnTo>
                  <a:pt x="715" y="427"/>
                </a:lnTo>
                <a:lnTo>
                  <a:pt x="699" y="413"/>
                </a:lnTo>
                <a:lnTo>
                  <a:pt x="699" y="413"/>
                </a:lnTo>
                <a:lnTo>
                  <a:pt x="693" y="419"/>
                </a:lnTo>
                <a:lnTo>
                  <a:pt x="693" y="419"/>
                </a:lnTo>
                <a:close/>
                <a:moveTo>
                  <a:pt x="703" y="438"/>
                </a:moveTo>
                <a:lnTo>
                  <a:pt x="684" y="425"/>
                </a:lnTo>
                <a:lnTo>
                  <a:pt x="684" y="427"/>
                </a:lnTo>
                <a:lnTo>
                  <a:pt x="684" y="427"/>
                </a:lnTo>
                <a:lnTo>
                  <a:pt x="678" y="431"/>
                </a:lnTo>
                <a:lnTo>
                  <a:pt x="697" y="442"/>
                </a:lnTo>
                <a:lnTo>
                  <a:pt x="697" y="444"/>
                </a:lnTo>
                <a:lnTo>
                  <a:pt x="697" y="444"/>
                </a:lnTo>
                <a:lnTo>
                  <a:pt x="703" y="438"/>
                </a:lnTo>
                <a:lnTo>
                  <a:pt x="703" y="438"/>
                </a:lnTo>
                <a:close/>
                <a:moveTo>
                  <a:pt x="749" y="331"/>
                </a:moveTo>
                <a:lnTo>
                  <a:pt x="768" y="344"/>
                </a:lnTo>
                <a:lnTo>
                  <a:pt x="768" y="344"/>
                </a:lnTo>
                <a:lnTo>
                  <a:pt x="770" y="340"/>
                </a:lnTo>
                <a:lnTo>
                  <a:pt x="768" y="340"/>
                </a:lnTo>
                <a:lnTo>
                  <a:pt x="751" y="327"/>
                </a:lnTo>
                <a:lnTo>
                  <a:pt x="751" y="327"/>
                </a:lnTo>
                <a:lnTo>
                  <a:pt x="749" y="331"/>
                </a:lnTo>
                <a:lnTo>
                  <a:pt x="749" y="331"/>
                </a:lnTo>
                <a:close/>
                <a:moveTo>
                  <a:pt x="763" y="354"/>
                </a:moveTo>
                <a:lnTo>
                  <a:pt x="747" y="342"/>
                </a:lnTo>
                <a:lnTo>
                  <a:pt x="747" y="342"/>
                </a:lnTo>
                <a:lnTo>
                  <a:pt x="743" y="348"/>
                </a:lnTo>
                <a:lnTo>
                  <a:pt x="761" y="360"/>
                </a:lnTo>
                <a:lnTo>
                  <a:pt x="761" y="360"/>
                </a:lnTo>
                <a:lnTo>
                  <a:pt x="763" y="354"/>
                </a:lnTo>
                <a:lnTo>
                  <a:pt x="763" y="354"/>
                </a:lnTo>
                <a:close/>
                <a:moveTo>
                  <a:pt x="709" y="400"/>
                </a:moveTo>
                <a:lnTo>
                  <a:pt x="728" y="413"/>
                </a:lnTo>
                <a:lnTo>
                  <a:pt x="728" y="413"/>
                </a:lnTo>
                <a:lnTo>
                  <a:pt x="734" y="406"/>
                </a:lnTo>
                <a:lnTo>
                  <a:pt x="715" y="394"/>
                </a:lnTo>
                <a:lnTo>
                  <a:pt x="715" y="394"/>
                </a:lnTo>
                <a:lnTo>
                  <a:pt x="709" y="400"/>
                </a:lnTo>
                <a:lnTo>
                  <a:pt x="709" y="400"/>
                </a:lnTo>
                <a:close/>
                <a:moveTo>
                  <a:pt x="753" y="379"/>
                </a:moveTo>
                <a:lnTo>
                  <a:pt x="734" y="367"/>
                </a:lnTo>
                <a:lnTo>
                  <a:pt x="734" y="367"/>
                </a:lnTo>
                <a:lnTo>
                  <a:pt x="728" y="373"/>
                </a:lnTo>
                <a:lnTo>
                  <a:pt x="747" y="388"/>
                </a:lnTo>
                <a:lnTo>
                  <a:pt x="747" y="388"/>
                </a:lnTo>
                <a:lnTo>
                  <a:pt x="753" y="379"/>
                </a:lnTo>
                <a:lnTo>
                  <a:pt x="753" y="379"/>
                </a:lnTo>
                <a:close/>
                <a:moveTo>
                  <a:pt x="720" y="323"/>
                </a:moveTo>
                <a:lnTo>
                  <a:pt x="720" y="323"/>
                </a:lnTo>
                <a:lnTo>
                  <a:pt x="705" y="337"/>
                </a:lnTo>
                <a:lnTo>
                  <a:pt x="686" y="360"/>
                </a:lnTo>
                <a:lnTo>
                  <a:pt x="686" y="360"/>
                </a:lnTo>
                <a:lnTo>
                  <a:pt x="672" y="383"/>
                </a:lnTo>
                <a:lnTo>
                  <a:pt x="663" y="404"/>
                </a:lnTo>
                <a:lnTo>
                  <a:pt x="663" y="404"/>
                </a:lnTo>
                <a:lnTo>
                  <a:pt x="659" y="417"/>
                </a:lnTo>
                <a:lnTo>
                  <a:pt x="659" y="417"/>
                </a:lnTo>
                <a:lnTo>
                  <a:pt x="670" y="406"/>
                </a:lnTo>
                <a:lnTo>
                  <a:pt x="670" y="406"/>
                </a:lnTo>
                <a:lnTo>
                  <a:pt x="684" y="392"/>
                </a:lnTo>
                <a:lnTo>
                  <a:pt x="703" y="371"/>
                </a:lnTo>
                <a:lnTo>
                  <a:pt x="703" y="371"/>
                </a:lnTo>
                <a:lnTo>
                  <a:pt x="715" y="346"/>
                </a:lnTo>
                <a:lnTo>
                  <a:pt x="726" y="327"/>
                </a:lnTo>
                <a:lnTo>
                  <a:pt x="726" y="327"/>
                </a:lnTo>
                <a:lnTo>
                  <a:pt x="730" y="315"/>
                </a:lnTo>
                <a:lnTo>
                  <a:pt x="730" y="315"/>
                </a:lnTo>
                <a:lnTo>
                  <a:pt x="720" y="323"/>
                </a:lnTo>
                <a:lnTo>
                  <a:pt x="720" y="323"/>
                </a:lnTo>
                <a:close/>
                <a:moveTo>
                  <a:pt x="515" y="273"/>
                </a:moveTo>
                <a:lnTo>
                  <a:pt x="515" y="273"/>
                </a:lnTo>
                <a:lnTo>
                  <a:pt x="480" y="260"/>
                </a:lnTo>
                <a:lnTo>
                  <a:pt x="448" y="254"/>
                </a:lnTo>
                <a:lnTo>
                  <a:pt x="448" y="254"/>
                </a:lnTo>
                <a:lnTo>
                  <a:pt x="432" y="254"/>
                </a:lnTo>
                <a:lnTo>
                  <a:pt x="417" y="256"/>
                </a:lnTo>
                <a:lnTo>
                  <a:pt x="407" y="262"/>
                </a:lnTo>
                <a:lnTo>
                  <a:pt x="403" y="267"/>
                </a:lnTo>
                <a:lnTo>
                  <a:pt x="400" y="271"/>
                </a:lnTo>
                <a:lnTo>
                  <a:pt x="400" y="271"/>
                </a:lnTo>
                <a:lnTo>
                  <a:pt x="400" y="273"/>
                </a:lnTo>
                <a:lnTo>
                  <a:pt x="380" y="323"/>
                </a:lnTo>
                <a:lnTo>
                  <a:pt x="380" y="323"/>
                </a:lnTo>
                <a:lnTo>
                  <a:pt x="380" y="325"/>
                </a:lnTo>
                <a:lnTo>
                  <a:pt x="380" y="325"/>
                </a:lnTo>
                <a:lnTo>
                  <a:pt x="378" y="327"/>
                </a:lnTo>
                <a:lnTo>
                  <a:pt x="378" y="327"/>
                </a:lnTo>
                <a:lnTo>
                  <a:pt x="378" y="327"/>
                </a:lnTo>
                <a:lnTo>
                  <a:pt x="378" y="327"/>
                </a:lnTo>
                <a:lnTo>
                  <a:pt x="378" y="337"/>
                </a:lnTo>
                <a:lnTo>
                  <a:pt x="382" y="348"/>
                </a:lnTo>
                <a:lnTo>
                  <a:pt x="390" y="358"/>
                </a:lnTo>
                <a:lnTo>
                  <a:pt x="400" y="369"/>
                </a:lnTo>
                <a:lnTo>
                  <a:pt x="400" y="369"/>
                </a:lnTo>
                <a:lnTo>
                  <a:pt x="428" y="388"/>
                </a:lnTo>
                <a:lnTo>
                  <a:pt x="463" y="402"/>
                </a:lnTo>
                <a:lnTo>
                  <a:pt x="463" y="402"/>
                </a:lnTo>
                <a:lnTo>
                  <a:pt x="499" y="415"/>
                </a:lnTo>
                <a:lnTo>
                  <a:pt x="530" y="421"/>
                </a:lnTo>
                <a:lnTo>
                  <a:pt x="530" y="421"/>
                </a:lnTo>
                <a:lnTo>
                  <a:pt x="547" y="421"/>
                </a:lnTo>
                <a:lnTo>
                  <a:pt x="561" y="419"/>
                </a:lnTo>
                <a:lnTo>
                  <a:pt x="572" y="415"/>
                </a:lnTo>
                <a:lnTo>
                  <a:pt x="574" y="411"/>
                </a:lnTo>
                <a:lnTo>
                  <a:pt x="578" y="406"/>
                </a:lnTo>
                <a:lnTo>
                  <a:pt x="578" y="406"/>
                </a:lnTo>
                <a:lnTo>
                  <a:pt x="578" y="404"/>
                </a:lnTo>
                <a:lnTo>
                  <a:pt x="599" y="350"/>
                </a:lnTo>
                <a:lnTo>
                  <a:pt x="599" y="350"/>
                </a:lnTo>
                <a:lnTo>
                  <a:pt x="601" y="346"/>
                </a:lnTo>
                <a:lnTo>
                  <a:pt x="601" y="340"/>
                </a:lnTo>
                <a:lnTo>
                  <a:pt x="597" y="329"/>
                </a:lnTo>
                <a:lnTo>
                  <a:pt x="588" y="317"/>
                </a:lnTo>
                <a:lnTo>
                  <a:pt x="576" y="306"/>
                </a:lnTo>
                <a:lnTo>
                  <a:pt x="576" y="306"/>
                </a:lnTo>
                <a:lnTo>
                  <a:pt x="549" y="290"/>
                </a:lnTo>
                <a:lnTo>
                  <a:pt x="515" y="273"/>
                </a:lnTo>
                <a:lnTo>
                  <a:pt x="515" y="273"/>
                </a:lnTo>
                <a:close/>
                <a:moveTo>
                  <a:pt x="434" y="323"/>
                </a:moveTo>
                <a:lnTo>
                  <a:pt x="423" y="348"/>
                </a:lnTo>
                <a:lnTo>
                  <a:pt x="423" y="348"/>
                </a:lnTo>
                <a:lnTo>
                  <a:pt x="432" y="354"/>
                </a:lnTo>
                <a:lnTo>
                  <a:pt x="442" y="329"/>
                </a:lnTo>
                <a:lnTo>
                  <a:pt x="442" y="329"/>
                </a:lnTo>
                <a:lnTo>
                  <a:pt x="434" y="323"/>
                </a:lnTo>
                <a:lnTo>
                  <a:pt x="434" y="323"/>
                </a:lnTo>
                <a:close/>
                <a:moveTo>
                  <a:pt x="413" y="342"/>
                </a:moveTo>
                <a:lnTo>
                  <a:pt x="413" y="342"/>
                </a:lnTo>
                <a:lnTo>
                  <a:pt x="407" y="335"/>
                </a:lnTo>
                <a:lnTo>
                  <a:pt x="407" y="335"/>
                </a:lnTo>
                <a:lnTo>
                  <a:pt x="417" y="310"/>
                </a:lnTo>
                <a:lnTo>
                  <a:pt x="417" y="310"/>
                </a:lnTo>
                <a:lnTo>
                  <a:pt x="423" y="317"/>
                </a:lnTo>
                <a:lnTo>
                  <a:pt x="423" y="317"/>
                </a:lnTo>
                <a:lnTo>
                  <a:pt x="413" y="342"/>
                </a:lnTo>
                <a:lnTo>
                  <a:pt x="413" y="342"/>
                </a:lnTo>
                <a:close/>
                <a:moveTo>
                  <a:pt x="555" y="367"/>
                </a:moveTo>
                <a:lnTo>
                  <a:pt x="544" y="392"/>
                </a:lnTo>
                <a:lnTo>
                  <a:pt x="544" y="392"/>
                </a:lnTo>
                <a:lnTo>
                  <a:pt x="549" y="394"/>
                </a:lnTo>
                <a:lnTo>
                  <a:pt x="551" y="392"/>
                </a:lnTo>
                <a:lnTo>
                  <a:pt x="561" y="369"/>
                </a:lnTo>
                <a:lnTo>
                  <a:pt x="561" y="369"/>
                </a:lnTo>
                <a:lnTo>
                  <a:pt x="555" y="367"/>
                </a:lnTo>
                <a:lnTo>
                  <a:pt x="555" y="367"/>
                </a:lnTo>
                <a:close/>
                <a:moveTo>
                  <a:pt x="532" y="392"/>
                </a:moveTo>
                <a:lnTo>
                  <a:pt x="542" y="367"/>
                </a:lnTo>
                <a:lnTo>
                  <a:pt x="542" y="367"/>
                </a:lnTo>
                <a:lnTo>
                  <a:pt x="534" y="365"/>
                </a:lnTo>
                <a:lnTo>
                  <a:pt x="524" y="390"/>
                </a:lnTo>
                <a:lnTo>
                  <a:pt x="524" y="390"/>
                </a:lnTo>
                <a:lnTo>
                  <a:pt x="532" y="392"/>
                </a:lnTo>
                <a:lnTo>
                  <a:pt x="532" y="392"/>
                </a:lnTo>
                <a:close/>
                <a:moveTo>
                  <a:pt x="463" y="340"/>
                </a:moveTo>
                <a:lnTo>
                  <a:pt x="453" y="365"/>
                </a:lnTo>
                <a:lnTo>
                  <a:pt x="453" y="365"/>
                </a:lnTo>
                <a:lnTo>
                  <a:pt x="461" y="369"/>
                </a:lnTo>
                <a:lnTo>
                  <a:pt x="471" y="344"/>
                </a:lnTo>
                <a:lnTo>
                  <a:pt x="471" y="344"/>
                </a:lnTo>
                <a:lnTo>
                  <a:pt x="463" y="340"/>
                </a:lnTo>
                <a:lnTo>
                  <a:pt x="463" y="340"/>
                </a:lnTo>
                <a:close/>
                <a:moveTo>
                  <a:pt x="499" y="383"/>
                </a:moveTo>
                <a:lnTo>
                  <a:pt x="509" y="358"/>
                </a:lnTo>
                <a:lnTo>
                  <a:pt x="509" y="358"/>
                </a:lnTo>
                <a:lnTo>
                  <a:pt x="499" y="354"/>
                </a:lnTo>
                <a:lnTo>
                  <a:pt x="488" y="381"/>
                </a:lnTo>
                <a:lnTo>
                  <a:pt x="488" y="381"/>
                </a:lnTo>
                <a:lnTo>
                  <a:pt x="499" y="383"/>
                </a:lnTo>
                <a:lnTo>
                  <a:pt x="499" y="383"/>
                </a:lnTo>
                <a:close/>
                <a:moveTo>
                  <a:pt x="557" y="329"/>
                </a:moveTo>
                <a:lnTo>
                  <a:pt x="557" y="329"/>
                </a:lnTo>
                <a:lnTo>
                  <a:pt x="572" y="340"/>
                </a:lnTo>
                <a:lnTo>
                  <a:pt x="572" y="340"/>
                </a:lnTo>
                <a:lnTo>
                  <a:pt x="555" y="337"/>
                </a:lnTo>
                <a:lnTo>
                  <a:pt x="555" y="337"/>
                </a:lnTo>
                <a:lnTo>
                  <a:pt x="528" y="331"/>
                </a:lnTo>
                <a:lnTo>
                  <a:pt x="496" y="321"/>
                </a:lnTo>
                <a:lnTo>
                  <a:pt x="496" y="321"/>
                </a:lnTo>
                <a:lnTo>
                  <a:pt x="465" y="306"/>
                </a:lnTo>
                <a:lnTo>
                  <a:pt x="442" y="292"/>
                </a:lnTo>
                <a:lnTo>
                  <a:pt x="442" y="292"/>
                </a:lnTo>
                <a:lnTo>
                  <a:pt x="428" y="281"/>
                </a:lnTo>
                <a:lnTo>
                  <a:pt x="428" y="281"/>
                </a:lnTo>
                <a:lnTo>
                  <a:pt x="444" y="285"/>
                </a:lnTo>
                <a:lnTo>
                  <a:pt x="444" y="285"/>
                </a:lnTo>
                <a:lnTo>
                  <a:pt x="471" y="290"/>
                </a:lnTo>
                <a:lnTo>
                  <a:pt x="505" y="300"/>
                </a:lnTo>
                <a:lnTo>
                  <a:pt x="505" y="300"/>
                </a:lnTo>
                <a:lnTo>
                  <a:pt x="534" y="315"/>
                </a:lnTo>
                <a:lnTo>
                  <a:pt x="557" y="329"/>
                </a:lnTo>
                <a:lnTo>
                  <a:pt x="557" y="329"/>
                </a:lnTo>
                <a:close/>
                <a:moveTo>
                  <a:pt x="732" y="106"/>
                </a:moveTo>
                <a:lnTo>
                  <a:pt x="732" y="106"/>
                </a:lnTo>
                <a:lnTo>
                  <a:pt x="770" y="93"/>
                </a:lnTo>
                <a:lnTo>
                  <a:pt x="786" y="89"/>
                </a:lnTo>
                <a:lnTo>
                  <a:pt x="803" y="87"/>
                </a:lnTo>
                <a:lnTo>
                  <a:pt x="803" y="87"/>
                </a:lnTo>
                <a:lnTo>
                  <a:pt x="822" y="87"/>
                </a:lnTo>
                <a:lnTo>
                  <a:pt x="836" y="89"/>
                </a:lnTo>
                <a:lnTo>
                  <a:pt x="847" y="96"/>
                </a:lnTo>
                <a:lnTo>
                  <a:pt x="851" y="100"/>
                </a:lnTo>
                <a:lnTo>
                  <a:pt x="853" y="106"/>
                </a:lnTo>
                <a:lnTo>
                  <a:pt x="876" y="162"/>
                </a:lnTo>
                <a:lnTo>
                  <a:pt x="876" y="164"/>
                </a:lnTo>
                <a:lnTo>
                  <a:pt x="876" y="164"/>
                </a:lnTo>
                <a:lnTo>
                  <a:pt x="876" y="164"/>
                </a:lnTo>
                <a:lnTo>
                  <a:pt x="876" y="169"/>
                </a:lnTo>
                <a:lnTo>
                  <a:pt x="876" y="175"/>
                </a:lnTo>
                <a:lnTo>
                  <a:pt x="872" y="187"/>
                </a:lnTo>
                <a:lnTo>
                  <a:pt x="864" y="198"/>
                </a:lnTo>
                <a:lnTo>
                  <a:pt x="851" y="210"/>
                </a:lnTo>
                <a:lnTo>
                  <a:pt x="851" y="210"/>
                </a:lnTo>
                <a:lnTo>
                  <a:pt x="836" y="219"/>
                </a:lnTo>
                <a:lnTo>
                  <a:pt x="822" y="227"/>
                </a:lnTo>
                <a:lnTo>
                  <a:pt x="784" y="244"/>
                </a:lnTo>
                <a:lnTo>
                  <a:pt x="784" y="244"/>
                </a:lnTo>
                <a:lnTo>
                  <a:pt x="766" y="252"/>
                </a:lnTo>
                <a:lnTo>
                  <a:pt x="747" y="256"/>
                </a:lnTo>
                <a:lnTo>
                  <a:pt x="730" y="260"/>
                </a:lnTo>
                <a:lnTo>
                  <a:pt x="713" y="262"/>
                </a:lnTo>
                <a:lnTo>
                  <a:pt x="713" y="262"/>
                </a:lnTo>
                <a:lnTo>
                  <a:pt x="697" y="262"/>
                </a:lnTo>
                <a:lnTo>
                  <a:pt x="682" y="260"/>
                </a:lnTo>
                <a:lnTo>
                  <a:pt x="672" y="254"/>
                </a:lnTo>
                <a:lnTo>
                  <a:pt x="663" y="246"/>
                </a:lnTo>
                <a:lnTo>
                  <a:pt x="663" y="246"/>
                </a:lnTo>
                <a:lnTo>
                  <a:pt x="663" y="246"/>
                </a:lnTo>
                <a:lnTo>
                  <a:pt x="663" y="246"/>
                </a:lnTo>
                <a:lnTo>
                  <a:pt x="663" y="244"/>
                </a:lnTo>
                <a:lnTo>
                  <a:pt x="663" y="244"/>
                </a:lnTo>
                <a:lnTo>
                  <a:pt x="663" y="244"/>
                </a:lnTo>
                <a:lnTo>
                  <a:pt x="642" y="187"/>
                </a:lnTo>
                <a:lnTo>
                  <a:pt x="642" y="187"/>
                </a:lnTo>
                <a:lnTo>
                  <a:pt x="640" y="187"/>
                </a:lnTo>
                <a:lnTo>
                  <a:pt x="640" y="187"/>
                </a:lnTo>
                <a:lnTo>
                  <a:pt x="640" y="181"/>
                </a:lnTo>
                <a:lnTo>
                  <a:pt x="640" y="175"/>
                </a:lnTo>
                <a:lnTo>
                  <a:pt x="645" y="164"/>
                </a:lnTo>
                <a:lnTo>
                  <a:pt x="653" y="152"/>
                </a:lnTo>
                <a:lnTo>
                  <a:pt x="665" y="139"/>
                </a:lnTo>
                <a:lnTo>
                  <a:pt x="665" y="139"/>
                </a:lnTo>
                <a:lnTo>
                  <a:pt x="680" y="131"/>
                </a:lnTo>
                <a:lnTo>
                  <a:pt x="695" y="123"/>
                </a:lnTo>
                <a:lnTo>
                  <a:pt x="732" y="106"/>
                </a:lnTo>
                <a:lnTo>
                  <a:pt x="732" y="106"/>
                </a:lnTo>
                <a:close/>
                <a:moveTo>
                  <a:pt x="705" y="204"/>
                </a:moveTo>
                <a:lnTo>
                  <a:pt x="715" y="231"/>
                </a:lnTo>
                <a:lnTo>
                  <a:pt x="715" y="231"/>
                </a:lnTo>
                <a:lnTo>
                  <a:pt x="726" y="229"/>
                </a:lnTo>
                <a:lnTo>
                  <a:pt x="715" y="202"/>
                </a:lnTo>
                <a:lnTo>
                  <a:pt x="715" y="202"/>
                </a:lnTo>
                <a:lnTo>
                  <a:pt x="705" y="204"/>
                </a:lnTo>
                <a:lnTo>
                  <a:pt x="705" y="204"/>
                </a:lnTo>
                <a:close/>
                <a:moveTo>
                  <a:pt x="703" y="231"/>
                </a:moveTo>
                <a:lnTo>
                  <a:pt x="693" y="206"/>
                </a:lnTo>
                <a:lnTo>
                  <a:pt x="690" y="206"/>
                </a:lnTo>
                <a:lnTo>
                  <a:pt x="690" y="206"/>
                </a:lnTo>
                <a:lnTo>
                  <a:pt x="682" y="206"/>
                </a:lnTo>
                <a:lnTo>
                  <a:pt x="693" y="231"/>
                </a:lnTo>
                <a:lnTo>
                  <a:pt x="693" y="233"/>
                </a:lnTo>
                <a:lnTo>
                  <a:pt x="693" y="233"/>
                </a:lnTo>
                <a:lnTo>
                  <a:pt x="703" y="231"/>
                </a:lnTo>
                <a:lnTo>
                  <a:pt x="703" y="231"/>
                </a:lnTo>
                <a:close/>
                <a:moveTo>
                  <a:pt x="830" y="150"/>
                </a:moveTo>
                <a:lnTo>
                  <a:pt x="841" y="177"/>
                </a:lnTo>
                <a:lnTo>
                  <a:pt x="841" y="177"/>
                </a:lnTo>
                <a:lnTo>
                  <a:pt x="845" y="175"/>
                </a:lnTo>
                <a:lnTo>
                  <a:pt x="845" y="173"/>
                </a:lnTo>
                <a:lnTo>
                  <a:pt x="836" y="146"/>
                </a:lnTo>
                <a:lnTo>
                  <a:pt x="836" y="146"/>
                </a:lnTo>
                <a:lnTo>
                  <a:pt x="830" y="150"/>
                </a:lnTo>
                <a:lnTo>
                  <a:pt x="830" y="150"/>
                </a:lnTo>
                <a:close/>
                <a:moveTo>
                  <a:pt x="830" y="185"/>
                </a:moveTo>
                <a:lnTo>
                  <a:pt x="820" y="158"/>
                </a:lnTo>
                <a:lnTo>
                  <a:pt x="820" y="158"/>
                </a:lnTo>
                <a:lnTo>
                  <a:pt x="811" y="162"/>
                </a:lnTo>
                <a:lnTo>
                  <a:pt x="822" y="189"/>
                </a:lnTo>
                <a:lnTo>
                  <a:pt x="822" y="189"/>
                </a:lnTo>
                <a:lnTo>
                  <a:pt x="830" y="185"/>
                </a:lnTo>
                <a:lnTo>
                  <a:pt x="830" y="185"/>
                </a:lnTo>
                <a:close/>
                <a:moveTo>
                  <a:pt x="738" y="196"/>
                </a:moveTo>
                <a:lnTo>
                  <a:pt x="749" y="223"/>
                </a:lnTo>
                <a:lnTo>
                  <a:pt x="749" y="223"/>
                </a:lnTo>
                <a:lnTo>
                  <a:pt x="759" y="221"/>
                </a:lnTo>
                <a:lnTo>
                  <a:pt x="749" y="191"/>
                </a:lnTo>
                <a:lnTo>
                  <a:pt x="749" y="191"/>
                </a:lnTo>
                <a:lnTo>
                  <a:pt x="738" y="196"/>
                </a:lnTo>
                <a:lnTo>
                  <a:pt x="738" y="196"/>
                </a:lnTo>
                <a:close/>
                <a:moveTo>
                  <a:pt x="799" y="204"/>
                </a:moveTo>
                <a:lnTo>
                  <a:pt x="788" y="177"/>
                </a:lnTo>
                <a:lnTo>
                  <a:pt x="788" y="177"/>
                </a:lnTo>
                <a:lnTo>
                  <a:pt x="778" y="181"/>
                </a:lnTo>
                <a:lnTo>
                  <a:pt x="788" y="208"/>
                </a:lnTo>
                <a:lnTo>
                  <a:pt x="788" y="208"/>
                </a:lnTo>
                <a:lnTo>
                  <a:pt x="799" y="204"/>
                </a:lnTo>
                <a:lnTo>
                  <a:pt x="799" y="204"/>
                </a:lnTo>
                <a:close/>
                <a:moveTo>
                  <a:pt x="805" y="118"/>
                </a:moveTo>
                <a:lnTo>
                  <a:pt x="805" y="118"/>
                </a:lnTo>
                <a:lnTo>
                  <a:pt x="776" y="125"/>
                </a:lnTo>
                <a:lnTo>
                  <a:pt x="743" y="135"/>
                </a:lnTo>
                <a:lnTo>
                  <a:pt x="743" y="135"/>
                </a:lnTo>
                <a:lnTo>
                  <a:pt x="711" y="150"/>
                </a:lnTo>
                <a:lnTo>
                  <a:pt x="686" y="164"/>
                </a:lnTo>
                <a:lnTo>
                  <a:pt x="686" y="164"/>
                </a:lnTo>
                <a:lnTo>
                  <a:pt x="672" y="175"/>
                </a:lnTo>
                <a:lnTo>
                  <a:pt x="672" y="175"/>
                </a:lnTo>
                <a:lnTo>
                  <a:pt x="688" y="173"/>
                </a:lnTo>
                <a:lnTo>
                  <a:pt x="688" y="173"/>
                </a:lnTo>
                <a:lnTo>
                  <a:pt x="718" y="169"/>
                </a:lnTo>
                <a:lnTo>
                  <a:pt x="751" y="158"/>
                </a:lnTo>
                <a:lnTo>
                  <a:pt x="751" y="158"/>
                </a:lnTo>
                <a:lnTo>
                  <a:pt x="784" y="141"/>
                </a:lnTo>
                <a:lnTo>
                  <a:pt x="809" y="127"/>
                </a:lnTo>
                <a:lnTo>
                  <a:pt x="809" y="127"/>
                </a:lnTo>
                <a:lnTo>
                  <a:pt x="824" y="116"/>
                </a:lnTo>
                <a:lnTo>
                  <a:pt x="824" y="116"/>
                </a:lnTo>
                <a:lnTo>
                  <a:pt x="805" y="118"/>
                </a:lnTo>
                <a:lnTo>
                  <a:pt x="805" y="118"/>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26" name="Freeform 25"/>
          <p:cNvSpPr/>
          <p:nvPr/>
        </p:nvSpPr>
        <p:spPr bwMode="auto">
          <a:xfrm>
            <a:off x="4380865" y="2005330"/>
            <a:ext cx="1471930" cy="84010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4E9101"/>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27" name="Freeform 25"/>
          <p:cNvSpPr/>
          <p:nvPr/>
        </p:nvSpPr>
        <p:spPr bwMode="auto">
          <a:xfrm>
            <a:off x="6824345" y="4052570"/>
            <a:ext cx="1283335" cy="73469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4E9101"/>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28" name="TextBox 9"/>
          <p:cNvSpPr txBox="1">
            <a:spLocks noChangeArrowheads="1"/>
          </p:cNvSpPr>
          <p:nvPr/>
        </p:nvSpPr>
        <p:spPr bwMode="auto">
          <a:xfrm>
            <a:off x="4644390" y="2327275"/>
            <a:ext cx="971550" cy="55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输入文字</a:t>
            </a:r>
          </a:p>
        </p:txBody>
      </p:sp>
      <p:sp>
        <p:nvSpPr>
          <p:cNvPr id="29" name="TextBox 9"/>
          <p:cNvSpPr txBox="1">
            <a:spLocks noChangeArrowheads="1"/>
          </p:cNvSpPr>
          <p:nvPr/>
        </p:nvSpPr>
        <p:spPr bwMode="auto">
          <a:xfrm>
            <a:off x="6991985" y="4307205"/>
            <a:ext cx="971550" cy="55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dirty="0" smtClean="0">
                <a:solidFill>
                  <a:schemeClr val="bg1"/>
                </a:solidFill>
                <a:latin typeface="微软雅黑" pitchFamily="34" charset="-122"/>
                <a:ea typeface="微软雅黑" pitchFamily="34" charset="-122"/>
              </a:rPr>
              <a:t>输入文字</a:t>
            </a:r>
          </a:p>
        </p:txBody>
      </p:sp>
      <p:sp>
        <p:nvSpPr>
          <p:cNvPr id="30" name="文本框 29"/>
          <p:cNvSpPr txBox="1"/>
          <p:nvPr/>
        </p:nvSpPr>
        <p:spPr>
          <a:xfrm>
            <a:off x="3957955" y="2946400"/>
            <a:ext cx="269176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solidFill>
              <a:uLnTx/>
              <a:uFillTx/>
              <a:latin typeface="微软雅黑" charset="0"/>
              <a:ea typeface="微软雅黑" charset="0"/>
              <a:sym typeface="+mn-ea"/>
            </a:endParaRPr>
          </a:p>
        </p:txBody>
      </p:sp>
      <p:sp>
        <p:nvSpPr>
          <p:cNvPr id="33" name="文本框 32"/>
          <p:cNvSpPr txBox="1"/>
          <p:nvPr/>
        </p:nvSpPr>
        <p:spPr>
          <a:xfrm>
            <a:off x="6281420" y="4887595"/>
            <a:ext cx="264985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solidFill>
              <a:uLnTx/>
              <a:uFillTx/>
              <a:latin typeface="微软雅黑" charset="0"/>
              <a:ea typeface="微软雅黑" charset="0"/>
              <a:sym typeface="+mn-ea"/>
            </a:endParaRPr>
          </a:p>
        </p:txBody>
      </p:sp>
      <p:sp>
        <p:nvSpPr>
          <p:cNvPr id="38" name="Freeform 25"/>
          <p:cNvSpPr/>
          <p:nvPr/>
        </p:nvSpPr>
        <p:spPr bwMode="auto">
          <a:xfrm>
            <a:off x="7384415" y="812165"/>
            <a:ext cx="1602740" cy="91503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4E9101"/>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6" name="TextBox 9"/>
          <p:cNvSpPr txBox="1">
            <a:spLocks noChangeArrowheads="1"/>
          </p:cNvSpPr>
          <p:nvPr/>
        </p:nvSpPr>
        <p:spPr bwMode="auto">
          <a:xfrm>
            <a:off x="7691120" y="1169035"/>
            <a:ext cx="971550" cy="55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输入文字</a:t>
            </a:r>
          </a:p>
        </p:txBody>
      </p:sp>
      <p:sp>
        <p:nvSpPr>
          <p:cNvPr id="7" name="文本框 6"/>
          <p:cNvSpPr txBox="1"/>
          <p:nvPr/>
        </p:nvSpPr>
        <p:spPr>
          <a:xfrm>
            <a:off x="6938010" y="1828800"/>
            <a:ext cx="255270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solidFill>
              <a:uLnTx/>
              <a:uFillTx/>
              <a:latin typeface="微软雅黑" charset="0"/>
              <a:ea typeface="微软雅黑" charset="0"/>
              <a:sym typeface="+mn-ea"/>
            </a:endParaRPr>
          </a:p>
        </p:txBody>
      </p:sp>
      <p:sp>
        <p:nvSpPr>
          <p:cNvPr id="41" name="Freeform 25"/>
          <p:cNvSpPr/>
          <p:nvPr/>
        </p:nvSpPr>
        <p:spPr bwMode="auto">
          <a:xfrm>
            <a:off x="9086215" y="2730500"/>
            <a:ext cx="1471930" cy="84010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4E9101"/>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42" name="TextBox 9"/>
          <p:cNvSpPr txBox="1">
            <a:spLocks noChangeArrowheads="1"/>
          </p:cNvSpPr>
          <p:nvPr/>
        </p:nvSpPr>
        <p:spPr bwMode="auto">
          <a:xfrm>
            <a:off x="9349105" y="3053080"/>
            <a:ext cx="971550" cy="55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输入文字</a:t>
            </a:r>
          </a:p>
        </p:txBody>
      </p:sp>
      <p:sp>
        <p:nvSpPr>
          <p:cNvPr id="43" name="文本框 42"/>
          <p:cNvSpPr txBox="1"/>
          <p:nvPr/>
        </p:nvSpPr>
        <p:spPr>
          <a:xfrm>
            <a:off x="8703945" y="3671570"/>
            <a:ext cx="26771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solidFill>
              <a:uLnTx/>
              <a:uFillTx/>
              <a:latin typeface="微软雅黑" charset="0"/>
              <a:ea typeface="微软雅黑" charset="0"/>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lumMod val="95000"/>
                    <a:lumOff val="5000"/>
                  </a:schemeClr>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3" name="Freeform 13"/>
          <p:cNvSpPr>
            <a:spLocks noEditPoints="1"/>
          </p:cNvSpPr>
          <p:nvPr/>
        </p:nvSpPr>
        <p:spPr bwMode="auto">
          <a:xfrm>
            <a:off x="4013835" y="2486660"/>
            <a:ext cx="3905250" cy="2129790"/>
          </a:xfrm>
          <a:custGeom>
            <a:avLst/>
            <a:gdLst>
              <a:gd name="T0" fmla="*/ 374 w 935"/>
              <a:gd name="T1" fmla="*/ 114 h 510"/>
              <a:gd name="T2" fmla="*/ 225 w 935"/>
              <a:gd name="T3" fmla="*/ 371 h 510"/>
              <a:gd name="T4" fmla="*/ 245 w 935"/>
              <a:gd name="T5" fmla="*/ 363 h 510"/>
              <a:gd name="T6" fmla="*/ 266 w 935"/>
              <a:gd name="T7" fmla="*/ 377 h 510"/>
              <a:gd name="T8" fmla="*/ 261 w 935"/>
              <a:gd name="T9" fmla="*/ 404 h 510"/>
              <a:gd name="T10" fmla="*/ 243 w 935"/>
              <a:gd name="T11" fmla="*/ 420 h 510"/>
              <a:gd name="T12" fmla="*/ 227 w 935"/>
              <a:gd name="T13" fmla="*/ 406 h 510"/>
              <a:gd name="T14" fmla="*/ 0 w 935"/>
              <a:gd name="T15" fmla="*/ 375 h 510"/>
              <a:gd name="T16" fmla="*/ 702 w 935"/>
              <a:gd name="T17" fmla="*/ 106 h 510"/>
              <a:gd name="T18" fmla="*/ 341 w 935"/>
              <a:gd name="T19" fmla="*/ 171 h 510"/>
              <a:gd name="T20" fmla="*/ 349 w 935"/>
              <a:gd name="T21" fmla="*/ 192 h 510"/>
              <a:gd name="T22" fmla="*/ 366 w 935"/>
              <a:gd name="T23" fmla="*/ 202 h 510"/>
              <a:gd name="T24" fmla="*/ 419 w 935"/>
              <a:gd name="T25" fmla="*/ 163 h 510"/>
              <a:gd name="T26" fmla="*/ 686 w 935"/>
              <a:gd name="T27" fmla="*/ 273 h 510"/>
              <a:gd name="T28" fmla="*/ 692 w 935"/>
              <a:gd name="T29" fmla="*/ 285 h 510"/>
              <a:gd name="T30" fmla="*/ 682 w 935"/>
              <a:gd name="T31" fmla="*/ 320 h 510"/>
              <a:gd name="T32" fmla="*/ 523 w 935"/>
              <a:gd name="T33" fmla="*/ 292 h 510"/>
              <a:gd name="T34" fmla="*/ 635 w 935"/>
              <a:gd name="T35" fmla="*/ 355 h 510"/>
              <a:gd name="T36" fmla="*/ 623 w 935"/>
              <a:gd name="T37" fmla="*/ 373 h 510"/>
              <a:gd name="T38" fmla="*/ 588 w 935"/>
              <a:gd name="T39" fmla="*/ 396 h 510"/>
              <a:gd name="T40" fmla="*/ 586 w 935"/>
              <a:gd name="T41" fmla="*/ 412 h 510"/>
              <a:gd name="T42" fmla="*/ 441 w 935"/>
              <a:gd name="T43" fmla="*/ 369 h 510"/>
              <a:gd name="T44" fmla="*/ 529 w 935"/>
              <a:gd name="T45" fmla="*/ 451 h 510"/>
              <a:gd name="T46" fmla="*/ 513 w 935"/>
              <a:gd name="T47" fmla="*/ 479 h 510"/>
              <a:gd name="T48" fmla="*/ 441 w 935"/>
              <a:gd name="T49" fmla="*/ 424 h 510"/>
              <a:gd name="T50" fmla="*/ 421 w 935"/>
              <a:gd name="T51" fmla="*/ 410 h 510"/>
              <a:gd name="T52" fmla="*/ 384 w 935"/>
              <a:gd name="T53" fmla="*/ 418 h 510"/>
              <a:gd name="T54" fmla="*/ 386 w 935"/>
              <a:gd name="T55" fmla="*/ 390 h 510"/>
              <a:gd name="T56" fmla="*/ 357 w 935"/>
              <a:gd name="T57" fmla="*/ 371 h 510"/>
              <a:gd name="T58" fmla="*/ 327 w 935"/>
              <a:gd name="T59" fmla="*/ 406 h 510"/>
              <a:gd name="T60" fmla="*/ 329 w 935"/>
              <a:gd name="T61" fmla="*/ 461 h 510"/>
              <a:gd name="T62" fmla="*/ 364 w 935"/>
              <a:gd name="T63" fmla="*/ 483 h 510"/>
              <a:gd name="T64" fmla="*/ 396 w 935"/>
              <a:gd name="T65" fmla="*/ 457 h 510"/>
              <a:gd name="T66" fmla="*/ 398 w 935"/>
              <a:gd name="T67" fmla="*/ 479 h 510"/>
              <a:gd name="T68" fmla="*/ 429 w 935"/>
              <a:gd name="T69" fmla="*/ 498 h 510"/>
              <a:gd name="T70" fmla="*/ 508 w 935"/>
              <a:gd name="T71" fmla="*/ 510 h 510"/>
              <a:gd name="T72" fmla="*/ 531 w 935"/>
              <a:gd name="T73" fmla="*/ 502 h 510"/>
              <a:gd name="T74" fmla="*/ 553 w 935"/>
              <a:gd name="T75" fmla="*/ 475 h 510"/>
              <a:gd name="T76" fmla="*/ 568 w 935"/>
              <a:gd name="T77" fmla="*/ 461 h 510"/>
              <a:gd name="T78" fmla="*/ 590 w 935"/>
              <a:gd name="T79" fmla="*/ 453 h 510"/>
              <a:gd name="T80" fmla="*/ 613 w 935"/>
              <a:gd name="T81" fmla="*/ 424 h 510"/>
              <a:gd name="T82" fmla="*/ 629 w 935"/>
              <a:gd name="T83" fmla="*/ 404 h 510"/>
              <a:gd name="T84" fmla="*/ 653 w 935"/>
              <a:gd name="T85" fmla="*/ 383 h 510"/>
              <a:gd name="T86" fmla="*/ 833 w 935"/>
              <a:gd name="T87" fmla="*/ 2 h 510"/>
              <a:gd name="T88" fmla="*/ 280 w 935"/>
              <a:gd name="T89" fmla="*/ 363 h 510"/>
              <a:gd name="T90" fmla="*/ 278 w 935"/>
              <a:gd name="T91" fmla="*/ 432 h 510"/>
              <a:gd name="T92" fmla="*/ 294 w 935"/>
              <a:gd name="T93" fmla="*/ 447 h 510"/>
              <a:gd name="T94" fmla="*/ 317 w 935"/>
              <a:gd name="T95" fmla="*/ 398 h 510"/>
              <a:gd name="T96" fmla="*/ 310 w 935"/>
              <a:gd name="T97" fmla="*/ 375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5" h="510">
                <a:moveTo>
                  <a:pt x="123" y="0"/>
                </a:moveTo>
                <a:lnTo>
                  <a:pt x="282" y="53"/>
                </a:lnTo>
                <a:lnTo>
                  <a:pt x="263" y="110"/>
                </a:lnTo>
                <a:lnTo>
                  <a:pt x="374" y="114"/>
                </a:lnTo>
                <a:lnTo>
                  <a:pt x="345" y="145"/>
                </a:lnTo>
                <a:lnTo>
                  <a:pt x="255" y="138"/>
                </a:lnTo>
                <a:lnTo>
                  <a:pt x="186" y="347"/>
                </a:lnTo>
                <a:lnTo>
                  <a:pt x="225" y="371"/>
                </a:lnTo>
                <a:lnTo>
                  <a:pt x="225" y="371"/>
                </a:lnTo>
                <a:lnTo>
                  <a:pt x="227" y="359"/>
                </a:lnTo>
                <a:lnTo>
                  <a:pt x="227" y="359"/>
                </a:lnTo>
                <a:lnTo>
                  <a:pt x="245" y="363"/>
                </a:lnTo>
                <a:lnTo>
                  <a:pt x="259" y="369"/>
                </a:lnTo>
                <a:lnTo>
                  <a:pt x="263" y="373"/>
                </a:lnTo>
                <a:lnTo>
                  <a:pt x="266" y="377"/>
                </a:lnTo>
                <a:lnTo>
                  <a:pt x="266" y="377"/>
                </a:lnTo>
                <a:lnTo>
                  <a:pt x="266" y="383"/>
                </a:lnTo>
                <a:lnTo>
                  <a:pt x="263" y="396"/>
                </a:lnTo>
                <a:lnTo>
                  <a:pt x="266" y="396"/>
                </a:lnTo>
                <a:lnTo>
                  <a:pt x="261" y="404"/>
                </a:lnTo>
                <a:lnTo>
                  <a:pt x="261" y="404"/>
                </a:lnTo>
                <a:lnTo>
                  <a:pt x="255" y="422"/>
                </a:lnTo>
                <a:lnTo>
                  <a:pt x="255" y="422"/>
                </a:lnTo>
                <a:lnTo>
                  <a:pt x="243" y="420"/>
                </a:lnTo>
                <a:lnTo>
                  <a:pt x="235" y="416"/>
                </a:lnTo>
                <a:lnTo>
                  <a:pt x="231" y="412"/>
                </a:lnTo>
                <a:lnTo>
                  <a:pt x="227" y="406"/>
                </a:lnTo>
                <a:lnTo>
                  <a:pt x="227" y="406"/>
                </a:lnTo>
                <a:lnTo>
                  <a:pt x="227" y="404"/>
                </a:lnTo>
                <a:lnTo>
                  <a:pt x="178" y="375"/>
                </a:lnTo>
                <a:lnTo>
                  <a:pt x="159" y="426"/>
                </a:lnTo>
                <a:lnTo>
                  <a:pt x="0" y="375"/>
                </a:lnTo>
                <a:lnTo>
                  <a:pt x="123" y="0"/>
                </a:lnTo>
                <a:lnTo>
                  <a:pt x="123" y="0"/>
                </a:lnTo>
                <a:close/>
                <a:moveTo>
                  <a:pt x="684" y="45"/>
                </a:moveTo>
                <a:lnTo>
                  <a:pt x="702" y="106"/>
                </a:lnTo>
                <a:lnTo>
                  <a:pt x="621" y="130"/>
                </a:lnTo>
                <a:lnTo>
                  <a:pt x="535" y="91"/>
                </a:lnTo>
                <a:lnTo>
                  <a:pt x="415" y="102"/>
                </a:lnTo>
                <a:lnTo>
                  <a:pt x="341" y="171"/>
                </a:lnTo>
                <a:lnTo>
                  <a:pt x="341" y="171"/>
                </a:lnTo>
                <a:lnTo>
                  <a:pt x="343" y="175"/>
                </a:lnTo>
                <a:lnTo>
                  <a:pt x="347" y="187"/>
                </a:lnTo>
                <a:lnTo>
                  <a:pt x="349" y="192"/>
                </a:lnTo>
                <a:lnTo>
                  <a:pt x="353" y="198"/>
                </a:lnTo>
                <a:lnTo>
                  <a:pt x="359" y="200"/>
                </a:lnTo>
                <a:lnTo>
                  <a:pt x="366" y="202"/>
                </a:lnTo>
                <a:lnTo>
                  <a:pt x="366" y="202"/>
                </a:lnTo>
                <a:lnTo>
                  <a:pt x="372" y="200"/>
                </a:lnTo>
                <a:lnTo>
                  <a:pt x="380" y="196"/>
                </a:lnTo>
                <a:lnTo>
                  <a:pt x="398" y="183"/>
                </a:lnTo>
                <a:lnTo>
                  <a:pt x="419" y="163"/>
                </a:lnTo>
                <a:lnTo>
                  <a:pt x="506" y="167"/>
                </a:lnTo>
                <a:lnTo>
                  <a:pt x="686" y="273"/>
                </a:lnTo>
                <a:lnTo>
                  <a:pt x="686" y="273"/>
                </a:lnTo>
                <a:lnTo>
                  <a:pt x="686" y="273"/>
                </a:lnTo>
                <a:lnTo>
                  <a:pt x="688" y="273"/>
                </a:lnTo>
                <a:lnTo>
                  <a:pt x="688" y="273"/>
                </a:lnTo>
                <a:lnTo>
                  <a:pt x="690" y="279"/>
                </a:lnTo>
                <a:lnTo>
                  <a:pt x="692" y="285"/>
                </a:lnTo>
                <a:lnTo>
                  <a:pt x="690" y="294"/>
                </a:lnTo>
                <a:lnTo>
                  <a:pt x="688" y="304"/>
                </a:lnTo>
                <a:lnTo>
                  <a:pt x="686" y="312"/>
                </a:lnTo>
                <a:lnTo>
                  <a:pt x="682" y="320"/>
                </a:lnTo>
                <a:lnTo>
                  <a:pt x="678" y="326"/>
                </a:lnTo>
                <a:lnTo>
                  <a:pt x="672" y="328"/>
                </a:lnTo>
                <a:lnTo>
                  <a:pt x="535" y="265"/>
                </a:lnTo>
                <a:lnTo>
                  <a:pt x="523" y="292"/>
                </a:lnTo>
                <a:lnTo>
                  <a:pt x="635" y="345"/>
                </a:lnTo>
                <a:lnTo>
                  <a:pt x="635" y="345"/>
                </a:lnTo>
                <a:lnTo>
                  <a:pt x="635" y="355"/>
                </a:lnTo>
                <a:lnTo>
                  <a:pt x="635" y="355"/>
                </a:lnTo>
                <a:lnTo>
                  <a:pt x="633" y="361"/>
                </a:lnTo>
                <a:lnTo>
                  <a:pt x="629" y="367"/>
                </a:lnTo>
                <a:lnTo>
                  <a:pt x="629" y="367"/>
                </a:lnTo>
                <a:lnTo>
                  <a:pt x="623" y="373"/>
                </a:lnTo>
                <a:lnTo>
                  <a:pt x="617" y="377"/>
                </a:lnTo>
                <a:lnTo>
                  <a:pt x="480" y="314"/>
                </a:lnTo>
                <a:lnTo>
                  <a:pt x="468" y="339"/>
                </a:lnTo>
                <a:lnTo>
                  <a:pt x="588" y="396"/>
                </a:lnTo>
                <a:lnTo>
                  <a:pt x="588" y="396"/>
                </a:lnTo>
                <a:lnTo>
                  <a:pt x="588" y="398"/>
                </a:lnTo>
                <a:lnTo>
                  <a:pt x="588" y="402"/>
                </a:lnTo>
                <a:lnTo>
                  <a:pt x="586" y="412"/>
                </a:lnTo>
                <a:lnTo>
                  <a:pt x="578" y="424"/>
                </a:lnTo>
                <a:lnTo>
                  <a:pt x="574" y="428"/>
                </a:lnTo>
                <a:lnTo>
                  <a:pt x="570" y="430"/>
                </a:lnTo>
                <a:lnTo>
                  <a:pt x="441" y="369"/>
                </a:lnTo>
                <a:lnTo>
                  <a:pt x="429" y="396"/>
                </a:lnTo>
                <a:lnTo>
                  <a:pt x="529" y="445"/>
                </a:lnTo>
                <a:lnTo>
                  <a:pt x="529" y="445"/>
                </a:lnTo>
                <a:lnTo>
                  <a:pt x="529" y="451"/>
                </a:lnTo>
                <a:lnTo>
                  <a:pt x="527" y="463"/>
                </a:lnTo>
                <a:lnTo>
                  <a:pt x="521" y="473"/>
                </a:lnTo>
                <a:lnTo>
                  <a:pt x="517" y="477"/>
                </a:lnTo>
                <a:lnTo>
                  <a:pt x="513" y="479"/>
                </a:lnTo>
                <a:lnTo>
                  <a:pt x="439" y="445"/>
                </a:lnTo>
                <a:lnTo>
                  <a:pt x="439" y="445"/>
                </a:lnTo>
                <a:lnTo>
                  <a:pt x="441" y="432"/>
                </a:lnTo>
                <a:lnTo>
                  <a:pt x="441" y="424"/>
                </a:lnTo>
                <a:lnTo>
                  <a:pt x="441" y="424"/>
                </a:lnTo>
                <a:lnTo>
                  <a:pt x="439" y="420"/>
                </a:lnTo>
                <a:lnTo>
                  <a:pt x="435" y="416"/>
                </a:lnTo>
                <a:lnTo>
                  <a:pt x="421" y="410"/>
                </a:lnTo>
                <a:lnTo>
                  <a:pt x="400" y="404"/>
                </a:lnTo>
                <a:lnTo>
                  <a:pt x="400" y="404"/>
                </a:lnTo>
                <a:lnTo>
                  <a:pt x="398" y="426"/>
                </a:lnTo>
                <a:lnTo>
                  <a:pt x="384" y="418"/>
                </a:lnTo>
                <a:lnTo>
                  <a:pt x="382" y="422"/>
                </a:lnTo>
                <a:lnTo>
                  <a:pt x="382" y="422"/>
                </a:lnTo>
                <a:lnTo>
                  <a:pt x="384" y="402"/>
                </a:lnTo>
                <a:lnTo>
                  <a:pt x="386" y="390"/>
                </a:lnTo>
                <a:lnTo>
                  <a:pt x="386" y="390"/>
                </a:lnTo>
                <a:lnTo>
                  <a:pt x="382" y="383"/>
                </a:lnTo>
                <a:lnTo>
                  <a:pt x="376" y="379"/>
                </a:lnTo>
                <a:lnTo>
                  <a:pt x="357" y="371"/>
                </a:lnTo>
                <a:lnTo>
                  <a:pt x="339" y="365"/>
                </a:lnTo>
                <a:lnTo>
                  <a:pt x="333" y="363"/>
                </a:lnTo>
                <a:lnTo>
                  <a:pt x="333" y="363"/>
                </a:lnTo>
                <a:lnTo>
                  <a:pt x="327" y="406"/>
                </a:lnTo>
                <a:lnTo>
                  <a:pt x="325" y="439"/>
                </a:lnTo>
                <a:lnTo>
                  <a:pt x="327" y="451"/>
                </a:lnTo>
                <a:lnTo>
                  <a:pt x="329" y="461"/>
                </a:lnTo>
                <a:lnTo>
                  <a:pt x="329" y="461"/>
                </a:lnTo>
                <a:lnTo>
                  <a:pt x="333" y="467"/>
                </a:lnTo>
                <a:lnTo>
                  <a:pt x="339" y="473"/>
                </a:lnTo>
                <a:lnTo>
                  <a:pt x="353" y="479"/>
                </a:lnTo>
                <a:lnTo>
                  <a:pt x="364" y="483"/>
                </a:lnTo>
                <a:lnTo>
                  <a:pt x="370" y="483"/>
                </a:lnTo>
                <a:lnTo>
                  <a:pt x="370" y="483"/>
                </a:lnTo>
                <a:lnTo>
                  <a:pt x="376" y="449"/>
                </a:lnTo>
                <a:lnTo>
                  <a:pt x="396" y="457"/>
                </a:lnTo>
                <a:lnTo>
                  <a:pt x="396" y="457"/>
                </a:lnTo>
                <a:lnTo>
                  <a:pt x="396" y="471"/>
                </a:lnTo>
                <a:lnTo>
                  <a:pt x="398" y="479"/>
                </a:lnTo>
                <a:lnTo>
                  <a:pt x="398" y="479"/>
                </a:lnTo>
                <a:lnTo>
                  <a:pt x="402" y="486"/>
                </a:lnTo>
                <a:lnTo>
                  <a:pt x="406" y="490"/>
                </a:lnTo>
                <a:lnTo>
                  <a:pt x="417" y="494"/>
                </a:lnTo>
                <a:lnTo>
                  <a:pt x="429" y="498"/>
                </a:lnTo>
                <a:lnTo>
                  <a:pt x="429" y="498"/>
                </a:lnTo>
                <a:lnTo>
                  <a:pt x="435" y="475"/>
                </a:lnTo>
                <a:lnTo>
                  <a:pt x="504" y="508"/>
                </a:lnTo>
                <a:lnTo>
                  <a:pt x="508" y="510"/>
                </a:lnTo>
                <a:lnTo>
                  <a:pt x="515" y="510"/>
                </a:lnTo>
                <a:lnTo>
                  <a:pt x="515" y="510"/>
                </a:lnTo>
                <a:lnTo>
                  <a:pt x="523" y="506"/>
                </a:lnTo>
                <a:lnTo>
                  <a:pt x="531" y="502"/>
                </a:lnTo>
                <a:lnTo>
                  <a:pt x="537" y="498"/>
                </a:lnTo>
                <a:lnTo>
                  <a:pt x="543" y="490"/>
                </a:lnTo>
                <a:lnTo>
                  <a:pt x="549" y="483"/>
                </a:lnTo>
                <a:lnTo>
                  <a:pt x="553" y="475"/>
                </a:lnTo>
                <a:lnTo>
                  <a:pt x="557" y="467"/>
                </a:lnTo>
                <a:lnTo>
                  <a:pt x="557" y="457"/>
                </a:lnTo>
                <a:lnTo>
                  <a:pt x="564" y="459"/>
                </a:lnTo>
                <a:lnTo>
                  <a:pt x="568" y="461"/>
                </a:lnTo>
                <a:lnTo>
                  <a:pt x="572" y="461"/>
                </a:lnTo>
                <a:lnTo>
                  <a:pt x="572" y="461"/>
                </a:lnTo>
                <a:lnTo>
                  <a:pt x="582" y="457"/>
                </a:lnTo>
                <a:lnTo>
                  <a:pt x="590" y="453"/>
                </a:lnTo>
                <a:lnTo>
                  <a:pt x="598" y="447"/>
                </a:lnTo>
                <a:lnTo>
                  <a:pt x="604" y="439"/>
                </a:lnTo>
                <a:lnTo>
                  <a:pt x="604" y="439"/>
                </a:lnTo>
                <a:lnTo>
                  <a:pt x="613" y="424"/>
                </a:lnTo>
                <a:lnTo>
                  <a:pt x="617" y="408"/>
                </a:lnTo>
                <a:lnTo>
                  <a:pt x="619" y="408"/>
                </a:lnTo>
                <a:lnTo>
                  <a:pt x="619" y="408"/>
                </a:lnTo>
                <a:lnTo>
                  <a:pt x="629" y="404"/>
                </a:lnTo>
                <a:lnTo>
                  <a:pt x="637" y="398"/>
                </a:lnTo>
                <a:lnTo>
                  <a:pt x="645" y="392"/>
                </a:lnTo>
                <a:lnTo>
                  <a:pt x="653" y="383"/>
                </a:lnTo>
                <a:lnTo>
                  <a:pt x="653" y="383"/>
                </a:lnTo>
                <a:lnTo>
                  <a:pt x="774" y="353"/>
                </a:lnTo>
                <a:lnTo>
                  <a:pt x="786" y="394"/>
                </a:lnTo>
                <a:lnTo>
                  <a:pt x="935" y="351"/>
                </a:lnTo>
                <a:lnTo>
                  <a:pt x="833" y="2"/>
                </a:lnTo>
                <a:lnTo>
                  <a:pt x="684" y="45"/>
                </a:lnTo>
                <a:lnTo>
                  <a:pt x="684" y="45"/>
                </a:lnTo>
                <a:close/>
                <a:moveTo>
                  <a:pt x="280" y="363"/>
                </a:moveTo>
                <a:lnTo>
                  <a:pt x="280" y="363"/>
                </a:lnTo>
                <a:lnTo>
                  <a:pt x="276" y="394"/>
                </a:lnTo>
                <a:lnTo>
                  <a:pt x="274" y="416"/>
                </a:lnTo>
                <a:lnTo>
                  <a:pt x="276" y="426"/>
                </a:lnTo>
                <a:lnTo>
                  <a:pt x="278" y="432"/>
                </a:lnTo>
                <a:lnTo>
                  <a:pt x="278" y="432"/>
                </a:lnTo>
                <a:lnTo>
                  <a:pt x="280" y="439"/>
                </a:lnTo>
                <a:lnTo>
                  <a:pt x="284" y="441"/>
                </a:lnTo>
                <a:lnTo>
                  <a:pt x="294" y="447"/>
                </a:lnTo>
                <a:lnTo>
                  <a:pt x="306" y="449"/>
                </a:lnTo>
                <a:lnTo>
                  <a:pt x="306" y="449"/>
                </a:lnTo>
                <a:lnTo>
                  <a:pt x="312" y="420"/>
                </a:lnTo>
                <a:lnTo>
                  <a:pt x="317" y="398"/>
                </a:lnTo>
                <a:lnTo>
                  <a:pt x="317" y="381"/>
                </a:lnTo>
                <a:lnTo>
                  <a:pt x="317" y="381"/>
                </a:lnTo>
                <a:lnTo>
                  <a:pt x="315" y="377"/>
                </a:lnTo>
                <a:lnTo>
                  <a:pt x="310" y="375"/>
                </a:lnTo>
                <a:lnTo>
                  <a:pt x="298" y="369"/>
                </a:lnTo>
                <a:lnTo>
                  <a:pt x="280" y="363"/>
                </a:lnTo>
                <a:lnTo>
                  <a:pt x="280" y="363"/>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4" name="椭圆 3"/>
          <p:cNvSpPr/>
          <p:nvPr/>
        </p:nvSpPr>
        <p:spPr>
          <a:xfrm>
            <a:off x="3194050" y="2741930"/>
            <a:ext cx="390525" cy="390525"/>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 name="椭圆 4"/>
          <p:cNvSpPr/>
          <p:nvPr/>
        </p:nvSpPr>
        <p:spPr>
          <a:xfrm>
            <a:off x="8348980" y="2697480"/>
            <a:ext cx="390525" cy="390525"/>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 name="文本框 5"/>
          <p:cNvSpPr txBox="1"/>
          <p:nvPr/>
        </p:nvSpPr>
        <p:spPr>
          <a:xfrm>
            <a:off x="385445" y="3237865"/>
            <a:ext cx="3242310" cy="7791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400" dirty="0">
                <a:solidFill>
                  <a:schemeClr val="tx1">
                    <a:lumMod val="95000"/>
                    <a:lumOff val="5000"/>
                  </a:schemeClr>
                </a:solidFill>
                <a:latin typeface="微软雅黑" pitchFamily="34" charset="-122"/>
                <a:ea typeface="微软雅黑" pitchFamily="34" charset="-122"/>
                <a:sym typeface="+mn-ea"/>
              </a:rPr>
              <a:t>单击此处</a:t>
            </a:r>
            <a:r>
              <a:rPr lang="zh-CN" altLang="da-DK" sz="1600" dirty="0">
                <a:solidFill>
                  <a:schemeClr val="tx1">
                    <a:lumMod val="95000"/>
                    <a:lumOff val="5000"/>
                  </a:schemeClr>
                </a:solidFill>
                <a:latin typeface="微软雅黑" pitchFamily="34" charset="-122"/>
                <a:ea typeface="微软雅黑" pitchFamily="34" charset="-122"/>
                <a:sym typeface="+mn-ea"/>
              </a:rPr>
              <a:t>输入</a:t>
            </a:r>
            <a:r>
              <a:rPr lang="zh-CN" altLang="da-DK" sz="1400" dirty="0">
                <a:solidFill>
                  <a:schemeClr val="tx1">
                    <a:lumMod val="95000"/>
                    <a:lumOff val="5000"/>
                  </a:schemeClr>
                </a:solidFill>
                <a:latin typeface="微软雅黑" pitchFamily="34" charset="-122"/>
                <a:ea typeface="微软雅黑" pitchFamily="34" charset="-122"/>
                <a:sym typeface="+mn-ea"/>
              </a:rPr>
              <a:t>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p>
        </p:txBody>
      </p:sp>
      <p:sp>
        <p:nvSpPr>
          <p:cNvPr id="7" name="文本框 6"/>
          <p:cNvSpPr txBox="1"/>
          <p:nvPr/>
        </p:nvSpPr>
        <p:spPr>
          <a:xfrm>
            <a:off x="8351520" y="3177540"/>
            <a:ext cx="3242310" cy="7791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400" dirty="0">
                <a:solidFill>
                  <a:schemeClr val="tx1">
                    <a:lumMod val="95000"/>
                    <a:lumOff val="5000"/>
                  </a:schemeClr>
                </a:solidFill>
                <a:latin typeface="微软雅黑" pitchFamily="34" charset="-122"/>
                <a:ea typeface="微软雅黑" pitchFamily="34" charset="-122"/>
                <a:sym typeface="+mn-ea"/>
              </a:rPr>
              <a:t>单击此处</a:t>
            </a:r>
            <a:r>
              <a:rPr lang="zh-CN" altLang="da-DK" sz="1600" dirty="0">
                <a:solidFill>
                  <a:schemeClr val="tx1">
                    <a:lumMod val="95000"/>
                    <a:lumOff val="5000"/>
                  </a:schemeClr>
                </a:solidFill>
                <a:latin typeface="微软雅黑" pitchFamily="34" charset="-122"/>
                <a:ea typeface="微软雅黑" pitchFamily="34" charset="-122"/>
                <a:sym typeface="+mn-ea"/>
              </a:rPr>
              <a:t>输入</a:t>
            </a:r>
            <a:r>
              <a:rPr lang="zh-CN" altLang="da-DK" sz="1400" dirty="0">
                <a:solidFill>
                  <a:schemeClr val="tx1">
                    <a:lumMod val="95000"/>
                    <a:lumOff val="5000"/>
                  </a:schemeClr>
                </a:solidFill>
                <a:latin typeface="微软雅黑" pitchFamily="34" charset="-122"/>
                <a:ea typeface="微软雅黑" pitchFamily="34" charset="-122"/>
                <a:sym typeface="+mn-ea"/>
              </a:rPr>
              <a:t>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400" dirty="0">
                <a:solidFill>
                  <a:schemeClr val="tx1">
                    <a:lumMod val="95000"/>
                    <a:lumOff val="5000"/>
                  </a:schemeClr>
                </a:solidFill>
                <a:latin typeface="微软雅黑" pitchFamily="34" charset="-122"/>
                <a:ea typeface="微软雅黑" pitchFamily="34" charset="-122"/>
                <a:sym typeface="+mn-ea"/>
              </a:rPr>
              <a:t>，</a:t>
            </a:r>
            <a:r>
              <a:rPr lang="zh-CN" altLang="da-DK" sz="1400" dirty="0">
                <a:solidFill>
                  <a:schemeClr val="tx1">
                    <a:lumMod val="95000"/>
                    <a:lumOff val="5000"/>
                  </a:schemeClr>
                </a:solidFill>
                <a:latin typeface="微软雅黑" pitchFamily="34" charset="-122"/>
                <a:ea typeface="微软雅黑" pitchFamily="34" charset="-122"/>
                <a:sym typeface="+mn-ea"/>
              </a:rPr>
              <a:t>单击此处输入文本</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2"/>
          <p:cNvPicPr>
            <a:picLocks noChangeAspect="1"/>
          </p:cNvPicPr>
          <p:nvPr/>
        </p:nvPicPr>
        <p:blipFill>
          <a:blip r:embed="rId2" cstate="print"/>
          <a:stretch>
            <a:fillRect/>
          </a:stretch>
        </p:blipFill>
        <p:spPr>
          <a:xfrm>
            <a:off x="-43180" y="-153035"/>
            <a:ext cx="12277725" cy="7039610"/>
          </a:xfrm>
          <a:prstGeom prst="rect">
            <a:avLst/>
          </a:prstGeom>
        </p:spPr>
      </p:pic>
      <p:sp>
        <p:nvSpPr>
          <p:cNvPr id="3074" name="TextBox 1"/>
          <p:cNvSpPr txBox="1"/>
          <p:nvPr/>
        </p:nvSpPr>
        <p:spPr>
          <a:xfrm>
            <a:off x="4094480" y="2819400"/>
            <a:ext cx="4414520" cy="1310640"/>
          </a:xfrm>
          <a:prstGeom prst="rect">
            <a:avLst/>
          </a:prstGeom>
          <a:noFill/>
          <a:ln w="9525">
            <a:noFill/>
            <a:miter/>
          </a:ln>
        </p:spPr>
        <p:txBody>
          <a:bodyPr wrap="none">
            <a:spAutoFit/>
          </a:bodyPr>
          <a:lstStyle/>
          <a:p>
            <a:pPr lvl="0" eaLnBrk="1" hangingPunct="1"/>
            <a:r>
              <a:rPr lang="en-US" altLang="zh-CN" sz="8000" b="1" dirty="0">
                <a:solidFill>
                  <a:schemeClr val="bg1"/>
                </a:solidFill>
                <a:latin typeface="Arial" pitchFamily="34" charset="0"/>
                <a:ea typeface="Kozuka Gothic Pr6N B" pitchFamily="34" charset="-128"/>
              </a:rPr>
              <a:t>THANKS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2"/>
          <p:cNvPicPr>
            <a:picLocks noChangeAspect="1"/>
          </p:cNvPicPr>
          <p:nvPr/>
        </p:nvPicPr>
        <p:blipFill>
          <a:blip r:embed="rId2" cstate="print"/>
          <a:stretch>
            <a:fillRect/>
          </a:stretch>
        </p:blipFill>
        <p:spPr>
          <a:xfrm>
            <a:off x="-43180" y="-153035"/>
            <a:ext cx="12277725" cy="7039610"/>
          </a:xfrm>
          <a:prstGeom prst="rect">
            <a:avLst/>
          </a:prstGeom>
        </p:spPr>
      </p:pic>
      <p:sp>
        <p:nvSpPr>
          <p:cNvPr id="25" name="文本框 24"/>
          <p:cNvSpPr txBox="1"/>
          <p:nvPr/>
        </p:nvSpPr>
        <p:spPr>
          <a:xfrm>
            <a:off x="6552565" y="3283585"/>
            <a:ext cx="4548505" cy="730885"/>
          </a:xfrm>
          <a:prstGeom prst="rect">
            <a:avLst/>
          </a:prstGeom>
          <a:noFill/>
          <a:ln>
            <a:noFill/>
          </a:ln>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4400" b="1" kern="0" noProof="0" dirty="0">
                <a:ln>
                  <a:noFill/>
                </a:ln>
                <a:solidFill>
                  <a:schemeClr val="bg1"/>
                </a:solidFill>
                <a:uLnTx/>
                <a:uFillTx/>
                <a:latin typeface="微软雅黑" charset="0"/>
                <a:ea typeface="微软雅黑" charset="0"/>
                <a:sym typeface="+mn-ea"/>
              </a:rPr>
              <a:t>项目背景研究</a:t>
            </a:r>
          </a:p>
        </p:txBody>
      </p:sp>
      <p:sp>
        <p:nvSpPr>
          <p:cNvPr id="10" name="文本框 34"/>
          <p:cNvSpPr txBox="1"/>
          <p:nvPr/>
        </p:nvSpPr>
        <p:spPr>
          <a:xfrm>
            <a:off x="6552565" y="3975735"/>
            <a:ext cx="50165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dirty="0">
                <a:solidFill>
                  <a:schemeClr val="bg1"/>
                </a:solidFill>
                <a:latin typeface="微软雅黑" charset="0"/>
                <a:ea typeface="微软雅黑" charset="0"/>
              </a:rPr>
              <a:t>单击此处输入您的文本，</a:t>
            </a:r>
            <a:r>
              <a:rPr lang="zh-CN" altLang="en-US" sz="1400" dirty="0">
                <a:solidFill>
                  <a:schemeClr val="bg1"/>
                </a:solidFill>
                <a:latin typeface="微软雅黑" charset="0"/>
                <a:ea typeface="微软雅黑" charset="0"/>
                <a:sym typeface="+mn-ea"/>
              </a:rPr>
              <a:t>单击此处输入您的文，本单击此处输入您的文本单击此处输入您的文本，</a:t>
            </a:r>
          </a:p>
        </p:txBody>
      </p:sp>
      <p:sp>
        <p:nvSpPr>
          <p:cNvPr id="13" name="文本框 12"/>
          <p:cNvSpPr txBox="1"/>
          <p:nvPr/>
        </p:nvSpPr>
        <p:spPr>
          <a:xfrm>
            <a:off x="4486275" y="2719318"/>
            <a:ext cx="2633345" cy="2286000"/>
          </a:xfrm>
          <a:prstGeom prst="rect">
            <a:avLst/>
          </a:prstGeom>
          <a:noFill/>
        </p:spPr>
        <p:txBody>
          <a:bodyPr wrap="square" rtlCol="0">
            <a:spAutoFit/>
          </a:bodyPr>
          <a:lstStyle/>
          <a:p>
            <a:pPr algn="ctr">
              <a:lnSpc>
                <a:spcPct val="150000"/>
              </a:lnSpc>
            </a:pPr>
            <a:r>
              <a:rPr lang="en-US" altLang="zh-CN" sz="9600" noProof="0" dirty="0">
                <a:ln>
                  <a:noFill/>
                </a:ln>
                <a:solidFill>
                  <a:schemeClr val="bg1"/>
                </a:solidFill>
                <a:uLnTx/>
                <a:uFillTx/>
                <a:latin typeface="Impact" pitchFamily="34" charset="0"/>
                <a:ea typeface="方正舒体" pitchFamily="2" charset="-122"/>
                <a:sym typeface="+mn-ea"/>
              </a:rPr>
              <a:t>01</a:t>
            </a:r>
            <a:endParaRPr lang="en-US" altLang="zh-CN" sz="9600" b="1" noProof="0" dirty="0">
              <a:ln>
                <a:noFill/>
              </a:ln>
              <a:solidFill>
                <a:schemeClr val="bg1"/>
              </a:solidFill>
              <a:uLnTx/>
              <a:uFillTx/>
              <a:latin typeface="Impact" pitchFamily="34" charset="0"/>
              <a:ea typeface="方正舒体" pitchFamily="2" charset="-122"/>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 name="组合 25"/>
          <p:cNvGrpSpPr/>
          <p:nvPr/>
        </p:nvGrpSpPr>
        <p:grpSpPr>
          <a:xfrm>
            <a:off x="1668780" y="1198880"/>
            <a:ext cx="8883015" cy="4904105"/>
            <a:chOff x="1893" y="720"/>
            <a:chExt cx="13989" cy="7723"/>
          </a:xfrm>
        </p:grpSpPr>
        <p:sp>
          <p:nvSpPr>
            <p:cNvPr id="13" name="弧形 12"/>
            <p:cNvSpPr/>
            <p:nvPr/>
          </p:nvSpPr>
          <p:spPr>
            <a:xfrm rot="8040000">
              <a:off x="1893" y="720"/>
              <a:ext cx="4498" cy="4498"/>
            </a:xfrm>
            <a:prstGeom prst="arc">
              <a:avLst/>
            </a:prstGeom>
            <a:ln w="76200">
              <a:solidFill>
                <a:srgbClr val="4E910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14" name="椭圆 13"/>
            <p:cNvSpPr/>
            <p:nvPr/>
          </p:nvSpPr>
          <p:spPr>
            <a:xfrm rot="960000">
              <a:off x="3208" y="3108"/>
              <a:ext cx="1993" cy="1993"/>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800" b="1">
                <a:solidFill>
                  <a:schemeClr val="bg1"/>
                </a:solidFill>
                <a:latin typeface="微软雅黑" charset="0"/>
                <a:ea typeface="微软雅黑" charset="0"/>
              </a:endParaRPr>
            </a:p>
          </p:txBody>
        </p:sp>
        <p:sp>
          <p:nvSpPr>
            <p:cNvPr id="17" name="弧形 16"/>
            <p:cNvSpPr/>
            <p:nvPr/>
          </p:nvSpPr>
          <p:spPr>
            <a:xfrm rot="13560000" flipV="1">
              <a:off x="5040" y="3935"/>
              <a:ext cx="4498" cy="4498"/>
            </a:xfrm>
            <a:prstGeom prst="arc">
              <a:avLst/>
            </a:prstGeom>
            <a:ln w="76200">
              <a:solidFill>
                <a:srgbClr val="4E910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19" name="椭圆 18"/>
            <p:cNvSpPr/>
            <p:nvPr/>
          </p:nvSpPr>
          <p:spPr>
            <a:xfrm rot="960000">
              <a:off x="6228" y="4047"/>
              <a:ext cx="1993" cy="1993"/>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800" b="1">
                <a:solidFill>
                  <a:schemeClr val="bg1"/>
                </a:solidFill>
                <a:latin typeface="微软雅黑" charset="0"/>
                <a:ea typeface="微软雅黑" charset="0"/>
              </a:endParaRPr>
            </a:p>
          </p:txBody>
        </p:sp>
        <p:sp>
          <p:nvSpPr>
            <p:cNvPr id="20" name="弧形 19"/>
            <p:cNvSpPr/>
            <p:nvPr/>
          </p:nvSpPr>
          <p:spPr>
            <a:xfrm rot="8040000">
              <a:off x="8210" y="745"/>
              <a:ext cx="4498" cy="4498"/>
            </a:xfrm>
            <a:prstGeom prst="arc">
              <a:avLst/>
            </a:prstGeom>
            <a:ln w="76200">
              <a:solidFill>
                <a:srgbClr val="4E910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21" name="椭圆 20"/>
            <p:cNvSpPr/>
            <p:nvPr/>
          </p:nvSpPr>
          <p:spPr>
            <a:xfrm rot="960000">
              <a:off x="9458" y="3144"/>
              <a:ext cx="1993" cy="1993"/>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800" b="1">
                <a:solidFill>
                  <a:schemeClr val="bg1"/>
                </a:solidFill>
                <a:latin typeface="微软雅黑" charset="0"/>
                <a:ea typeface="微软雅黑" charset="0"/>
              </a:endParaRPr>
            </a:p>
          </p:txBody>
        </p:sp>
        <p:sp>
          <p:nvSpPr>
            <p:cNvPr id="23" name="弧形 22"/>
            <p:cNvSpPr/>
            <p:nvPr/>
          </p:nvSpPr>
          <p:spPr>
            <a:xfrm rot="13560000" flipV="1">
              <a:off x="11384" y="3945"/>
              <a:ext cx="4498" cy="4498"/>
            </a:xfrm>
            <a:prstGeom prst="arc">
              <a:avLst/>
            </a:prstGeom>
            <a:ln w="76200">
              <a:solidFill>
                <a:srgbClr val="4E910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24" name="椭圆 23"/>
            <p:cNvSpPr/>
            <p:nvPr/>
          </p:nvSpPr>
          <p:spPr>
            <a:xfrm rot="960000">
              <a:off x="12658" y="4055"/>
              <a:ext cx="1993" cy="1993"/>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800" b="1">
                <a:solidFill>
                  <a:schemeClr val="bg1"/>
                </a:solidFill>
                <a:latin typeface="微软雅黑" charset="0"/>
                <a:ea typeface="微软雅黑" charset="0"/>
              </a:endParaRPr>
            </a:p>
          </p:txBody>
        </p:sp>
      </p:grpSp>
      <p:sp>
        <p:nvSpPr>
          <p:cNvPr id="31771" name="稻壳儿小白白(http://dwz.cn/Wu2UP)"/>
          <p:cNvSpPr/>
          <p:nvPr/>
        </p:nvSpPr>
        <p:spPr>
          <a:xfrm>
            <a:off x="2703195" y="2954655"/>
            <a:ext cx="700405" cy="700405"/>
          </a:xfrm>
          <a:custGeom>
            <a:avLst/>
            <a:gdLst/>
            <a:ahLst/>
            <a:cxnLst>
              <a:cxn ang="0">
                <a:pos x="333326" y="13889"/>
              </a:cxn>
              <a:cxn ang="0">
                <a:pos x="284716" y="298605"/>
              </a:cxn>
              <a:cxn ang="0">
                <a:pos x="277772" y="312493"/>
              </a:cxn>
              <a:cxn ang="0">
                <a:pos x="277772" y="312493"/>
              </a:cxn>
              <a:cxn ang="0">
                <a:pos x="270827" y="312493"/>
              </a:cxn>
              <a:cxn ang="0">
                <a:pos x="187496" y="277772"/>
              </a:cxn>
              <a:cxn ang="0">
                <a:pos x="138886" y="333326"/>
              </a:cxn>
              <a:cxn ang="0">
                <a:pos x="131942" y="333326"/>
              </a:cxn>
              <a:cxn ang="0">
                <a:pos x="124997" y="333326"/>
              </a:cxn>
              <a:cxn ang="0">
                <a:pos x="118053" y="326382"/>
              </a:cxn>
              <a:cxn ang="0">
                <a:pos x="118053" y="256939"/>
              </a:cxn>
              <a:cxn ang="0">
                <a:pos x="277772" y="62499"/>
              </a:cxn>
              <a:cxn ang="0">
                <a:pos x="83332" y="236106"/>
              </a:cxn>
              <a:cxn ang="0">
                <a:pos x="6944" y="201384"/>
              </a:cxn>
              <a:cxn ang="0">
                <a:pos x="0" y="194440"/>
              </a:cxn>
              <a:cxn ang="0">
                <a:pos x="6944" y="180552"/>
              </a:cxn>
              <a:cxn ang="0">
                <a:pos x="319437" y="0"/>
              </a:cxn>
              <a:cxn ang="0">
                <a:pos x="319437" y="0"/>
              </a:cxn>
              <a:cxn ang="0">
                <a:pos x="326382" y="6944"/>
              </a:cxn>
              <a:cxn ang="0">
                <a:pos x="333326" y="13889"/>
              </a:cxn>
            </a:cxnLst>
            <a:rect l="0" t="0" r="0" b="0"/>
            <a:pathLst>
              <a:path w="48" h="48">
                <a:moveTo>
                  <a:pt x="48" y="2"/>
                </a:moveTo>
                <a:cubicBezTo>
                  <a:pt x="41" y="43"/>
                  <a:pt x="41" y="43"/>
                  <a:pt x="41" y="43"/>
                </a:cubicBezTo>
                <a:cubicBezTo>
                  <a:pt x="41" y="44"/>
                  <a:pt x="41" y="44"/>
                  <a:pt x="40" y="45"/>
                </a:cubicBezTo>
                <a:cubicBezTo>
                  <a:pt x="40" y="45"/>
                  <a:pt x="40" y="45"/>
                  <a:pt x="40" y="45"/>
                </a:cubicBezTo>
                <a:cubicBezTo>
                  <a:pt x="39" y="45"/>
                  <a:pt x="39" y="45"/>
                  <a:pt x="39" y="45"/>
                </a:cubicBezTo>
                <a:cubicBezTo>
                  <a:pt x="27" y="40"/>
                  <a:pt x="27" y="40"/>
                  <a:pt x="27" y="40"/>
                </a:cubicBezTo>
                <a:cubicBezTo>
                  <a:pt x="20" y="48"/>
                  <a:pt x="20" y="48"/>
                  <a:pt x="20" y="48"/>
                </a:cubicBezTo>
                <a:cubicBezTo>
                  <a:pt x="20" y="48"/>
                  <a:pt x="19" y="48"/>
                  <a:pt x="19" y="48"/>
                </a:cubicBezTo>
                <a:cubicBezTo>
                  <a:pt x="19" y="48"/>
                  <a:pt x="19" y="48"/>
                  <a:pt x="18" y="48"/>
                </a:cubicBezTo>
                <a:cubicBezTo>
                  <a:pt x="18" y="48"/>
                  <a:pt x="17" y="47"/>
                  <a:pt x="17" y="47"/>
                </a:cubicBezTo>
                <a:cubicBezTo>
                  <a:pt x="17" y="37"/>
                  <a:pt x="17" y="37"/>
                  <a:pt x="17" y="37"/>
                </a:cubicBezTo>
                <a:cubicBezTo>
                  <a:pt x="40" y="9"/>
                  <a:pt x="40" y="9"/>
                  <a:pt x="40" y="9"/>
                </a:cubicBezTo>
                <a:cubicBezTo>
                  <a:pt x="12" y="34"/>
                  <a:pt x="12" y="34"/>
                  <a:pt x="12" y="34"/>
                </a:cubicBezTo>
                <a:cubicBezTo>
                  <a:pt x="1" y="29"/>
                  <a:pt x="1" y="29"/>
                  <a:pt x="1" y="29"/>
                </a:cubicBezTo>
                <a:cubicBezTo>
                  <a:pt x="1" y="29"/>
                  <a:pt x="0" y="28"/>
                  <a:pt x="0" y="28"/>
                </a:cubicBezTo>
                <a:cubicBezTo>
                  <a:pt x="0" y="27"/>
                  <a:pt x="0" y="27"/>
                  <a:pt x="1" y="26"/>
                </a:cubicBezTo>
                <a:cubicBezTo>
                  <a:pt x="46" y="0"/>
                  <a:pt x="46" y="0"/>
                  <a:pt x="46" y="0"/>
                </a:cubicBezTo>
                <a:cubicBezTo>
                  <a:pt x="46" y="0"/>
                  <a:pt x="46" y="0"/>
                  <a:pt x="46" y="0"/>
                </a:cubicBezTo>
                <a:cubicBezTo>
                  <a:pt x="47" y="0"/>
                  <a:pt x="47" y="0"/>
                  <a:pt x="47" y="1"/>
                </a:cubicBezTo>
                <a:cubicBezTo>
                  <a:pt x="48" y="1"/>
                  <a:pt x="48" y="2"/>
                  <a:pt x="48" y="2"/>
                </a:cubicBezTo>
                <a:close/>
              </a:path>
            </a:pathLst>
          </a:custGeom>
          <a:solidFill>
            <a:schemeClr val="bg1"/>
          </a:solidFill>
          <a:ln w="9525">
            <a:noFill/>
          </a:ln>
        </p:spPr>
        <p:txBody>
          <a:bodyPr/>
          <a:lstStyle/>
          <a:p>
            <a:endParaRPr lang="zh-CN" altLang="en-US">
              <a:solidFill>
                <a:schemeClr val="tx1"/>
              </a:solidFill>
            </a:endParaRPr>
          </a:p>
        </p:txBody>
      </p:sp>
      <p:sp>
        <p:nvSpPr>
          <p:cNvPr id="31775" name="稻壳儿小白白(http://dwz.cn/Wu2UP)"/>
          <p:cNvSpPr>
            <a:spLocks noEditPoints="1"/>
          </p:cNvSpPr>
          <p:nvPr/>
        </p:nvSpPr>
        <p:spPr>
          <a:xfrm>
            <a:off x="4742180" y="3608070"/>
            <a:ext cx="667385" cy="667385"/>
          </a:xfrm>
          <a:custGeom>
            <a:avLst/>
            <a:gdLst/>
            <a:ahLst/>
            <a:cxnLst>
              <a:cxn ang="0">
                <a:pos x="333326" y="312493"/>
              </a:cxn>
              <a:cxn ang="0">
                <a:pos x="319437" y="333326"/>
              </a:cxn>
              <a:cxn ang="0">
                <a:pos x="138886" y="333326"/>
              </a:cxn>
              <a:cxn ang="0">
                <a:pos x="118053" y="312493"/>
              </a:cxn>
              <a:cxn ang="0">
                <a:pos x="118053" y="284716"/>
              </a:cxn>
              <a:cxn ang="0">
                <a:pos x="20833" y="284716"/>
              </a:cxn>
              <a:cxn ang="0">
                <a:pos x="0" y="263883"/>
              </a:cxn>
              <a:cxn ang="0">
                <a:pos x="0" y="13889"/>
              </a:cxn>
              <a:cxn ang="0">
                <a:pos x="20833" y="0"/>
              </a:cxn>
              <a:cxn ang="0">
                <a:pos x="222217" y="0"/>
              </a:cxn>
              <a:cxn ang="0">
                <a:pos x="236106" y="13889"/>
              </a:cxn>
              <a:cxn ang="0">
                <a:pos x="236106" y="76387"/>
              </a:cxn>
              <a:cxn ang="0">
                <a:pos x="243050" y="83332"/>
              </a:cxn>
              <a:cxn ang="0">
                <a:pos x="319437" y="159719"/>
              </a:cxn>
              <a:cxn ang="0">
                <a:pos x="333326" y="187496"/>
              </a:cxn>
              <a:cxn ang="0">
                <a:pos x="333326" y="312493"/>
              </a:cxn>
              <a:cxn ang="0">
                <a:pos x="187496" y="27777"/>
              </a:cxn>
              <a:cxn ang="0">
                <a:pos x="187496" y="20833"/>
              </a:cxn>
              <a:cxn ang="0">
                <a:pos x="55554" y="20833"/>
              </a:cxn>
              <a:cxn ang="0">
                <a:pos x="48610" y="27777"/>
              </a:cxn>
              <a:cxn ang="0">
                <a:pos x="48610" y="41666"/>
              </a:cxn>
              <a:cxn ang="0">
                <a:pos x="55554" y="48610"/>
              </a:cxn>
              <a:cxn ang="0">
                <a:pos x="187496" y="48610"/>
              </a:cxn>
              <a:cxn ang="0">
                <a:pos x="187496" y="41666"/>
              </a:cxn>
              <a:cxn ang="0">
                <a:pos x="187496" y="27777"/>
              </a:cxn>
              <a:cxn ang="0">
                <a:pos x="312493" y="305549"/>
              </a:cxn>
              <a:cxn ang="0">
                <a:pos x="312493" y="187496"/>
              </a:cxn>
              <a:cxn ang="0">
                <a:pos x="229162" y="187496"/>
              </a:cxn>
              <a:cxn ang="0">
                <a:pos x="215273" y="173607"/>
              </a:cxn>
              <a:cxn ang="0">
                <a:pos x="215273" y="90276"/>
              </a:cxn>
              <a:cxn ang="0">
                <a:pos x="145830" y="90276"/>
              </a:cxn>
              <a:cxn ang="0">
                <a:pos x="145830" y="305549"/>
              </a:cxn>
              <a:cxn ang="0">
                <a:pos x="312493" y="305549"/>
              </a:cxn>
              <a:cxn ang="0">
                <a:pos x="291660" y="166663"/>
              </a:cxn>
              <a:cxn ang="0">
                <a:pos x="236106" y="111109"/>
              </a:cxn>
              <a:cxn ang="0">
                <a:pos x="236106" y="166663"/>
              </a:cxn>
              <a:cxn ang="0">
                <a:pos x="291660" y="166663"/>
              </a:cxn>
            </a:cxnLst>
            <a:rect l="0" t="0" r="0" b="0"/>
            <a:pathLst>
              <a:path w="48" h="48">
                <a:moveTo>
                  <a:pt x="48" y="45"/>
                </a:moveTo>
                <a:cubicBezTo>
                  <a:pt x="48" y="47"/>
                  <a:pt x="47" y="48"/>
                  <a:pt x="46" y="48"/>
                </a:cubicBezTo>
                <a:cubicBezTo>
                  <a:pt x="20" y="48"/>
                  <a:pt x="20" y="48"/>
                  <a:pt x="20" y="48"/>
                </a:cubicBezTo>
                <a:cubicBezTo>
                  <a:pt x="18" y="48"/>
                  <a:pt x="17" y="47"/>
                  <a:pt x="17" y="45"/>
                </a:cubicBezTo>
                <a:cubicBezTo>
                  <a:pt x="17" y="41"/>
                  <a:pt x="17" y="41"/>
                  <a:pt x="17" y="41"/>
                </a:cubicBezTo>
                <a:cubicBezTo>
                  <a:pt x="3" y="41"/>
                  <a:pt x="3" y="41"/>
                  <a:pt x="3" y="41"/>
                </a:cubicBezTo>
                <a:cubicBezTo>
                  <a:pt x="1" y="41"/>
                  <a:pt x="0" y="40"/>
                  <a:pt x="0" y="38"/>
                </a:cubicBezTo>
                <a:cubicBezTo>
                  <a:pt x="0" y="2"/>
                  <a:pt x="0" y="2"/>
                  <a:pt x="0" y="2"/>
                </a:cubicBezTo>
                <a:cubicBezTo>
                  <a:pt x="0" y="1"/>
                  <a:pt x="1" y="0"/>
                  <a:pt x="3" y="0"/>
                </a:cubicBezTo>
                <a:cubicBezTo>
                  <a:pt x="32" y="0"/>
                  <a:pt x="32" y="0"/>
                  <a:pt x="32" y="0"/>
                </a:cubicBezTo>
                <a:cubicBezTo>
                  <a:pt x="33" y="0"/>
                  <a:pt x="34" y="1"/>
                  <a:pt x="34" y="2"/>
                </a:cubicBezTo>
                <a:cubicBezTo>
                  <a:pt x="34" y="11"/>
                  <a:pt x="34" y="11"/>
                  <a:pt x="34" y="11"/>
                </a:cubicBezTo>
                <a:cubicBezTo>
                  <a:pt x="35" y="11"/>
                  <a:pt x="35" y="11"/>
                  <a:pt x="35" y="12"/>
                </a:cubicBezTo>
                <a:cubicBezTo>
                  <a:pt x="46" y="23"/>
                  <a:pt x="46" y="23"/>
                  <a:pt x="46" y="23"/>
                </a:cubicBezTo>
                <a:cubicBezTo>
                  <a:pt x="47" y="24"/>
                  <a:pt x="48" y="26"/>
                  <a:pt x="48" y="27"/>
                </a:cubicBezTo>
                <a:lnTo>
                  <a:pt x="48" y="45"/>
                </a:lnTo>
                <a:close/>
                <a:moveTo>
                  <a:pt x="27" y="4"/>
                </a:moveTo>
                <a:cubicBezTo>
                  <a:pt x="27" y="3"/>
                  <a:pt x="27" y="3"/>
                  <a:pt x="27" y="3"/>
                </a:cubicBezTo>
                <a:cubicBezTo>
                  <a:pt x="8" y="3"/>
                  <a:pt x="8" y="3"/>
                  <a:pt x="8" y="3"/>
                </a:cubicBezTo>
                <a:cubicBezTo>
                  <a:pt x="7" y="3"/>
                  <a:pt x="7" y="3"/>
                  <a:pt x="7" y="4"/>
                </a:cubicBezTo>
                <a:cubicBezTo>
                  <a:pt x="7" y="6"/>
                  <a:pt x="7" y="6"/>
                  <a:pt x="7" y="6"/>
                </a:cubicBezTo>
                <a:cubicBezTo>
                  <a:pt x="7" y="6"/>
                  <a:pt x="7" y="7"/>
                  <a:pt x="8" y="7"/>
                </a:cubicBezTo>
                <a:cubicBezTo>
                  <a:pt x="27" y="7"/>
                  <a:pt x="27" y="7"/>
                  <a:pt x="27" y="7"/>
                </a:cubicBezTo>
                <a:cubicBezTo>
                  <a:pt x="27" y="7"/>
                  <a:pt x="27" y="6"/>
                  <a:pt x="27" y="6"/>
                </a:cubicBezTo>
                <a:lnTo>
                  <a:pt x="27" y="4"/>
                </a:lnTo>
                <a:close/>
                <a:moveTo>
                  <a:pt x="45" y="44"/>
                </a:moveTo>
                <a:cubicBezTo>
                  <a:pt x="45" y="27"/>
                  <a:pt x="45" y="27"/>
                  <a:pt x="45" y="27"/>
                </a:cubicBezTo>
                <a:cubicBezTo>
                  <a:pt x="33" y="27"/>
                  <a:pt x="33" y="27"/>
                  <a:pt x="33" y="27"/>
                </a:cubicBezTo>
                <a:cubicBezTo>
                  <a:pt x="32" y="27"/>
                  <a:pt x="31" y="26"/>
                  <a:pt x="31" y="25"/>
                </a:cubicBezTo>
                <a:cubicBezTo>
                  <a:pt x="31" y="13"/>
                  <a:pt x="31" y="13"/>
                  <a:pt x="31" y="13"/>
                </a:cubicBezTo>
                <a:cubicBezTo>
                  <a:pt x="21" y="13"/>
                  <a:pt x="21" y="13"/>
                  <a:pt x="21" y="13"/>
                </a:cubicBezTo>
                <a:cubicBezTo>
                  <a:pt x="21" y="44"/>
                  <a:pt x="21" y="44"/>
                  <a:pt x="21" y="44"/>
                </a:cubicBezTo>
                <a:lnTo>
                  <a:pt x="45" y="44"/>
                </a:lnTo>
                <a:close/>
                <a:moveTo>
                  <a:pt x="42" y="24"/>
                </a:moveTo>
                <a:cubicBezTo>
                  <a:pt x="34" y="16"/>
                  <a:pt x="34" y="16"/>
                  <a:pt x="34" y="16"/>
                </a:cubicBezTo>
                <a:cubicBezTo>
                  <a:pt x="34" y="24"/>
                  <a:pt x="34" y="24"/>
                  <a:pt x="34" y="24"/>
                </a:cubicBezTo>
                <a:lnTo>
                  <a:pt x="42" y="24"/>
                </a:lnTo>
                <a:close/>
              </a:path>
            </a:pathLst>
          </a:custGeom>
          <a:solidFill>
            <a:schemeClr val="bg1"/>
          </a:solidFill>
          <a:ln w="9525">
            <a:noFill/>
          </a:ln>
        </p:spPr>
        <p:txBody>
          <a:bodyPr/>
          <a:lstStyle/>
          <a:p>
            <a:endParaRPr lang="zh-CN" altLang="en-US">
              <a:solidFill>
                <a:schemeClr val="tx1"/>
              </a:solidFill>
            </a:endParaRPr>
          </a:p>
        </p:txBody>
      </p:sp>
      <p:sp>
        <p:nvSpPr>
          <p:cNvPr id="82" name="稻壳儿小白白(http://dwz.cn/Wu2UP)"/>
          <p:cNvSpPr>
            <a:spLocks noEditPoints="1"/>
          </p:cNvSpPr>
          <p:nvPr/>
        </p:nvSpPr>
        <p:spPr bwMode="auto">
          <a:xfrm>
            <a:off x="6729730" y="2990215"/>
            <a:ext cx="766445" cy="766445"/>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solidFill>
              <a:effectLst/>
              <a:uLnTx/>
              <a:uFillTx/>
              <a:latin typeface="Arial"/>
              <a:ea typeface="微软雅黑"/>
              <a:cs typeface="+mn-cs"/>
            </a:endParaRPr>
          </a:p>
        </p:txBody>
      </p:sp>
      <p:sp>
        <p:nvSpPr>
          <p:cNvPr id="54" name="稻壳儿小白白(http://dwz.cn/Wu2UP)"/>
          <p:cNvSpPr>
            <a:spLocks noEditPoints="1"/>
          </p:cNvSpPr>
          <p:nvPr/>
        </p:nvSpPr>
        <p:spPr bwMode="auto">
          <a:xfrm>
            <a:off x="8741410" y="3704590"/>
            <a:ext cx="833755" cy="513715"/>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solidFill>
              <a:effectLst/>
              <a:uLnTx/>
              <a:uFillTx/>
              <a:latin typeface="Arial"/>
              <a:ea typeface="微软雅黑"/>
              <a:cs typeface="+mn-cs"/>
            </a:endParaRPr>
          </a:p>
        </p:txBody>
      </p:sp>
      <p:sp>
        <p:nvSpPr>
          <p:cNvPr id="30" name="文本框 29"/>
          <p:cNvSpPr txBox="1"/>
          <p:nvPr/>
        </p:nvSpPr>
        <p:spPr>
          <a:xfrm>
            <a:off x="1950085" y="4596130"/>
            <a:ext cx="217678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31" name="文本框 30"/>
          <p:cNvSpPr txBox="1"/>
          <p:nvPr/>
        </p:nvSpPr>
        <p:spPr>
          <a:xfrm>
            <a:off x="2368550" y="4174490"/>
            <a:ext cx="1307465"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2400" b="1" kern="0" dirty="0">
                <a:solidFill>
                  <a:schemeClr val="tx1"/>
                </a:solidFill>
                <a:latin typeface="微软雅黑" charset="0"/>
                <a:ea typeface="微软雅黑" charset="0"/>
                <a:sym typeface="+mn-ea"/>
              </a:rPr>
              <a:t>关键词</a:t>
            </a:r>
            <a:endParaRPr lang="zh-CN" altLang="en-US" sz="2400" b="1" kern="0" noProof="0" dirty="0" smtClean="0">
              <a:ln>
                <a:noFill/>
              </a:ln>
              <a:solidFill>
                <a:schemeClr val="tx1"/>
              </a:solidFill>
              <a:uLnTx/>
              <a:uFillTx/>
              <a:latin typeface="微软雅黑" charset="0"/>
              <a:ea typeface="微软雅黑" charset="0"/>
              <a:sym typeface="+mn-ea"/>
            </a:endParaRPr>
          </a:p>
        </p:txBody>
      </p:sp>
      <p:sp>
        <p:nvSpPr>
          <p:cNvPr id="32" name="文本框 31"/>
          <p:cNvSpPr txBox="1"/>
          <p:nvPr/>
        </p:nvSpPr>
        <p:spPr>
          <a:xfrm>
            <a:off x="6004560" y="4572635"/>
            <a:ext cx="217678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33" name="文本框 32"/>
          <p:cNvSpPr txBox="1"/>
          <p:nvPr/>
        </p:nvSpPr>
        <p:spPr>
          <a:xfrm>
            <a:off x="6423025" y="4150995"/>
            <a:ext cx="1307465"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2400" b="1" kern="0" dirty="0">
                <a:solidFill>
                  <a:schemeClr val="tx1"/>
                </a:solidFill>
                <a:latin typeface="微软雅黑" charset="0"/>
                <a:ea typeface="微软雅黑" charset="0"/>
                <a:sym typeface="+mn-ea"/>
              </a:rPr>
              <a:t>关键词</a:t>
            </a:r>
            <a:endParaRPr lang="zh-CN" altLang="en-US" sz="2400" b="1" kern="0" noProof="0" dirty="0" smtClean="0">
              <a:ln>
                <a:noFill/>
              </a:ln>
              <a:solidFill>
                <a:schemeClr val="tx1"/>
              </a:solidFill>
              <a:uLnTx/>
              <a:uFillTx/>
              <a:latin typeface="微软雅黑" charset="0"/>
              <a:ea typeface="微软雅黑" charset="0"/>
              <a:sym typeface="+mn-ea"/>
            </a:endParaRPr>
          </a:p>
        </p:txBody>
      </p:sp>
      <p:sp>
        <p:nvSpPr>
          <p:cNvPr id="34" name="文本框 33"/>
          <p:cNvSpPr txBox="1"/>
          <p:nvPr/>
        </p:nvSpPr>
        <p:spPr>
          <a:xfrm>
            <a:off x="4076065" y="1760855"/>
            <a:ext cx="217678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35" name="文本框 34"/>
          <p:cNvSpPr txBox="1"/>
          <p:nvPr/>
        </p:nvSpPr>
        <p:spPr>
          <a:xfrm>
            <a:off x="4445000" y="2674620"/>
            <a:ext cx="1307465"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2400" b="1" kern="0" dirty="0">
                <a:solidFill>
                  <a:schemeClr val="tx1"/>
                </a:solidFill>
                <a:latin typeface="微软雅黑" charset="0"/>
                <a:ea typeface="微软雅黑" charset="0"/>
                <a:sym typeface="+mn-ea"/>
              </a:rPr>
              <a:t>关键词</a:t>
            </a:r>
            <a:endParaRPr lang="zh-CN" altLang="en-US" sz="2400" b="1" kern="0" noProof="0" dirty="0" smtClean="0">
              <a:ln>
                <a:noFill/>
              </a:ln>
              <a:solidFill>
                <a:schemeClr val="tx1"/>
              </a:solidFill>
              <a:uLnTx/>
              <a:uFillTx/>
              <a:latin typeface="微软雅黑" charset="0"/>
              <a:ea typeface="微软雅黑" charset="0"/>
              <a:sym typeface="+mn-ea"/>
            </a:endParaRPr>
          </a:p>
        </p:txBody>
      </p:sp>
      <p:sp>
        <p:nvSpPr>
          <p:cNvPr id="36" name="文本框 35"/>
          <p:cNvSpPr txBox="1"/>
          <p:nvPr/>
        </p:nvSpPr>
        <p:spPr>
          <a:xfrm>
            <a:off x="8146415" y="1720215"/>
            <a:ext cx="217678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37" name="文本框 36"/>
          <p:cNvSpPr txBox="1"/>
          <p:nvPr/>
        </p:nvSpPr>
        <p:spPr>
          <a:xfrm>
            <a:off x="8515350" y="2650490"/>
            <a:ext cx="1307465"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2400" b="1" kern="0" dirty="0">
                <a:solidFill>
                  <a:schemeClr val="tx1"/>
                </a:solidFill>
                <a:latin typeface="微软雅黑" charset="0"/>
                <a:ea typeface="微软雅黑" charset="0"/>
                <a:sym typeface="+mn-ea"/>
              </a:rPr>
              <a:t>关键词</a:t>
            </a:r>
            <a:endParaRPr lang="zh-CN" altLang="en-US" sz="2400" b="1" kern="0" noProof="0" dirty="0" smtClean="0">
              <a:ln>
                <a:noFill/>
              </a:ln>
              <a:solidFill>
                <a:schemeClr val="tx1"/>
              </a:solidFill>
              <a:uLnTx/>
              <a:uFillTx/>
              <a:latin typeface="微软雅黑" charset="0"/>
              <a:ea typeface="微软雅黑" charset="0"/>
              <a:sym typeface="+mn-ea"/>
            </a:endParaRPr>
          </a:p>
        </p:txBody>
      </p:sp>
      <p:sp>
        <p:nvSpPr>
          <p:cNvPr id="39" name="文本框 38"/>
          <p:cNvSpPr txBox="1"/>
          <p:nvPr/>
        </p:nvSpPr>
        <p:spPr>
          <a:xfrm>
            <a:off x="198120" y="3016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2067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Freeform 14"/>
          <p:cNvSpPr>
            <a:spLocks noEditPoints="1"/>
          </p:cNvSpPr>
          <p:nvPr/>
        </p:nvSpPr>
        <p:spPr bwMode="auto">
          <a:xfrm>
            <a:off x="4399915" y="1033145"/>
            <a:ext cx="3329940" cy="3931285"/>
          </a:xfrm>
          <a:custGeom>
            <a:avLst/>
            <a:gdLst>
              <a:gd name="T0" fmla="*/ 517 w 863"/>
              <a:gd name="T1" fmla="*/ 720 h 1017"/>
              <a:gd name="T2" fmla="*/ 433 w 863"/>
              <a:gd name="T3" fmla="*/ 562 h 1017"/>
              <a:gd name="T4" fmla="*/ 342 w 863"/>
              <a:gd name="T5" fmla="*/ 720 h 1017"/>
              <a:gd name="T6" fmla="*/ 342 w 863"/>
              <a:gd name="T7" fmla="*/ 469 h 1017"/>
              <a:gd name="T8" fmla="*/ 325 w 863"/>
              <a:gd name="T9" fmla="*/ 456 h 1017"/>
              <a:gd name="T10" fmla="*/ 309 w 863"/>
              <a:gd name="T11" fmla="*/ 439 h 1017"/>
              <a:gd name="T12" fmla="*/ 301 w 863"/>
              <a:gd name="T13" fmla="*/ 420 h 1017"/>
              <a:gd name="T14" fmla="*/ 299 w 863"/>
              <a:gd name="T15" fmla="*/ 396 h 1017"/>
              <a:gd name="T16" fmla="*/ 299 w 863"/>
              <a:gd name="T17" fmla="*/ 268 h 1017"/>
              <a:gd name="T18" fmla="*/ 305 w 863"/>
              <a:gd name="T19" fmla="*/ 236 h 1017"/>
              <a:gd name="T20" fmla="*/ 322 w 863"/>
              <a:gd name="T21" fmla="*/ 210 h 1017"/>
              <a:gd name="T22" fmla="*/ 348 w 863"/>
              <a:gd name="T23" fmla="*/ 192 h 1017"/>
              <a:gd name="T24" fmla="*/ 381 w 863"/>
              <a:gd name="T25" fmla="*/ 186 h 1017"/>
              <a:gd name="T26" fmla="*/ 480 w 863"/>
              <a:gd name="T27" fmla="*/ 186 h 1017"/>
              <a:gd name="T28" fmla="*/ 513 w 863"/>
              <a:gd name="T29" fmla="*/ 192 h 1017"/>
              <a:gd name="T30" fmla="*/ 539 w 863"/>
              <a:gd name="T31" fmla="*/ 210 h 1017"/>
              <a:gd name="T32" fmla="*/ 556 w 863"/>
              <a:gd name="T33" fmla="*/ 236 h 1017"/>
              <a:gd name="T34" fmla="*/ 562 w 863"/>
              <a:gd name="T35" fmla="*/ 268 h 1017"/>
              <a:gd name="T36" fmla="*/ 562 w 863"/>
              <a:gd name="T37" fmla="*/ 396 h 1017"/>
              <a:gd name="T38" fmla="*/ 558 w 863"/>
              <a:gd name="T39" fmla="*/ 420 h 1017"/>
              <a:gd name="T40" fmla="*/ 550 w 863"/>
              <a:gd name="T41" fmla="*/ 439 h 1017"/>
              <a:gd name="T42" fmla="*/ 537 w 863"/>
              <a:gd name="T43" fmla="*/ 456 h 1017"/>
              <a:gd name="T44" fmla="*/ 517 w 863"/>
              <a:gd name="T45" fmla="*/ 469 h 1017"/>
              <a:gd name="T46" fmla="*/ 571 w 863"/>
              <a:gd name="T47" fmla="*/ 690 h 1017"/>
              <a:gd name="T48" fmla="*/ 684 w 863"/>
              <a:gd name="T49" fmla="*/ 764 h 1017"/>
              <a:gd name="T50" fmla="*/ 863 w 863"/>
              <a:gd name="T51" fmla="*/ 731 h 1017"/>
              <a:gd name="T52" fmla="*/ 712 w 863"/>
              <a:gd name="T53" fmla="*/ 690 h 1017"/>
              <a:gd name="T54" fmla="*/ 571 w 863"/>
              <a:gd name="T55" fmla="*/ 690 h 1017"/>
              <a:gd name="T56" fmla="*/ 154 w 863"/>
              <a:gd name="T57" fmla="*/ 690 h 1017"/>
              <a:gd name="T58" fmla="*/ 0 w 863"/>
              <a:gd name="T59" fmla="*/ 731 h 1017"/>
              <a:gd name="T60" fmla="*/ 180 w 863"/>
              <a:gd name="T61" fmla="*/ 764 h 1017"/>
              <a:gd name="T62" fmla="*/ 286 w 863"/>
              <a:gd name="T63" fmla="*/ 690 h 1017"/>
              <a:gd name="T64" fmla="*/ 374 w 863"/>
              <a:gd name="T65" fmla="*/ 757 h 1017"/>
              <a:gd name="T66" fmla="*/ 504 w 863"/>
              <a:gd name="T67" fmla="*/ 850 h 1017"/>
              <a:gd name="T68" fmla="*/ 435 w 863"/>
              <a:gd name="T69" fmla="*/ 1017 h 1017"/>
              <a:gd name="T70" fmla="*/ 357 w 863"/>
              <a:gd name="T71" fmla="*/ 850 h 1017"/>
              <a:gd name="T72" fmla="*/ 374 w 863"/>
              <a:gd name="T73" fmla="*/ 757 h 1017"/>
              <a:gd name="T74" fmla="*/ 433 w 863"/>
              <a:gd name="T75" fmla="*/ 0 h 1017"/>
              <a:gd name="T76" fmla="*/ 465 w 863"/>
              <a:gd name="T77" fmla="*/ 6 h 1017"/>
              <a:gd name="T78" fmla="*/ 493 w 863"/>
              <a:gd name="T79" fmla="*/ 24 h 1017"/>
              <a:gd name="T80" fmla="*/ 513 w 863"/>
              <a:gd name="T81" fmla="*/ 52 h 1017"/>
              <a:gd name="T82" fmla="*/ 519 w 863"/>
              <a:gd name="T83" fmla="*/ 84 h 1017"/>
              <a:gd name="T84" fmla="*/ 517 w 863"/>
              <a:gd name="T85" fmla="*/ 102 h 1017"/>
              <a:gd name="T86" fmla="*/ 504 w 863"/>
              <a:gd name="T87" fmla="*/ 134 h 1017"/>
              <a:gd name="T88" fmla="*/ 480 w 863"/>
              <a:gd name="T89" fmla="*/ 156 h 1017"/>
              <a:gd name="T90" fmla="*/ 450 w 863"/>
              <a:gd name="T91" fmla="*/ 169 h 1017"/>
              <a:gd name="T92" fmla="*/ 433 w 863"/>
              <a:gd name="T93" fmla="*/ 171 h 1017"/>
              <a:gd name="T94" fmla="*/ 398 w 863"/>
              <a:gd name="T95" fmla="*/ 164 h 1017"/>
              <a:gd name="T96" fmla="*/ 372 w 863"/>
              <a:gd name="T97" fmla="*/ 145 h 1017"/>
              <a:gd name="T98" fmla="*/ 353 w 863"/>
              <a:gd name="T99" fmla="*/ 119 h 1017"/>
              <a:gd name="T100" fmla="*/ 346 w 863"/>
              <a:gd name="T101" fmla="*/ 84 h 1017"/>
              <a:gd name="T102" fmla="*/ 348 w 863"/>
              <a:gd name="T103" fmla="*/ 67 h 1017"/>
              <a:gd name="T104" fmla="*/ 361 w 863"/>
              <a:gd name="T105" fmla="*/ 37 h 1017"/>
              <a:gd name="T106" fmla="*/ 385 w 863"/>
              <a:gd name="T107" fmla="*/ 13 h 1017"/>
              <a:gd name="T108" fmla="*/ 415 w 863"/>
              <a:gd name="T109" fmla="*/ 0 h 1017"/>
              <a:gd name="T110" fmla="*/ 433 w 863"/>
              <a:gd name="T111" fmla="*/ 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63" h="1017">
                <a:moveTo>
                  <a:pt x="517" y="469"/>
                </a:moveTo>
                <a:lnTo>
                  <a:pt x="517" y="720"/>
                </a:lnTo>
                <a:lnTo>
                  <a:pt x="456" y="720"/>
                </a:lnTo>
                <a:lnTo>
                  <a:pt x="433" y="562"/>
                </a:lnTo>
                <a:lnTo>
                  <a:pt x="409" y="720"/>
                </a:lnTo>
                <a:lnTo>
                  <a:pt x="342" y="720"/>
                </a:lnTo>
                <a:lnTo>
                  <a:pt x="342" y="469"/>
                </a:lnTo>
                <a:lnTo>
                  <a:pt x="342" y="469"/>
                </a:lnTo>
                <a:lnTo>
                  <a:pt x="333" y="463"/>
                </a:lnTo>
                <a:lnTo>
                  <a:pt x="325" y="456"/>
                </a:lnTo>
                <a:lnTo>
                  <a:pt x="316" y="448"/>
                </a:lnTo>
                <a:lnTo>
                  <a:pt x="309" y="439"/>
                </a:lnTo>
                <a:lnTo>
                  <a:pt x="305" y="430"/>
                </a:lnTo>
                <a:lnTo>
                  <a:pt x="301" y="420"/>
                </a:lnTo>
                <a:lnTo>
                  <a:pt x="299" y="409"/>
                </a:lnTo>
                <a:lnTo>
                  <a:pt x="299" y="396"/>
                </a:lnTo>
                <a:lnTo>
                  <a:pt x="299" y="268"/>
                </a:lnTo>
                <a:lnTo>
                  <a:pt x="299" y="268"/>
                </a:lnTo>
                <a:lnTo>
                  <a:pt x="301" y="251"/>
                </a:lnTo>
                <a:lnTo>
                  <a:pt x="305" y="236"/>
                </a:lnTo>
                <a:lnTo>
                  <a:pt x="312" y="223"/>
                </a:lnTo>
                <a:lnTo>
                  <a:pt x="322" y="210"/>
                </a:lnTo>
                <a:lnTo>
                  <a:pt x="333" y="201"/>
                </a:lnTo>
                <a:lnTo>
                  <a:pt x="348" y="192"/>
                </a:lnTo>
                <a:lnTo>
                  <a:pt x="363" y="188"/>
                </a:lnTo>
                <a:lnTo>
                  <a:pt x="381" y="186"/>
                </a:lnTo>
                <a:lnTo>
                  <a:pt x="480" y="186"/>
                </a:lnTo>
                <a:lnTo>
                  <a:pt x="480" y="186"/>
                </a:lnTo>
                <a:lnTo>
                  <a:pt x="498" y="188"/>
                </a:lnTo>
                <a:lnTo>
                  <a:pt x="513" y="192"/>
                </a:lnTo>
                <a:lnTo>
                  <a:pt x="526" y="201"/>
                </a:lnTo>
                <a:lnTo>
                  <a:pt x="539" y="210"/>
                </a:lnTo>
                <a:lnTo>
                  <a:pt x="547" y="223"/>
                </a:lnTo>
                <a:lnTo>
                  <a:pt x="556" y="236"/>
                </a:lnTo>
                <a:lnTo>
                  <a:pt x="560" y="251"/>
                </a:lnTo>
                <a:lnTo>
                  <a:pt x="562" y="268"/>
                </a:lnTo>
                <a:lnTo>
                  <a:pt x="562" y="396"/>
                </a:lnTo>
                <a:lnTo>
                  <a:pt x="562" y="396"/>
                </a:lnTo>
                <a:lnTo>
                  <a:pt x="560" y="409"/>
                </a:lnTo>
                <a:lnTo>
                  <a:pt x="558" y="420"/>
                </a:lnTo>
                <a:lnTo>
                  <a:pt x="554" y="430"/>
                </a:lnTo>
                <a:lnTo>
                  <a:pt x="550" y="439"/>
                </a:lnTo>
                <a:lnTo>
                  <a:pt x="543" y="448"/>
                </a:lnTo>
                <a:lnTo>
                  <a:pt x="537" y="456"/>
                </a:lnTo>
                <a:lnTo>
                  <a:pt x="528" y="463"/>
                </a:lnTo>
                <a:lnTo>
                  <a:pt x="517" y="469"/>
                </a:lnTo>
                <a:lnTo>
                  <a:pt x="517" y="469"/>
                </a:lnTo>
                <a:close/>
                <a:moveTo>
                  <a:pt x="571" y="690"/>
                </a:moveTo>
                <a:lnTo>
                  <a:pt x="532" y="764"/>
                </a:lnTo>
                <a:lnTo>
                  <a:pt x="684" y="764"/>
                </a:lnTo>
                <a:lnTo>
                  <a:pt x="664" y="820"/>
                </a:lnTo>
                <a:lnTo>
                  <a:pt x="863" y="731"/>
                </a:lnTo>
                <a:lnTo>
                  <a:pt x="725" y="653"/>
                </a:lnTo>
                <a:lnTo>
                  <a:pt x="712" y="690"/>
                </a:lnTo>
                <a:lnTo>
                  <a:pt x="571" y="690"/>
                </a:lnTo>
                <a:lnTo>
                  <a:pt x="571" y="690"/>
                </a:lnTo>
                <a:close/>
                <a:moveTo>
                  <a:pt x="286" y="690"/>
                </a:moveTo>
                <a:lnTo>
                  <a:pt x="154" y="690"/>
                </a:lnTo>
                <a:lnTo>
                  <a:pt x="138" y="653"/>
                </a:lnTo>
                <a:lnTo>
                  <a:pt x="0" y="731"/>
                </a:lnTo>
                <a:lnTo>
                  <a:pt x="201" y="820"/>
                </a:lnTo>
                <a:lnTo>
                  <a:pt x="180" y="764"/>
                </a:lnTo>
                <a:lnTo>
                  <a:pt x="322" y="764"/>
                </a:lnTo>
                <a:lnTo>
                  <a:pt x="286" y="690"/>
                </a:lnTo>
                <a:lnTo>
                  <a:pt x="286" y="690"/>
                </a:lnTo>
                <a:close/>
                <a:moveTo>
                  <a:pt x="374" y="757"/>
                </a:moveTo>
                <a:lnTo>
                  <a:pt x="487" y="757"/>
                </a:lnTo>
                <a:lnTo>
                  <a:pt x="504" y="850"/>
                </a:lnTo>
                <a:lnTo>
                  <a:pt x="623" y="850"/>
                </a:lnTo>
                <a:lnTo>
                  <a:pt x="435" y="1017"/>
                </a:lnTo>
                <a:lnTo>
                  <a:pt x="244" y="850"/>
                </a:lnTo>
                <a:lnTo>
                  <a:pt x="357" y="850"/>
                </a:lnTo>
                <a:lnTo>
                  <a:pt x="374" y="757"/>
                </a:lnTo>
                <a:lnTo>
                  <a:pt x="374" y="757"/>
                </a:lnTo>
                <a:close/>
                <a:moveTo>
                  <a:pt x="433" y="0"/>
                </a:moveTo>
                <a:lnTo>
                  <a:pt x="433" y="0"/>
                </a:lnTo>
                <a:lnTo>
                  <a:pt x="450" y="0"/>
                </a:lnTo>
                <a:lnTo>
                  <a:pt x="465" y="6"/>
                </a:lnTo>
                <a:lnTo>
                  <a:pt x="480" y="13"/>
                </a:lnTo>
                <a:lnTo>
                  <a:pt x="493" y="24"/>
                </a:lnTo>
                <a:lnTo>
                  <a:pt x="504" y="37"/>
                </a:lnTo>
                <a:lnTo>
                  <a:pt x="513" y="52"/>
                </a:lnTo>
                <a:lnTo>
                  <a:pt x="517" y="67"/>
                </a:lnTo>
                <a:lnTo>
                  <a:pt x="519" y="84"/>
                </a:lnTo>
                <a:lnTo>
                  <a:pt x="519" y="84"/>
                </a:lnTo>
                <a:lnTo>
                  <a:pt x="517" y="102"/>
                </a:lnTo>
                <a:lnTo>
                  <a:pt x="513" y="119"/>
                </a:lnTo>
                <a:lnTo>
                  <a:pt x="504" y="134"/>
                </a:lnTo>
                <a:lnTo>
                  <a:pt x="493" y="145"/>
                </a:lnTo>
                <a:lnTo>
                  <a:pt x="480" y="156"/>
                </a:lnTo>
                <a:lnTo>
                  <a:pt x="465" y="164"/>
                </a:lnTo>
                <a:lnTo>
                  <a:pt x="450" y="169"/>
                </a:lnTo>
                <a:lnTo>
                  <a:pt x="433" y="171"/>
                </a:lnTo>
                <a:lnTo>
                  <a:pt x="433" y="171"/>
                </a:lnTo>
                <a:lnTo>
                  <a:pt x="415" y="169"/>
                </a:lnTo>
                <a:lnTo>
                  <a:pt x="398" y="164"/>
                </a:lnTo>
                <a:lnTo>
                  <a:pt x="385" y="156"/>
                </a:lnTo>
                <a:lnTo>
                  <a:pt x="372" y="145"/>
                </a:lnTo>
                <a:lnTo>
                  <a:pt x="361" y="134"/>
                </a:lnTo>
                <a:lnTo>
                  <a:pt x="353" y="119"/>
                </a:lnTo>
                <a:lnTo>
                  <a:pt x="348" y="102"/>
                </a:lnTo>
                <a:lnTo>
                  <a:pt x="346" y="84"/>
                </a:lnTo>
                <a:lnTo>
                  <a:pt x="346" y="84"/>
                </a:lnTo>
                <a:lnTo>
                  <a:pt x="348" y="67"/>
                </a:lnTo>
                <a:lnTo>
                  <a:pt x="353" y="52"/>
                </a:lnTo>
                <a:lnTo>
                  <a:pt x="361" y="37"/>
                </a:lnTo>
                <a:lnTo>
                  <a:pt x="372" y="24"/>
                </a:lnTo>
                <a:lnTo>
                  <a:pt x="385" y="13"/>
                </a:lnTo>
                <a:lnTo>
                  <a:pt x="398" y="6"/>
                </a:lnTo>
                <a:lnTo>
                  <a:pt x="415" y="0"/>
                </a:lnTo>
                <a:lnTo>
                  <a:pt x="433" y="0"/>
                </a:lnTo>
                <a:lnTo>
                  <a:pt x="433" y="0"/>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15" name="文本框 14"/>
          <p:cNvSpPr txBox="1"/>
          <p:nvPr/>
        </p:nvSpPr>
        <p:spPr>
          <a:xfrm>
            <a:off x="796925" y="3595370"/>
            <a:ext cx="3328035"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4" name="文本框 3"/>
          <p:cNvSpPr txBox="1"/>
          <p:nvPr/>
        </p:nvSpPr>
        <p:spPr>
          <a:xfrm>
            <a:off x="7856220" y="3582035"/>
            <a:ext cx="3328035"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5" name="文本框 4"/>
          <p:cNvSpPr txBox="1"/>
          <p:nvPr/>
        </p:nvSpPr>
        <p:spPr>
          <a:xfrm>
            <a:off x="4434840" y="5848350"/>
            <a:ext cx="3328035"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9" name="Freeform 7"/>
          <p:cNvSpPr>
            <a:spLocks noEditPoints="1"/>
          </p:cNvSpPr>
          <p:nvPr/>
        </p:nvSpPr>
        <p:spPr bwMode="auto">
          <a:xfrm>
            <a:off x="2269490" y="2880995"/>
            <a:ext cx="483870" cy="615315"/>
          </a:xfrm>
          <a:custGeom>
            <a:avLst/>
            <a:gdLst>
              <a:gd name="T0" fmla="*/ 683 w 799"/>
              <a:gd name="T1" fmla="*/ 337 h 1015"/>
              <a:gd name="T2" fmla="*/ 678 w 799"/>
              <a:gd name="T3" fmla="*/ 395 h 1015"/>
              <a:gd name="T4" fmla="*/ 662 w 799"/>
              <a:gd name="T5" fmla="*/ 447 h 1015"/>
              <a:gd name="T6" fmla="*/ 633 w 799"/>
              <a:gd name="T7" fmla="*/ 476 h 1015"/>
              <a:gd name="T8" fmla="*/ 599 w 799"/>
              <a:gd name="T9" fmla="*/ 551 h 1015"/>
              <a:gd name="T10" fmla="*/ 547 w 799"/>
              <a:gd name="T11" fmla="*/ 611 h 1015"/>
              <a:gd name="T12" fmla="*/ 498 w 799"/>
              <a:gd name="T13" fmla="*/ 647 h 1015"/>
              <a:gd name="T14" fmla="*/ 425 w 799"/>
              <a:gd name="T15" fmla="*/ 670 h 1015"/>
              <a:gd name="T16" fmla="*/ 366 w 799"/>
              <a:gd name="T17" fmla="*/ 666 h 1015"/>
              <a:gd name="T18" fmla="*/ 296 w 799"/>
              <a:gd name="T19" fmla="*/ 636 h 1015"/>
              <a:gd name="T20" fmla="*/ 248 w 799"/>
              <a:gd name="T21" fmla="*/ 599 h 1015"/>
              <a:gd name="T22" fmla="*/ 202 w 799"/>
              <a:gd name="T23" fmla="*/ 534 h 1015"/>
              <a:gd name="T24" fmla="*/ 177 w 799"/>
              <a:gd name="T25" fmla="*/ 478 h 1015"/>
              <a:gd name="T26" fmla="*/ 140 w 799"/>
              <a:gd name="T27" fmla="*/ 435 h 1015"/>
              <a:gd name="T28" fmla="*/ 127 w 799"/>
              <a:gd name="T29" fmla="*/ 374 h 1015"/>
              <a:gd name="T30" fmla="*/ 136 w 799"/>
              <a:gd name="T31" fmla="*/ 331 h 1015"/>
              <a:gd name="T32" fmla="*/ 134 w 799"/>
              <a:gd name="T33" fmla="*/ 233 h 1015"/>
              <a:gd name="T34" fmla="*/ 148 w 799"/>
              <a:gd name="T35" fmla="*/ 131 h 1015"/>
              <a:gd name="T36" fmla="*/ 202 w 799"/>
              <a:gd name="T37" fmla="*/ 62 h 1015"/>
              <a:gd name="T38" fmla="*/ 265 w 799"/>
              <a:gd name="T39" fmla="*/ 25 h 1015"/>
              <a:gd name="T40" fmla="*/ 366 w 799"/>
              <a:gd name="T41" fmla="*/ 2 h 1015"/>
              <a:gd name="T42" fmla="*/ 475 w 799"/>
              <a:gd name="T43" fmla="*/ 8 h 1015"/>
              <a:gd name="T44" fmla="*/ 568 w 799"/>
              <a:gd name="T45" fmla="*/ 42 h 1015"/>
              <a:gd name="T46" fmla="*/ 612 w 799"/>
              <a:gd name="T47" fmla="*/ 75 h 1015"/>
              <a:gd name="T48" fmla="*/ 645 w 799"/>
              <a:gd name="T49" fmla="*/ 127 h 1015"/>
              <a:gd name="T50" fmla="*/ 668 w 799"/>
              <a:gd name="T51" fmla="*/ 233 h 1015"/>
              <a:gd name="T52" fmla="*/ 115 w 799"/>
              <a:gd name="T53" fmla="*/ 678 h 1015"/>
              <a:gd name="T54" fmla="*/ 240 w 799"/>
              <a:gd name="T55" fmla="*/ 695 h 1015"/>
              <a:gd name="T56" fmla="*/ 325 w 799"/>
              <a:gd name="T57" fmla="*/ 740 h 1015"/>
              <a:gd name="T58" fmla="*/ 400 w 799"/>
              <a:gd name="T59" fmla="*/ 753 h 1015"/>
              <a:gd name="T60" fmla="*/ 500 w 799"/>
              <a:gd name="T61" fmla="*/ 732 h 1015"/>
              <a:gd name="T62" fmla="*/ 581 w 799"/>
              <a:gd name="T63" fmla="*/ 674 h 1015"/>
              <a:gd name="T64" fmla="*/ 703 w 799"/>
              <a:gd name="T65" fmla="*/ 688 h 1015"/>
              <a:gd name="T66" fmla="*/ 749 w 799"/>
              <a:gd name="T67" fmla="*/ 763 h 1015"/>
              <a:gd name="T68" fmla="*/ 797 w 799"/>
              <a:gd name="T69" fmla="*/ 928 h 1015"/>
              <a:gd name="T70" fmla="*/ 799 w 799"/>
              <a:gd name="T71" fmla="*/ 1015 h 1015"/>
              <a:gd name="T72" fmla="*/ 7 w 799"/>
              <a:gd name="T73" fmla="*/ 936 h 1015"/>
              <a:gd name="T74" fmla="*/ 38 w 799"/>
              <a:gd name="T75" fmla="*/ 797 h 1015"/>
              <a:gd name="T76" fmla="*/ 84 w 799"/>
              <a:gd name="T77" fmla="*/ 713 h 1015"/>
              <a:gd name="T78" fmla="*/ 633 w 799"/>
              <a:gd name="T79" fmla="*/ 358 h 1015"/>
              <a:gd name="T80" fmla="*/ 597 w 799"/>
              <a:gd name="T81" fmla="*/ 364 h 1015"/>
              <a:gd name="T82" fmla="*/ 545 w 799"/>
              <a:gd name="T83" fmla="*/ 314 h 1015"/>
              <a:gd name="T84" fmla="*/ 396 w 799"/>
              <a:gd name="T85" fmla="*/ 320 h 1015"/>
              <a:gd name="T86" fmla="*/ 260 w 799"/>
              <a:gd name="T87" fmla="*/ 297 h 1015"/>
              <a:gd name="T88" fmla="*/ 181 w 799"/>
              <a:gd name="T89" fmla="*/ 358 h 1015"/>
              <a:gd name="T90" fmla="*/ 169 w 799"/>
              <a:gd name="T91" fmla="*/ 362 h 1015"/>
              <a:gd name="T92" fmla="*/ 179 w 799"/>
              <a:gd name="T93" fmla="*/ 418 h 1015"/>
              <a:gd name="T94" fmla="*/ 202 w 799"/>
              <a:gd name="T95" fmla="*/ 443 h 1015"/>
              <a:gd name="T96" fmla="*/ 221 w 799"/>
              <a:gd name="T97" fmla="*/ 476 h 1015"/>
              <a:gd name="T98" fmla="*/ 254 w 799"/>
              <a:gd name="T99" fmla="*/ 541 h 1015"/>
              <a:gd name="T100" fmla="*/ 290 w 799"/>
              <a:gd name="T101" fmla="*/ 580 h 1015"/>
              <a:gd name="T102" fmla="*/ 346 w 799"/>
              <a:gd name="T103" fmla="*/ 616 h 1015"/>
              <a:gd name="T104" fmla="*/ 406 w 799"/>
              <a:gd name="T105" fmla="*/ 628 h 1015"/>
              <a:gd name="T106" fmla="*/ 450 w 799"/>
              <a:gd name="T107" fmla="*/ 620 h 1015"/>
              <a:gd name="T108" fmla="*/ 508 w 799"/>
              <a:gd name="T109" fmla="*/ 591 h 1015"/>
              <a:gd name="T110" fmla="*/ 543 w 799"/>
              <a:gd name="T111" fmla="*/ 555 h 1015"/>
              <a:gd name="T112" fmla="*/ 583 w 799"/>
              <a:gd name="T113" fmla="*/ 493 h 1015"/>
              <a:gd name="T114" fmla="*/ 608 w 799"/>
              <a:gd name="T115" fmla="*/ 443 h 1015"/>
              <a:gd name="T116" fmla="*/ 626 w 799"/>
              <a:gd name="T117" fmla="*/ 426 h 1015"/>
              <a:gd name="T118" fmla="*/ 637 w 799"/>
              <a:gd name="T119" fmla="*/ 393 h 1015"/>
              <a:gd name="T120" fmla="*/ 633 w 799"/>
              <a:gd name="T121" fmla="*/ 358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9" h="1015">
                <a:moveTo>
                  <a:pt x="662" y="324"/>
                </a:moveTo>
                <a:lnTo>
                  <a:pt x="662" y="324"/>
                </a:lnTo>
                <a:lnTo>
                  <a:pt x="672" y="331"/>
                </a:lnTo>
                <a:lnTo>
                  <a:pt x="683" y="337"/>
                </a:lnTo>
                <a:lnTo>
                  <a:pt x="683" y="349"/>
                </a:lnTo>
                <a:lnTo>
                  <a:pt x="683" y="349"/>
                </a:lnTo>
                <a:lnTo>
                  <a:pt x="681" y="372"/>
                </a:lnTo>
                <a:lnTo>
                  <a:pt x="678" y="395"/>
                </a:lnTo>
                <a:lnTo>
                  <a:pt x="674" y="416"/>
                </a:lnTo>
                <a:lnTo>
                  <a:pt x="670" y="433"/>
                </a:lnTo>
                <a:lnTo>
                  <a:pt x="670" y="433"/>
                </a:lnTo>
                <a:lnTo>
                  <a:pt x="662" y="447"/>
                </a:lnTo>
                <a:lnTo>
                  <a:pt x="653" y="460"/>
                </a:lnTo>
                <a:lnTo>
                  <a:pt x="645" y="470"/>
                </a:lnTo>
                <a:lnTo>
                  <a:pt x="633" y="476"/>
                </a:lnTo>
                <a:lnTo>
                  <a:pt x="633" y="476"/>
                </a:lnTo>
                <a:lnTo>
                  <a:pt x="626" y="497"/>
                </a:lnTo>
                <a:lnTo>
                  <a:pt x="618" y="516"/>
                </a:lnTo>
                <a:lnTo>
                  <a:pt x="608" y="534"/>
                </a:lnTo>
                <a:lnTo>
                  <a:pt x="599" y="551"/>
                </a:lnTo>
                <a:lnTo>
                  <a:pt x="587" y="568"/>
                </a:lnTo>
                <a:lnTo>
                  <a:pt x="574" y="584"/>
                </a:lnTo>
                <a:lnTo>
                  <a:pt x="562" y="599"/>
                </a:lnTo>
                <a:lnTo>
                  <a:pt x="547" y="611"/>
                </a:lnTo>
                <a:lnTo>
                  <a:pt x="547" y="611"/>
                </a:lnTo>
                <a:lnTo>
                  <a:pt x="533" y="624"/>
                </a:lnTo>
                <a:lnTo>
                  <a:pt x="516" y="636"/>
                </a:lnTo>
                <a:lnTo>
                  <a:pt x="498" y="647"/>
                </a:lnTo>
                <a:lnTo>
                  <a:pt x="481" y="655"/>
                </a:lnTo>
                <a:lnTo>
                  <a:pt x="462" y="661"/>
                </a:lnTo>
                <a:lnTo>
                  <a:pt x="443" y="666"/>
                </a:lnTo>
                <a:lnTo>
                  <a:pt x="425" y="670"/>
                </a:lnTo>
                <a:lnTo>
                  <a:pt x="406" y="670"/>
                </a:lnTo>
                <a:lnTo>
                  <a:pt x="406" y="670"/>
                </a:lnTo>
                <a:lnTo>
                  <a:pt x="385" y="670"/>
                </a:lnTo>
                <a:lnTo>
                  <a:pt x="366" y="666"/>
                </a:lnTo>
                <a:lnTo>
                  <a:pt x="348" y="661"/>
                </a:lnTo>
                <a:lnTo>
                  <a:pt x="331" y="655"/>
                </a:lnTo>
                <a:lnTo>
                  <a:pt x="312" y="647"/>
                </a:lnTo>
                <a:lnTo>
                  <a:pt x="296" y="636"/>
                </a:lnTo>
                <a:lnTo>
                  <a:pt x="279" y="624"/>
                </a:lnTo>
                <a:lnTo>
                  <a:pt x="263" y="611"/>
                </a:lnTo>
                <a:lnTo>
                  <a:pt x="263" y="611"/>
                </a:lnTo>
                <a:lnTo>
                  <a:pt x="248" y="599"/>
                </a:lnTo>
                <a:lnTo>
                  <a:pt x="235" y="584"/>
                </a:lnTo>
                <a:lnTo>
                  <a:pt x="223" y="568"/>
                </a:lnTo>
                <a:lnTo>
                  <a:pt x="213" y="553"/>
                </a:lnTo>
                <a:lnTo>
                  <a:pt x="202" y="534"/>
                </a:lnTo>
                <a:lnTo>
                  <a:pt x="192" y="518"/>
                </a:lnTo>
                <a:lnTo>
                  <a:pt x="183" y="497"/>
                </a:lnTo>
                <a:lnTo>
                  <a:pt x="177" y="478"/>
                </a:lnTo>
                <a:lnTo>
                  <a:pt x="177" y="478"/>
                </a:lnTo>
                <a:lnTo>
                  <a:pt x="167" y="470"/>
                </a:lnTo>
                <a:lnTo>
                  <a:pt x="156" y="462"/>
                </a:lnTo>
                <a:lnTo>
                  <a:pt x="146" y="449"/>
                </a:lnTo>
                <a:lnTo>
                  <a:pt x="140" y="435"/>
                </a:lnTo>
                <a:lnTo>
                  <a:pt x="140" y="435"/>
                </a:lnTo>
                <a:lnTo>
                  <a:pt x="134" y="416"/>
                </a:lnTo>
                <a:lnTo>
                  <a:pt x="129" y="395"/>
                </a:lnTo>
                <a:lnTo>
                  <a:pt x="127" y="374"/>
                </a:lnTo>
                <a:lnTo>
                  <a:pt x="127" y="349"/>
                </a:lnTo>
                <a:lnTo>
                  <a:pt x="127" y="337"/>
                </a:lnTo>
                <a:lnTo>
                  <a:pt x="136" y="331"/>
                </a:lnTo>
                <a:lnTo>
                  <a:pt x="136" y="331"/>
                </a:lnTo>
                <a:lnTo>
                  <a:pt x="142" y="329"/>
                </a:lnTo>
                <a:lnTo>
                  <a:pt x="142" y="329"/>
                </a:lnTo>
                <a:lnTo>
                  <a:pt x="136" y="277"/>
                </a:lnTo>
                <a:lnTo>
                  <a:pt x="134" y="233"/>
                </a:lnTo>
                <a:lnTo>
                  <a:pt x="136" y="193"/>
                </a:lnTo>
                <a:lnTo>
                  <a:pt x="140" y="160"/>
                </a:lnTo>
                <a:lnTo>
                  <a:pt x="144" y="146"/>
                </a:lnTo>
                <a:lnTo>
                  <a:pt x="148" y="131"/>
                </a:lnTo>
                <a:lnTo>
                  <a:pt x="154" y="119"/>
                </a:lnTo>
                <a:lnTo>
                  <a:pt x="163" y="106"/>
                </a:lnTo>
                <a:lnTo>
                  <a:pt x="179" y="83"/>
                </a:lnTo>
                <a:lnTo>
                  <a:pt x="202" y="62"/>
                </a:lnTo>
                <a:lnTo>
                  <a:pt x="202" y="62"/>
                </a:lnTo>
                <a:lnTo>
                  <a:pt x="221" y="48"/>
                </a:lnTo>
                <a:lnTo>
                  <a:pt x="242" y="35"/>
                </a:lnTo>
                <a:lnTo>
                  <a:pt x="265" y="25"/>
                </a:lnTo>
                <a:lnTo>
                  <a:pt x="290" y="17"/>
                </a:lnTo>
                <a:lnTo>
                  <a:pt x="315" y="10"/>
                </a:lnTo>
                <a:lnTo>
                  <a:pt x="342" y="4"/>
                </a:lnTo>
                <a:lnTo>
                  <a:pt x="366" y="2"/>
                </a:lnTo>
                <a:lnTo>
                  <a:pt x="394" y="0"/>
                </a:lnTo>
                <a:lnTo>
                  <a:pt x="421" y="2"/>
                </a:lnTo>
                <a:lnTo>
                  <a:pt x="448" y="4"/>
                </a:lnTo>
                <a:lnTo>
                  <a:pt x="475" y="8"/>
                </a:lnTo>
                <a:lnTo>
                  <a:pt x="500" y="12"/>
                </a:lnTo>
                <a:lnTo>
                  <a:pt x="525" y="21"/>
                </a:lnTo>
                <a:lnTo>
                  <a:pt x="547" y="31"/>
                </a:lnTo>
                <a:lnTo>
                  <a:pt x="568" y="42"/>
                </a:lnTo>
                <a:lnTo>
                  <a:pt x="587" y="54"/>
                </a:lnTo>
                <a:lnTo>
                  <a:pt x="587" y="54"/>
                </a:lnTo>
                <a:lnTo>
                  <a:pt x="599" y="64"/>
                </a:lnTo>
                <a:lnTo>
                  <a:pt x="612" y="75"/>
                </a:lnTo>
                <a:lnTo>
                  <a:pt x="622" y="87"/>
                </a:lnTo>
                <a:lnTo>
                  <a:pt x="631" y="100"/>
                </a:lnTo>
                <a:lnTo>
                  <a:pt x="639" y="112"/>
                </a:lnTo>
                <a:lnTo>
                  <a:pt x="645" y="127"/>
                </a:lnTo>
                <a:lnTo>
                  <a:pt x="651" y="141"/>
                </a:lnTo>
                <a:lnTo>
                  <a:pt x="658" y="158"/>
                </a:lnTo>
                <a:lnTo>
                  <a:pt x="664" y="193"/>
                </a:lnTo>
                <a:lnTo>
                  <a:pt x="668" y="233"/>
                </a:lnTo>
                <a:lnTo>
                  <a:pt x="666" y="277"/>
                </a:lnTo>
                <a:lnTo>
                  <a:pt x="662" y="324"/>
                </a:lnTo>
                <a:lnTo>
                  <a:pt x="662" y="324"/>
                </a:lnTo>
                <a:close/>
                <a:moveTo>
                  <a:pt x="115" y="678"/>
                </a:moveTo>
                <a:lnTo>
                  <a:pt x="115" y="678"/>
                </a:lnTo>
                <a:lnTo>
                  <a:pt x="221" y="678"/>
                </a:lnTo>
                <a:lnTo>
                  <a:pt x="221" y="678"/>
                </a:lnTo>
                <a:lnTo>
                  <a:pt x="240" y="695"/>
                </a:lnTo>
                <a:lnTo>
                  <a:pt x="258" y="709"/>
                </a:lnTo>
                <a:lnTo>
                  <a:pt x="279" y="722"/>
                </a:lnTo>
                <a:lnTo>
                  <a:pt x="302" y="732"/>
                </a:lnTo>
                <a:lnTo>
                  <a:pt x="325" y="740"/>
                </a:lnTo>
                <a:lnTo>
                  <a:pt x="350" y="747"/>
                </a:lnTo>
                <a:lnTo>
                  <a:pt x="375" y="751"/>
                </a:lnTo>
                <a:lnTo>
                  <a:pt x="400" y="753"/>
                </a:lnTo>
                <a:lnTo>
                  <a:pt x="400" y="753"/>
                </a:lnTo>
                <a:lnTo>
                  <a:pt x="427" y="751"/>
                </a:lnTo>
                <a:lnTo>
                  <a:pt x="452" y="747"/>
                </a:lnTo>
                <a:lnTo>
                  <a:pt x="477" y="740"/>
                </a:lnTo>
                <a:lnTo>
                  <a:pt x="500" y="732"/>
                </a:lnTo>
                <a:lnTo>
                  <a:pt x="522" y="720"/>
                </a:lnTo>
                <a:lnTo>
                  <a:pt x="543" y="707"/>
                </a:lnTo>
                <a:lnTo>
                  <a:pt x="564" y="693"/>
                </a:lnTo>
                <a:lnTo>
                  <a:pt x="581" y="674"/>
                </a:lnTo>
                <a:lnTo>
                  <a:pt x="581" y="674"/>
                </a:lnTo>
                <a:lnTo>
                  <a:pt x="689" y="674"/>
                </a:lnTo>
                <a:lnTo>
                  <a:pt x="689" y="674"/>
                </a:lnTo>
                <a:lnTo>
                  <a:pt x="703" y="688"/>
                </a:lnTo>
                <a:lnTo>
                  <a:pt x="716" y="705"/>
                </a:lnTo>
                <a:lnTo>
                  <a:pt x="728" y="722"/>
                </a:lnTo>
                <a:lnTo>
                  <a:pt x="739" y="742"/>
                </a:lnTo>
                <a:lnTo>
                  <a:pt x="749" y="763"/>
                </a:lnTo>
                <a:lnTo>
                  <a:pt x="760" y="784"/>
                </a:lnTo>
                <a:lnTo>
                  <a:pt x="776" y="832"/>
                </a:lnTo>
                <a:lnTo>
                  <a:pt x="789" y="880"/>
                </a:lnTo>
                <a:lnTo>
                  <a:pt x="797" y="928"/>
                </a:lnTo>
                <a:lnTo>
                  <a:pt x="799" y="973"/>
                </a:lnTo>
                <a:lnTo>
                  <a:pt x="799" y="996"/>
                </a:lnTo>
                <a:lnTo>
                  <a:pt x="799" y="1015"/>
                </a:lnTo>
                <a:lnTo>
                  <a:pt x="799" y="1015"/>
                </a:lnTo>
                <a:lnTo>
                  <a:pt x="0" y="1015"/>
                </a:lnTo>
                <a:lnTo>
                  <a:pt x="0" y="1015"/>
                </a:lnTo>
                <a:lnTo>
                  <a:pt x="3" y="977"/>
                </a:lnTo>
                <a:lnTo>
                  <a:pt x="7" y="936"/>
                </a:lnTo>
                <a:lnTo>
                  <a:pt x="13" y="890"/>
                </a:lnTo>
                <a:lnTo>
                  <a:pt x="23" y="842"/>
                </a:lnTo>
                <a:lnTo>
                  <a:pt x="30" y="819"/>
                </a:lnTo>
                <a:lnTo>
                  <a:pt x="38" y="797"/>
                </a:lnTo>
                <a:lnTo>
                  <a:pt x="46" y="774"/>
                </a:lnTo>
                <a:lnTo>
                  <a:pt x="57" y="753"/>
                </a:lnTo>
                <a:lnTo>
                  <a:pt x="69" y="732"/>
                </a:lnTo>
                <a:lnTo>
                  <a:pt x="84" y="713"/>
                </a:lnTo>
                <a:lnTo>
                  <a:pt x="98" y="695"/>
                </a:lnTo>
                <a:lnTo>
                  <a:pt x="115" y="678"/>
                </a:lnTo>
                <a:lnTo>
                  <a:pt x="115" y="678"/>
                </a:lnTo>
                <a:close/>
                <a:moveTo>
                  <a:pt x="633" y="358"/>
                </a:moveTo>
                <a:lnTo>
                  <a:pt x="633" y="358"/>
                </a:lnTo>
                <a:lnTo>
                  <a:pt x="612" y="360"/>
                </a:lnTo>
                <a:lnTo>
                  <a:pt x="604" y="362"/>
                </a:lnTo>
                <a:lnTo>
                  <a:pt x="597" y="364"/>
                </a:lnTo>
                <a:lnTo>
                  <a:pt x="597" y="364"/>
                </a:lnTo>
                <a:lnTo>
                  <a:pt x="579" y="308"/>
                </a:lnTo>
                <a:lnTo>
                  <a:pt x="579" y="308"/>
                </a:lnTo>
                <a:lnTo>
                  <a:pt x="545" y="314"/>
                </a:lnTo>
                <a:lnTo>
                  <a:pt x="510" y="318"/>
                </a:lnTo>
                <a:lnTo>
                  <a:pt x="475" y="322"/>
                </a:lnTo>
                <a:lnTo>
                  <a:pt x="437" y="322"/>
                </a:lnTo>
                <a:lnTo>
                  <a:pt x="396" y="320"/>
                </a:lnTo>
                <a:lnTo>
                  <a:pt x="354" y="316"/>
                </a:lnTo>
                <a:lnTo>
                  <a:pt x="308" y="308"/>
                </a:lnTo>
                <a:lnTo>
                  <a:pt x="260" y="297"/>
                </a:lnTo>
                <a:lnTo>
                  <a:pt x="260" y="297"/>
                </a:lnTo>
                <a:lnTo>
                  <a:pt x="223" y="362"/>
                </a:lnTo>
                <a:lnTo>
                  <a:pt x="223" y="362"/>
                </a:lnTo>
                <a:lnTo>
                  <a:pt x="181" y="358"/>
                </a:lnTo>
                <a:lnTo>
                  <a:pt x="181" y="358"/>
                </a:lnTo>
                <a:lnTo>
                  <a:pt x="175" y="358"/>
                </a:lnTo>
                <a:lnTo>
                  <a:pt x="175" y="358"/>
                </a:lnTo>
                <a:lnTo>
                  <a:pt x="169" y="362"/>
                </a:lnTo>
                <a:lnTo>
                  <a:pt x="169" y="362"/>
                </a:lnTo>
                <a:lnTo>
                  <a:pt x="171" y="393"/>
                </a:lnTo>
                <a:lnTo>
                  <a:pt x="175" y="406"/>
                </a:lnTo>
                <a:lnTo>
                  <a:pt x="179" y="418"/>
                </a:lnTo>
                <a:lnTo>
                  <a:pt x="179" y="418"/>
                </a:lnTo>
                <a:lnTo>
                  <a:pt x="183" y="426"/>
                </a:lnTo>
                <a:lnTo>
                  <a:pt x="188" y="435"/>
                </a:lnTo>
                <a:lnTo>
                  <a:pt x="194" y="439"/>
                </a:lnTo>
                <a:lnTo>
                  <a:pt x="202" y="443"/>
                </a:lnTo>
                <a:lnTo>
                  <a:pt x="213" y="445"/>
                </a:lnTo>
                <a:lnTo>
                  <a:pt x="215" y="458"/>
                </a:lnTo>
                <a:lnTo>
                  <a:pt x="215" y="458"/>
                </a:lnTo>
                <a:lnTo>
                  <a:pt x="221" y="476"/>
                </a:lnTo>
                <a:lnTo>
                  <a:pt x="227" y="493"/>
                </a:lnTo>
                <a:lnTo>
                  <a:pt x="235" y="510"/>
                </a:lnTo>
                <a:lnTo>
                  <a:pt x="246" y="526"/>
                </a:lnTo>
                <a:lnTo>
                  <a:pt x="254" y="541"/>
                </a:lnTo>
                <a:lnTo>
                  <a:pt x="267" y="555"/>
                </a:lnTo>
                <a:lnTo>
                  <a:pt x="277" y="568"/>
                </a:lnTo>
                <a:lnTo>
                  <a:pt x="290" y="580"/>
                </a:lnTo>
                <a:lnTo>
                  <a:pt x="290" y="580"/>
                </a:lnTo>
                <a:lnTo>
                  <a:pt x="304" y="591"/>
                </a:lnTo>
                <a:lnTo>
                  <a:pt x="317" y="601"/>
                </a:lnTo>
                <a:lnTo>
                  <a:pt x="331" y="607"/>
                </a:lnTo>
                <a:lnTo>
                  <a:pt x="346" y="616"/>
                </a:lnTo>
                <a:lnTo>
                  <a:pt x="360" y="620"/>
                </a:lnTo>
                <a:lnTo>
                  <a:pt x="375" y="624"/>
                </a:lnTo>
                <a:lnTo>
                  <a:pt x="389" y="626"/>
                </a:lnTo>
                <a:lnTo>
                  <a:pt x="406" y="628"/>
                </a:lnTo>
                <a:lnTo>
                  <a:pt x="406" y="628"/>
                </a:lnTo>
                <a:lnTo>
                  <a:pt x="421" y="626"/>
                </a:lnTo>
                <a:lnTo>
                  <a:pt x="435" y="624"/>
                </a:lnTo>
                <a:lnTo>
                  <a:pt x="450" y="620"/>
                </a:lnTo>
                <a:lnTo>
                  <a:pt x="464" y="616"/>
                </a:lnTo>
                <a:lnTo>
                  <a:pt x="479" y="607"/>
                </a:lnTo>
                <a:lnTo>
                  <a:pt x="493" y="599"/>
                </a:lnTo>
                <a:lnTo>
                  <a:pt x="508" y="591"/>
                </a:lnTo>
                <a:lnTo>
                  <a:pt x="520" y="580"/>
                </a:lnTo>
                <a:lnTo>
                  <a:pt x="520" y="580"/>
                </a:lnTo>
                <a:lnTo>
                  <a:pt x="533" y="568"/>
                </a:lnTo>
                <a:lnTo>
                  <a:pt x="543" y="555"/>
                </a:lnTo>
                <a:lnTo>
                  <a:pt x="556" y="541"/>
                </a:lnTo>
                <a:lnTo>
                  <a:pt x="566" y="526"/>
                </a:lnTo>
                <a:lnTo>
                  <a:pt x="574" y="510"/>
                </a:lnTo>
                <a:lnTo>
                  <a:pt x="583" y="493"/>
                </a:lnTo>
                <a:lnTo>
                  <a:pt x="589" y="474"/>
                </a:lnTo>
                <a:lnTo>
                  <a:pt x="595" y="458"/>
                </a:lnTo>
                <a:lnTo>
                  <a:pt x="597" y="445"/>
                </a:lnTo>
                <a:lnTo>
                  <a:pt x="608" y="443"/>
                </a:lnTo>
                <a:lnTo>
                  <a:pt x="608" y="443"/>
                </a:lnTo>
                <a:lnTo>
                  <a:pt x="614" y="439"/>
                </a:lnTo>
                <a:lnTo>
                  <a:pt x="620" y="433"/>
                </a:lnTo>
                <a:lnTo>
                  <a:pt x="626" y="426"/>
                </a:lnTo>
                <a:lnTo>
                  <a:pt x="631" y="418"/>
                </a:lnTo>
                <a:lnTo>
                  <a:pt x="631" y="418"/>
                </a:lnTo>
                <a:lnTo>
                  <a:pt x="635" y="406"/>
                </a:lnTo>
                <a:lnTo>
                  <a:pt x="637" y="393"/>
                </a:lnTo>
                <a:lnTo>
                  <a:pt x="639" y="362"/>
                </a:lnTo>
                <a:lnTo>
                  <a:pt x="639" y="362"/>
                </a:lnTo>
                <a:lnTo>
                  <a:pt x="633" y="358"/>
                </a:lnTo>
                <a:lnTo>
                  <a:pt x="633" y="358"/>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6" name="Freeform 7"/>
          <p:cNvSpPr>
            <a:spLocks noEditPoints="1"/>
          </p:cNvSpPr>
          <p:nvPr/>
        </p:nvSpPr>
        <p:spPr bwMode="auto">
          <a:xfrm>
            <a:off x="9142095" y="2851785"/>
            <a:ext cx="483870" cy="615315"/>
          </a:xfrm>
          <a:custGeom>
            <a:avLst/>
            <a:gdLst>
              <a:gd name="T0" fmla="*/ 683 w 799"/>
              <a:gd name="T1" fmla="*/ 337 h 1015"/>
              <a:gd name="T2" fmla="*/ 678 w 799"/>
              <a:gd name="T3" fmla="*/ 395 h 1015"/>
              <a:gd name="T4" fmla="*/ 662 w 799"/>
              <a:gd name="T5" fmla="*/ 447 h 1015"/>
              <a:gd name="T6" fmla="*/ 633 w 799"/>
              <a:gd name="T7" fmla="*/ 476 h 1015"/>
              <a:gd name="T8" fmla="*/ 599 w 799"/>
              <a:gd name="T9" fmla="*/ 551 h 1015"/>
              <a:gd name="T10" fmla="*/ 547 w 799"/>
              <a:gd name="T11" fmla="*/ 611 h 1015"/>
              <a:gd name="T12" fmla="*/ 498 w 799"/>
              <a:gd name="T13" fmla="*/ 647 h 1015"/>
              <a:gd name="T14" fmla="*/ 425 w 799"/>
              <a:gd name="T15" fmla="*/ 670 h 1015"/>
              <a:gd name="T16" fmla="*/ 366 w 799"/>
              <a:gd name="T17" fmla="*/ 666 h 1015"/>
              <a:gd name="T18" fmla="*/ 296 w 799"/>
              <a:gd name="T19" fmla="*/ 636 h 1015"/>
              <a:gd name="T20" fmla="*/ 248 w 799"/>
              <a:gd name="T21" fmla="*/ 599 h 1015"/>
              <a:gd name="T22" fmla="*/ 202 w 799"/>
              <a:gd name="T23" fmla="*/ 534 h 1015"/>
              <a:gd name="T24" fmla="*/ 177 w 799"/>
              <a:gd name="T25" fmla="*/ 478 h 1015"/>
              <a:gd name="T26" fmla="*/ 140 w 799"/>
              <a:gd name="T27" fmla="*/ 435 h 1015"/>
              <a:gd name="T28" fmla="*/ 127 w 799"/>
              <a:gd name="T29" fmla="*/ 374 h 1015"/>
              <a:gd name="T30" fmla="*/ 136 w 799"/>
              <a:gd name="T31" fmla="*/ 331 h 1015"/>
              <a:gd name="T32" fmla="*/ 134 w 799"/>
              <a:gd name="T33" fmla="*/ 233 h 1015"/>
              <a:gd name="T34" fmla="*/ 148 w 799"/>
              <a:gd name="T35" fmla="*/ 131 h 1015"/>
              <a:gd name="T36" fmla="*/ 202 w 799"/>
              <a:gd name="T37" fmla="*/ 62 h 1015"/>
              <a:gd name="T38" fmla="*/ 265 w 799"/>
              <a:gd name="T39" fmla="*/ 25 h 1015"/>
              <a:gd name="T40" fmla="*/ 366 w 799"/>
              <a:gd name="T41" fmla="*/ 2 h 1015"/>
              <a:gd name="T42" fmla="*/ 475 w 799"/>
              <a:gd name="T43" fmla="*/ 8 h 1015"/>
              <a:gd name="T44" fmla="*/ 568 w 799"/>
              <a:gd name="T45" fmla="*/ 42 h 1015"/>
              <a:gd name="T46" fmla="*/ 612 w 799"/>
              <a:gd name="T47" fmla="*/ 75 h 1015"/>
              <a:gd name="T48" fmla="*/ 645 w 799"/>
              <a:gd name="T49" fmla="*/ 127 h 1015"/>
              <a:gd name="T50" fmla="*/ 668 w 799"/>
              <a:gd name="T51" fmla="*/ 233 h 1015"/>
              <a:gd name="T52" fmla="*/ 115 w 799"/>
              <a:gd name="T53" fmla="*/ 678 h 1015"/>
              <a:gd name="T54" fmla="*/ 240 w 799"/>
              <a:gd name="T55" fmla="*/ 695 h 1015"/>
              <a:gd name="T56" fmla="*/ 325 w 799"/>
              <a:gd name="T57" fmla="*/ 740 h 1015"/>
              <a:gd name="T58" fmla="*/ 400 w 799"/>
              <a:gd name="T59" fmla="*/ 753 h 1015"/>
              <a:gd name="T60" fmla="*/ 500 w 799"/>
              <a:gd name="T61" fmla="*/ 732 h 1015"/>
              <a:gd name="T62" fmla="*/ 581 w 799"/>
              <a:gd name="T63" fmla="*/ 674 h 1015"/>
              <a:gd name="T64" fmla="*/ 703 w 799"/>
              <a:gd name="T65" fmla="*/ 688 h 1015"/>
              <a:gd name="T66" fmla="*/ 749 w 799"/>
              <a:gd name="T67" fmla="*/ 763 h 1015"/>
              <a:gd name="T68" fmla="*/ 797 w 799"/>
              <a:gd name="T69" fmla="*/ 928 h 1015"/>
              <a:gd name="T70" fmla="*/ 799 w 799"/>
              <a:gd name="T71" fmla="*/ 1015 h 1015"/>
              <a:gd name="T72" fmla="*/ 7 w 799"/>
              <a:gd name="T73" fmla="*/ 936 h 1015"/>
              <a:gd name="T74" fmla="*/ 38 w 799"/>
              <a:gd name="T75" fmla="*/ 797 h 1015"/>
              <a:gd name="T76" fmla="*/ 84 w 799"/>
              <a:gd name="T77" fmla="*/ 713 h 1015"/>
              <a:gd name="T78" fmla="*/ 633 w 799"/>
              <a:gd name="T79" fmla="*/ 358 h 1015"/>
              <a:gd name="T80" fmla="*/ 597 w 799"/>
              <a:gd name="T81" fmla="*/ 364 h 1015"/>
              <a:gd name="T82" fmla="*/ 545 w 799"/>
              <a:gd name="T83" fmla="*/ 314 h 1015"/>
              <a:gd name="T84" fmla="*/ 396 w 799"/>
              <a:gd name="T85" fmla="*/ 320 h 1015"/>
              <a:gd name="T86" fmla="*/ 260 w 799"/>
              <a:gd name="T87" fmla="*/ 297 h 1015"/>
              <a:gd name="T88" fmla="*/ 181 w 799"/>
              <a:gd name="T89" fmla="*/ 358 h 1015"/>
              <a:gd name="T90" fmla="*/ 169 w 799"/>
              <a:gd name="T91" fmla="*/ 362 h 1015"/>
              <a:gd name="T92" fmla="*/ 179 w 799"/>
              <a:gd name="T93" fmla="*/ 418 h 1015"/>
              <a:gd name="T94" fmla="*/ 202 w 799"/>
              <a:gd name="T95" fmla="*/ 443 h 1015"/>
              <a:gd name="T96" fmla="*/ 221 w 799"/>
              <a:gd name="T97" fmla="*/ 476 h 1015"/>
              <a:gd name="T98" fmla="*/ 254 w 799"/>
              <a:gd name="T99" fmla="*/ 541 h 1015"/>
              <a:gd name="T100" fmla="*/ 290 w 799"/>
              <a:gd name="T101" fmla="*/ 580 h 1015"/>
              <a:gd name="T102" fmla="*/ 346 w 799"/>
              <a:gd name="T103" fmla="*/ 616 h 1015"/>
              <a:gd name="T104" fmla="*/ 406 w 799"/>
              <a:gd name="T105" fmla="*/ 628 h 1015"/>
              <a:gd name="T106" fmla="*/ 450 w 799"/>
              <a:gd name="T107" fmla="*/ 620 h 1015"/>
              <a:gd name="T108" fmla="*/ 508 w 799"/>
              <a:gd name="T109" fmla="*/ 591 h 1015"/>
              <a:gd name="T110" fmla="*/ 543 w 799"/>
              <a:gd name="T111" fmla="*/ 555 h 1015"/>
              <a:gd name="T112" fmla="*/ 583 w 799"/>
              <a:gd name="T113" fmla="*/ 493 h 1015"/>
              <a:gd name="T114" fmla="*/ 608 w 799"/>
              <a:gd name="T115" fmla="*/ 443 h 1015"/>
              <a:gd name="T116" fmla="*/ 626 w 799"/>
              <a:gd name="T117" fmla="*/ 426 h 1015"/>
              <a:gd name="T118" fmla="*/ 637 w 799"/>
              <a:gd name="T119" fmla="*/ 393 h 1015"/>
              <a:gd name="T120" fmla="*/ 633 w 799"/>
              <a:gd name="T121" fmla="*/ 358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9" h="1015">
                <a:moveTo>
                  <a:pt x="662" y="324"/>
                </a:moveTo>
                <a:lnTo>
                  <a:pt x="662" y="324"/>
                </a:lnTo>
                <a:lnTo>
                  <a:pt x="672" y="331"/>
                </a:lnTo>
                <a:lnTo>
                  <a:pt x="683" y="337"/>
                </a:lnTo>
                <a:lnTo>
                  <a:pt x="683" y="349"/>
                </a:lnTo>
                <a:lnTo>
                  <a:pt x="683" y="349"/>
                </a:lnTo>
                <a:lnTo>
                  <a:pt x="681" y="372"/>
                </a:lnTo>
                <a:lnTo>
                  <a:pt x="678" y="395"/>
                </a:lnTo>
                <a:lnTo>
                  <a:pt x="674" y="416"/>
                </a:lnTo>
                <a:lnTo>
                  <a:pt x="670" y="433"/>
                </a:lnTo>
                <a:lnTo>
                  <a:pt x="670" y="433"/>
                </a:lnTo>
                <a:lnTo>
                  <a:pt x="662" y="447"/>
                </a:lnTo>
                <a:lnTo>
                  <a:pt x="653" y="460"/>
                </a:lnTo>
                <a:lnTo>
                  <a:pt x="645" y="470"/>
                </a:lnTo>
                <a:lnTo>
                  <a:pt x="633" y="476"/>
                </a:lnTo>
                <a:lnTo>
                  <a:pt x="633" y="476"/>
                </a:lnTo>
                <a:lnTo>
                  <a:pt x="626" y="497"/>
                </a:lnTo>
                <a:lnTo>
                  <a:pt x="618" y="516"/>
                </a:lnTo>
                <a:lnTo>
                  <a:pt x="608" y="534"/>
                </a:lnTo>
                <a:lnTo>
                  <a:pt x="599" y="551"/>
                </a:lnTo>
                <a:lnTo>
                  <a:pt x="587" y="568"/>
                </a:lnTo>
                <a:lnTo>
                  <a:pt x="574" y="584"/>
                </a:lnTo>
                <a:lnTo>
                  <a:pt x="562" y="599"/>
                </a:lnTo>
                <a:lnTo>
                  <a:pt x="547" y="611"/>
                </a:lnTo>
                <a:lnTo>
                  <a:pt x="547" y="611"/>
                </a:lnTo>
                <a:lnTo>
                  <a:pt x="533" y="624"/>
                </a:lnTo>
                <a:lnTo>
                  <a:pt x="516" y="636"/>
                </a:lnTo>
                <a:lnTo>
                  <a:pt x="498" y="647"/>
                </a:lnTo>
                <a:lnTo>
                  <a:pt x="481" y="655"/>
                </a:lnTo>
                <a:lnTo>
                  <a:pt x="462" y="661"/>
                </a:lnTo>
                <a:lnTo>
                  <a:pt x="443" y="666"/>
                </a:lnTo>
                <a:lnTo>
                  <a:pt x="425" y="670"/>
                </a:lnTo>
                <a:lnTo>
                  <a:pt x="406" y="670"/>
                </a:lnTo>
                <a:lnTo>
                  <a:pt x="406" y="670"/>
                </a:lnTo>
                <a:lnTo>
                  <a:pt x="385" y="670"/>
                </a:lnTo>
                <a:lnTo>
                  <a:pt x="366" y="666"/>
                </a:lnTo>
                <a:lnTo>
                  <a:pt x="348" y="661"/>
                </a:lnTo>
                <a:lnTo>
                  <a:pt x="331" y="655"/>
                </a:lnTo>
                <a:lnTo>
                  <a:pt x="312" y="647"/>
                </a:lnTo>
                <a:lnTo>
                  <a:pt x="296" y="636"/>
                </a:lnTo>
                <a:lnTo>
                  <a:pt x="279" y="624"/>
                </a:lnTo>
                <a:lnTo>
                  <a:pt x="263" y="611"/>
                </a:lnTo>
                <a:lnTo>
                  <a:pt x="263" y="611"/>
                </a:lnTo>
                <a:lnTo>
                  <a:pt x="248" y="599"/>
                </a:lnTo>
                <a:lnTo>
                  <a:pt x="235" y="584"/>
                </a:lnTo>
                <a:lnTo>
                  <a:pt x="223" y="568"/>
                </a:lnTo>
                <a:lnTo>
                  <a:pt x="213" y="553"/>
                </a:lnTo>
                <a:lnTo>
                  <a:pt x="202" y="534"/>
                </a:lnTo>
                <a:lnTo>
                  <a:pt x="192" y="518"/>
                </a:lnTo>
                <a:lnTo>
                  <a:pt x="183" y="497"/>
                </a:lnTo>
                <a:lnTo>
                  <a:pt x="177" y="478"/>
                </a:lnTo>
                <a:lnTo>
                  <a:pt x="177" y="478"/>
                </a:lnTo>
                <a:lnTo>
                  <a:pt x="167" y="470"/>
                </a:lnTo>
                <a:lnTo>
                  <a:pt x="156" y="462"/>
                </a:lnTo>
                <a:lnTo>
                  <a:pt x="146" y="449"/>
                </a:lnTo>
                <a:lnTo>
                  <a:pt x="140" y="435"/>
                </a:lnTo>
                <a:lnTo>
                  <a:pt x="140" y="435"/>
                </a:lnTo>
                <a:lnTo>
                  <a:pt x="134" y="416"/>
                </a:lnTo>
                <a:lnTo>
                  <a:pt x="129" y="395"/>
                </a:lnTo>
                <a:lnTo>
                  <a:pt x="127" y="374"/>
                </a:lnTo>
                <a:lnTo>
                  <a:pt x="127" y="349"/>
                </a:lnTo>
                <a:lnTo>
                  <a:pt x="127" y="337"/>
                </a:lnTo>
                <a:lnTo>
                  <a:pt x="136" y="331"/>
                </a:lnTo>
                <a:lnTo>
                  <a:pt x="136" y="331"/>
                </a:lnTo>
                <a:lnTo>
                  <a:pt x="142" y="329"/>
                </a:lnTo>
                <a:lnTo>
                  <a:pt x="142" y="329"/>
                </a:lnTo>
                <a:lnTo>
                  <a:pt x="136" y="277"/>
                </a:lnTo>
                <a:lnTo>
                  <a:pt x="134" y="233"/>
                </a:lnTo>
                <a:lnTo>
                  <a:pt x="136" y="193"/>
                </a:lnTo>
                <a:lnTo>
                  <a:pt x="140" y="160"/>
                </a:lnTo>
                <a:lnTo>
                  <a:pt x="144" y="146"/>
                </a:lnTo>
                <a:lnTo>
                  <a:pt x="148" y="131"/>
                </a:lnTo>
                <a:lnTo>
                  <a:pt x="154" y="119"/>
                </a:lnTo>
                <a:lnTo>
                  <a:pt x="163" y="106"/>
                </a:lnTo>
                <a:lnTo>
                  <a:pt x="179" y="83"/>
                </a:lnTo>
                <a:lnTo>
                  <a:pt x="202" y="62"/>
                </a:lnTo>
                <a:lnTo>
                  <a:pt x="202" y="62"/>
                </a:lnTo>
                <a:lnTo>
                  <a:pt x="221" y="48"/>
                </a:lnTo>
                <a:lnTo>
                  <a:pt x="242" y="35"/>
                </a:lnTo>
                <a:lnTo>
                  <a:pt x="265" y="25"/>
                </a:lnTo>
                <a:lnTo>
                  <a:pt x="290" y="17"/>
                </a:lnTo>
                <a:lnTo>
                  <a:pt x="315" y="10"/>
                </a:lnTo>
                <a:lnTo>
                  <a:pt x="342" y="4"/>
                </a:lnTo>
                <a:lnTo>
                  <a:pt x="366" y="2"/>
                </a:lnTo>
                <a:lnTo>
                  <a:pt x="394" y="0"/>
                </a:lnTo>
                <a:lnTo>
                  <a:pt x="421" y="2"/>
                </a:lnTo>
                <a:lnTo>
                  <a:pt x="448" y="4"/>
                </a:lnTo>
                <a:lnTo>
                  <a:pt x="475" y="8"/>
                </a:lnTo>
                <a:lnTo>
                  <a:pt x="500" y="12"/>
                </a:lnTo>
                <a:lnTo>
                  <a:pt x="525" y="21"/>
                </a:lnTo>
                <a:lnTo>
                  <a:pt x="547" y="31"/>
                </a:lnTo>
                <a:lnTo>
                  <a:pt x="568" y="42"/>
                </a:lnTo>
                <a:lnTo>
                  <a:pt x="587" y="54"/>
                </a:lnTo>
                <a:lnTo>
                  <a:pt x="587" y="54"/>
                </a:lnTo>
                <a:lnTo>
                  <a:pt x="599" y="64"/>
                </a:lnTo>
                <a:lnTo>
                  <a:pt x="612" y="75"/>
                </a:lnTo>
                <a:lnTo>
                  <a:pt x="622" y="87"/>
                </a:lnTo>
                <a:lnTo>
                  <a:pt x="631" y="100"/>
                </a:lnTo>
                <a:lnTo>
                  <a:pt x="639" y="112"/>
                </a:lnTo>
                <a:lnTo>
                  <a:pt x="645" y="127"/>
                </a:lnTo>
                <a:lnTo>
                  <a:pt x="651" y="141"/>
                </a:lnTo>
                <a:lnTo>
                  <a:pt x="658" y="158"/>
                </a:lnTo>
                <a:lnTo>
                  <a:pt x="664" y="193"/>
                </a:lnTo>
                <a:lnTo>
                  <a:pt x="668" y="233"/>
                </a:lnTo>
                <a:lnTo>
                  <a:pt x="666" y="277"/>
                </a:lnTo>
                <a:lnTo>
                  <a:pt x="662" y="324"/>
                </a:lnTo>
                <a:lnTo>
                  <a:pt x="662" y="324"/>
                </a:lnTo>
                <a:close/>
                <a:moveTo>
                  <a:pt x="115" y="678"/>
                </a:moveTo>
                <a:lnTo>
                  <a:pt x="115" y="678"/>
                </a:lnTo>
                <a:lnTo>
                  <a:pt x="221" y="678"/>
                </a:lnTo>
                <a:lnTo>
                  <a:pt x="221" y="678"/>
                </a:lnTo>
                <a:lnTo>
                  <a:pt x="240" y="695"/>
                </a:lnTo>
                <a:lnTo>
                  <a:pt x="258" y="709"/>
                </a:lnTo>
                <a:lnTo>
                  <a:pt x="279" y="722"/>
                </a:lnTo>
                <a:lnTo>
                  <a:pt x="302" y="732"/>
                </a:lnTo>
                <a:lnTo>
                  <a:pt x="325" y="740"/>
                </a:lnTo>
                <a:lnTo>
                  <a:pt x="350" y="747"/>
                </a:lnTo>
                <a:lnTo>
                  <a:pt x="375" y="751"/>
                </a:lnTo>
                <a:lnTo>
                  <a:pt x="400" y="753"/>
                </a:lnTo>
                <a:lnTo>
                  <a:pt x="400" y="753"/>
                </a:lnTo>
                <a:lnTo>
                  <a:pt x="427" y="751"/>
                </a:lnTo>
                <a:lnTo>
                  <a:pt x="452" y="747"/>
                </a:lnTo>
                <a:lnTo>
                  <a:pt x="477" y="740"/>
                </a:lnTo>
                <a:lnTo>
                  <a:pt x="500" y="732"/>
                </a:lnTo>
                <a:lnTo>
                  <a:pt x="522" y="720"/>
                </a:lnTo>
                <a:lnTo>
                  <a:pt x="543" y="707"/>
                </a:lnTo>
                <a:lnTo>
                  <a:pt x="564" y="693"/>
                </a:lnTo>
                <a:lnTo>
                  <a:pt x="581" y="674"/>
                </a:lnTo>
                <a:lnTo>
                  <a:pt x="581" y="674"/>
                </a:lnTo>
                <a:lnTo>
                  <a:pt x="689" y="674"/>
                </a:lnTo>
                <a:lnTo>
                  <a:pt x="689" y="674"/>
                </a:lnTo>
                <a:lnTo>
                  <a:pt x="703" y="688"/>
                </a:lnTo>
                <a:lnTo>
                  <a:pt x="716" y="705"/>
                </a:lnTo>
                <a:lnTo>
                  <a:pt x="728" y="722"/>
                </a:lnTo>
                <a:lnTo>
                  <a:pt x="739" y="742"/>
                </a:lnTo>
                <a:lnTo>
                  <a:pt x="749" y="763"/>
                </a:lnTo>
                <a:lnTo>
                  <a:pt x="760" y="784"/>
                </a:lnTo>
                <a:lnTo>
                  <a:pt x="776" y="832"/>
                </a:lnTo>
                <a:lnTo>
                  <a:pt x="789" y="880"/>
                </a:lnTo>
                <a:lnTo>
                  <a:pt x="797" y="928"/>
                </a:lnTo>
                <a:lnTo>
                  <a:pt x="799" y="973"/>
                </a:lnTo>
                <a:lnTo>
                  <a:pt x="799" y="996"/>
                </a:lnTo>
                <a:lnTo>
                  <a:pt x="799" y="1015"/>
                </a:lnTo>
                <a:lnTo>
                  <a:pt x="799" y="1015"/>
                </a:lnTo>
                <a:lnTo>
                  <a:pt x="0" y="1015"/>
                </a:lnTo>
                <a:lnTo>
                  <a:pt x="0" y="1015"/>
                </a:lnTo>
                <a:lnTo>
                  <a:pt x="3" y="977"/>
                </a:lnTo>
                <a:lnTo>
                  <a:pt x="7" y="936"/>
                </a:lnTo>
                <a:lnTo>
                  <a:pt x="13" y="890"/>
                </a:lnTo>
                <a:lnTo>
                  <a:pt x="23" y="842"/>
                </a:lnTo>
                <a:lnTo>
                  <a:pt x="30" y="819"/>
                </a:lnTo>
                <a:lnTo>
                  <a:pt x="38" y="797"/>
                </a:lnTo>
                <a:lnTo>
                  <a:pt x="46" y="774"/>
                </a:lnTo>
                <a:lnTo>
                  <a:pt x="57" y="753"/>
                </a:lnTo>
                <a:lnTo>
                  <a:pt x="69" y="732"/>
                </a:lnTo>
                <a:lnTo>
                  <a:pt x="84" y="713"/>
                </a:lnTo>
                <a:lnTo>
                  <a:pt x="98" y="695"/>
                </a:lnTo>
                <a:lnTo>
                  <a:pt x="115" y="678"/>
                </a:lnTo>
                <a:lnTo>
                  <a:pt x="115" y="678"/>
                </a:lnTo>
                <a:close/>
                <a:moveTo>
                  <a:pt x="633" y="358"/>
                </a:moveTo>
                <a:lnTo>
                  <a:pt x="633" y="358"/>
                </a:lnTo>
                <a:lnTo>
                  <a:pt x="612" y="360"/>
                </a:lnTo>
                <a:lnTo>
                  <a:pt x="604" y="362"/>
                </a:lnTo>
                <a:lnTo>
                  <a:pt x="597" y="364"/>
                </a:lnTo>
                <a:lnTo>
                  <a:pt x="597" y="364"/>
                </a:lnTo>
                <a:lnTo>
                  <a:pt x="579" y="308"/>
                </a:lnTo>
                <a:lnTo>
                  <a:pt x="579" y="308"/>
                </a:lnTo>
                <a:lnTo>
                  <a:pt x="545" y="314"/>
                </a:lnTo>
                <a:lnTo>
                  <a:pt x="510" y="318"/>
                </a:lnTo>
                <a:lnTo>
                  <a:pt x="475" y="322"/>
                </a:lnTo>
                <a:lnTo>
                  <a:pt x="437" y="322"/>
                </a:lnTo>
                <a:lnTo>
                  <a:pt x="396" y="320"/>
                </a:lnTo>
                <a:lnTo>
                  <a:pt x="354" y="316"/>
                </a:lnTo>
                <a:lnTo>
                  <a:pt x="308" y="308"/>
                </a:lnTo>
                <a:lnTo>
                  <a:pt x="260" y="297"/>
                </a:lnTo>
                <a:lnTo>
                  <a:pt x="260" y="297"/>
                </a:lnTo>
                <a:lnTo>
                  <a:pt x="223" y="362"/>
                </a:lnTo>
                <a:lnTo>
                  <a:pt x="223" y="362"/>
                </a:lnTo>
                <a:lnTo>
                  <a:pt x="181" y="358"/>
                </a:lnTo>
                <a:lnTo>
                  <a:pt x="181" y="358"/>
                </a:lnTo>
                <a:lnTo>
                  <a:pt x="175" y="358"/>
                </a:lnTo>
                <a:lnTo>
                  <a:pt x="175" y="358"/>
                </a:lnTo>
                <a:lnTo>
                  <a:pt x="169" y="362"/>
                </a:lnTo>
                <a:lnTo>
                  <a:pt x="169" y="362"/>
                </a:lnTo>
                <a:lnTo>
                  <a:pt x="171" y="393"/>
                </a:lnTo>
                <a:lnTo>
                  <a:pt x="175" y="406"/>
                </a:lnTo>
                <a:lnTo>
                  <a:pt x="179" y="418"/>
                </a:lnTo>
                <a:lnTo>
                  <a:pt x="179" y="418"/>
                </a:lnTo>
                <a:lnTo>
                  <a:pt x="183" y="426"/>
                </a:lnTo>
                <a:lnTo>
                  <a:pt x="188" y="435"/>
                </a:lnTo>
                <a:lnTo>
                  <a:pt x="194" y="439"/>
                </a:lnTo>
                <a:lnTo>
                  <a:pt x="202" y="443"/>
                </a:lnTo>
                <a:lnTo>
                  <a:pt x="213" y="445"/>
                </a:lnTo>
                <a:lnTo>
                  <a:pt x="215" y="458"/>
                </a:lnTo>
                <a:lnTo>
                  <a:pt x="215" y="458"/>
                </a:lnTo>
                <a:lnTo>
                  <a:pt x="221" y="476"/>
                </a:lnTo>
                <a:lnTo>
                  <a:pt x="227" y="493"/>
                </a:lnTo>
                <a:lnTo>
                  <a:pt x="235" y="510"/>
                </a:lnTo>
                <a:lnTo>
                  <a:pt x="246" y="526"/>
                </a:lnTo>
                <a:lnTo>
                  <a:pt x="254" y="541"/>
                </a:lnTo>
                <a:lnTo>
                  <a:pt x="267" y="555"/>
                </a:lnTo>
                <a:lnTo>
                  <a:pt x="277" y="568"/>
                </a:lnTo>
                <a:lnTo>
                  <a:pt x="290" y="580"/>
                </a:lnTo>
                <a:lnTo>
                  <a:pt x="290" y="580"/>
                </a:lnTo>
                <a:lnTo>
                  <a:pt x="304" y="591"/>
                </a:lnTo>
                <a:lnTo>
                  <a:pt x="317" y="601"/>
                </a:lnTo>
                <a:lnTo>
                  <a:pt x="331" y="607"/>
                </a:lnTo>
                <a:lnTo>
                  <a:pt x="346" y="616"/>
                </a:lnTo>
                <a:lnTo>
                  <a:pt x="360" y="620"/>
                </a:lnTo>
                <a:lnTo>
                  <a:pt x="375" y="624"/>
                </a:lnTo>
                <a:lnTo>
                  <a:pt x="389" y="626"/>
                </a:lnTo>
                <a:lnTo>
                  <a:pt x="406" y="628"/>
                </a:lnTo>
                <a:lnTo>
                  <a:pt x="406" y="628"/>
                </a:lnTo>
                <a:lnTo>
                  <a:pt x="421" y="626"/>
                </a:lnTo>
                <a:lnTo>
                  <a:pt x="435" y="624"/>
                </a:lnTo>
                <a:lnTo>
                  <a:pt x="450" y="620"/>
                </a:lnTo>
                <a:lnTo>
                  <a:pt x="464" y="616"/>
                </a:lnTo>
                <a:lnTo>
                  <a:pt x="479" y="607"/>
                </a:lnTo>
                <a:lnTo>
                  <a:pt x="493" y="599"/>
                </a:lnTo>
                <a:lnTo>
                  <a:pt x="508" y="591"/>
                </a:lnTo>
                <a:lnTo>
                  <a:pt x="520" y="580"/>
                </a:lnTo>
                <a:lnTo>
                  <a:pt x="520" y="580"/>
                </a:lnTo>
                <a:lnTo>
                  <a:pt x="533" y="568"/>
                </a:lnTo>
                <a:lnTo>
                  <a:pt x="543" y="555"/>
                </a:lnTo>
                <a:lnTo>
                  <a:pt x="556" y="541"/>
                </a:lnTo>
                <a:lnTo>
                  <a:pt x="566" y="526"/>
                </a:lnTo>
                <a:lnTo>
                  <a:pt x="574" y="510"/>
                </a:lnTo>
                <a:lnTo>
                  <a:pt x="583" y="493"/>
                </a:lnTo>
                <a:lnTo>
                  <a:pt x="589" y="474"/>
                </a:lnTo>
                <a:lnTo>
                  <a:pt x="595" y="458"/>
                </a:lnTo>
                <a:lnTo>
                  <a:pt x="597" y="445"/>
                </a:lnTo>
                <a:lnTo>
                  <a:pt x="608" y="443"/>
                </a:lnTo>
                <a:lnTo>
                  <a:pt x="608" y="443"/>
                </a:lnTo>
                <a:lnTo>
                  <a:pt x="614" y="439"/>
                </a:lnTo>
                <a:lnTo>
                  <a:pt x="620" y="433"/>
                </a:lnTo>
                <a:lnTo>
                  <a:pt x="626" y="426"/>
                </a:lnTo>
                <a:lnTo>
                  <a:pt x="631" y="418"/>
                </a:lnTo>
                <a:lnTo>
                  <a:pt x="631" y="418"/>
                </a:lnTo>
                <a:lnTo>
                  <a:pt x="635" y="406"/>
                </a:lnTo>
                <a:lnTo>
                  <a:pt x="637" y="393"/>
                </a:lnTo>
                <a:lnTo>
                  <a:pt x="639" y="362"/>
                </a:lnTo>
                <a:lnTo>
                  <a:pt x="639" y="362"/>
                </a:lnTo>
                <a:lnTo>
                  <a:pt x="633" y="358"/>
                </a:lnTo>
                <a:lnTo>
                  <a:pt x="633" y="358"/>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7" name="Freeform 7"/>
          <p:cNvSpPr>
            <a:spLocks noEditPoints="1"/>
          </p:cNvSpPr>
          <p:nvPr/>
        </p:nvSpPr>
        <p:spPr bwMode="auto">
          <a:xfrm>
            <a:off x="5861685" y="5165090"/>
            <a:ext cx="483870" cy="615315"/>
          </a:xfrm>
          <a:custGeom>
            <a:avLst/>
            <a:gdLst>
              <a:gd name="T0" fmla="*/ 683 w 799"/>
              <a:gd name="T1" fmla="*/ 337 h 1015"/>
              <a:gd name="T2" fmla="*/ 678 w 799"/>
              <a:gd name="T3" fmla="*/ 395 h 1015"/>
              <a:gd name="T4" fmla="*/ 662 w 799"/>
              <a:gd name="T5" fmla="*/ 447 h 1015"/>
              <a:gd name="T6" fmla="*/ 633 w 799"/>
              <a:gd name="T7" fmla="*/ 476 h 1015"/>
              <a:gd name="T8" fmla="*/ 599 w 799"/>
              <a:gd name="T9" fmla="*/ 551 h 1015"/>
              <a:gd name="T10" fmla="*/ 547 w 799"/>
              <a:gd name="T11" fmla="*/ 611 h 1015"/>
              <a:gd name="T12" fmla="*/ 498 w 799"/>
              <a:gd name="T13" fmla="*/ 647 h 1015"/>
              <a:gd name="T14" fmla="*/ 425 w 799"/>
              <a:gd name="T15" fmla="*/ 670 h 1015"/>
              <a:gd name="T16" fmla="*/ 366 w 799"/>
              <a:gd name="T17" fmla="*/ 666 h 1015"/>
              <a:gd name="T18" fmla="*/ 296 w 799"/>
              <a:gd name="T19" fmla="*/ 636 h 1015"/>
              <a:gd name="T20" fmla="*/ 248 w 799"/>
              <a:gd name="T21" fmla="*/ 599 h 1015"/>
              <a:gd name="T22" fmla="*/ 202 w 799"/>
              <a:gd name="T23" fmla="*/ 534 h 1015"/>
              <a:gd name="T24" fmla="*/ 177 w 799"/>
              <a:gd name="T25" fmla="*/ 478 h 1015"/>
              <a:gd name="T26" fmla="*/ 140 w 799"/>
              <a:gd name="T27" fmla="*/ 435 h 1015"/>
              <a:gd name="T28" fmla="*/ 127 w 799"/>
              <a:gd name="T29" fmla="*/ 374 h 1015"/>
              <a:gd name="T30" fmla="*/ 136 w 799"/>
              <a:gd name="T31" fmla="*/ 331 h 1015"/>
              <a:gd name="T32" fmla="*/ 134 w 799"/>
              <a:gd name="T33" fmla="*/ 233 h 1015"/>
              <a:gd name="T34" fmla="*/ 148 w 799"/>
              <a:gd name="T35" fmla="*/ 131 h 1015"/>
              <a:gd name="T36" fmla="*/ 202 w 799"/>
              <a:gd name="T37" fmla="*/ 62 h 1015"/>
              <a:gd name="T38" fmla="*/ 265 w 799"/>
              <a:gd name="T39" fmla="*/ 25 h 1015"/>
              <a:gd name="T40" fmla="*/ 366 w 799"/>
              <a:gd name="T41" fmla="*/ 2 h 1015"/>
              <a:gd name="T42" fmla="*/ 475 w 799"/>
              <a:gd name="T43" fmla="*/ 8 h 1015"/>
              <a:gd name="T44" fmla="*/ 568 w 799"/>
              <a:gd name="T45" fmla="*/ 42 h 1015"/>
              <a:gd name="T46" fmla="*/ 612 w 799"/>
              <a:gd name="T47" fmla="*/ 75 h 1015"/>
              <a:gd name="T48" fmla="*/ 645 w 799"/>
              <a:gd name="T49" fmla="*/ 127 h 1015"/>
              <a:gd name="T50" fmla="*/ 668 w 799"/>
              <a:gd name="T51" fmla="*/ 233 h 1015"/>
              <a:gd name="T52" fmla="*/ 115 w 799"/>
              <a:gd name="T53" fmla="*/ 678 h 1015"/>
              <a:gd name="T54" fmla="*/ 240 w 799"/>
              <a:gd name="T55" fmla="*/ 695 h 1015"/>
              <a:gd name="T56" fmla="*/ 325 w 799"/>
              <a:gd name="T57" fmla="*/ 740 h 1015"/>
              <a:gd name="T58" fmla="*/ 400 w 799"/>
              <a:gd name="T59" fmla="*/ 753 h 1015"/>
              <a:gd name="T60" fmla="*/ 500 w 799"/>
              <a:gd name="T61" fmla="*/ 732 h 1015"/>
              <a:gd name="T62" fmla="*/ 581 w 799"/>
              <a:gd name="T63" fmla="*/ 674 h 1015"/>
              <a:gd name="T64" fmla="*/ 703 w 799"/>
              <a:gd name="T65" fmla="*/ 688 h 1015"/>
              <a:gd name="T66" fmla="*/ 749 w 799"/>
              <a:gd name="T67" fmla="*/ 763 h 1015"/>
              <a:gd name="T68" fmla="*/ 797 w 799"/>
              <a:gd name="T69" fmla="*/ 928 h 1015"/>
              <a:gd name="T70" fmla="*/ 799 w 799"/>
              <a:gd name="T71" fmla="*/ 1015 h 1015"/>
              <a:gd name="T72" fmla="*/ 7 w 799"/>
              <a:gd name="T73" fmla="*/ 936 h 1015"/>
              <a:gd name="T74" fmla="*/ 38 w 799"/>
              <a:gd name="T75" fmla="*/ 797 h 1015"/>
              <a:gd name="T76" fmla="*/ 84 w 799"/>
              <a:gd name="T77" fmla="*/ 713 h 1015"/>
              <a:gd name="T78" fmla="*/ 633 w 799"/>
              <a:gd name="T79" fmla="*/ 358 h 1015"/>
              <a:gd name="T80" fmla="*/ 597 w 799"/>
              <a:gd name="T81" fmla="*/ 364 h 1015"/>
              <a:gd name="T82" fmla="*/ 545 w 799"/>
              <a:gd name="T83" fmla="*/ 314 h 1015"/>
              <a:gd name="T84" fmla="*/ 396 w 799"/>
              <a:gd name="T85" fmla="*/ 320 h 1015"/>
              <a:gd name="T86" fmla="*/ 260 w 799"/>
              <a:gd name="T87" fmla="*/ 297 h 1015"/>
              <a:gd name="T88" fmla="*/ 181 w 799"/>
              <a:gd name="T89" fmla="*/ 358 h 1015"/>
              <a:gd name="T90" fmla="*/ 169 w 799"/>
              <a:gd name="T91" fmla="*/ 362 h 1015"/>
              <a:gd name="T92" fmla="*/ 179 w 799"/>
              <a:gd name="T93" fmla="*/ 418 h 1015"/>
              <a:gd name="T94" fmla="*/ 202 w 799"/>
              <a:gd name="T95" fmla="*/ 443 h 1015"/>
              <a:gd name="T96" fmla="*/ 221 w 799"/>
              <a:gd name="T97" fmla="*/ 476 h 1015"/>
              <a:gd name="T98" fmla="*/ 254 w 799"/>
              <a:gd name="T99" fmla="*/ 541 h 1015"/>
              <a:gd name="T100" fmla="*/ 290 w 799"/>
              <a:gd name="T101" fmla="*/ 580 h 1015"/>
              <a:gd name="T102" fmla="*/ 346 w 799"/>
              <a:gd name="T103" fmla="*/ 616 h 1015"/>
              <a:gd name="T104" fmla="*/ 406 w 799"/>
              <a:gd name="T105" fmla="*/ 628 h 1015"/>
              <a:gd name="T106" fmla="*/ 450 w 799"/>
              <a:gd name="T107" fmla="*/ 620 h 1015"/>
              <a:gd name="T108" fmla="*/ 508 w 799"/>
              <a:gd name="T109" fmla="*/ 591 h 1015"/>
              <a:gd name="T110" fmla="*/ 543 w 799"/>
              <a:gd name="T111" fmla="*/ 555 h 1015"/>
              <a:gd name="T112" fmla="*/ 583 w 799"/>
              <a:gd name="T113" fmla="*/ 493 h 1015"/>
              <a:gd name="T114" fmla="*/ 608 w 799"/>
              <a:gd name="T115" fmla="*/ 443 h 1015"/>
              <a:gd name="T116" fmla="*/ 626 w 799"/>
              <a:gd name="T117" fmla="*/ 426 h 1015"/>
              <a:gd name="T118" fmla="*/ 637 w 799"/>
              <a:gd name="T119" fmla="*/ 393 h 1015"/>
              <a:gd name="T120" fmla="*/ 633 w 799"/>
              <a:gd name="T121" fmla="*/ 358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9" h="1015">
                <a:moveTo>
                  <a:pt x="662" y="324"/>
                </a:moveTo>
                <a:lnTo>
                  <a:pt x="662" y="324"/>
                </a:lnTo>
                <a:lnTo>
                  <a:pt x="672" y="331"/>
                </a:lnTo>
                <a:lnTo>
                  <a:pt x="683" y="337"/>
                </a:lnTo>
                <a:lnTo>
                  <a:pt x="683" y="349"/>
                </a:lnTo>
                <a:lnTo>
                  <a:pt x="683" y="349"/>
                </a:lnTo>
                <a:lnTo>
                  <a:pt x="681" y="372"/>
                </a:lnTo>
                <a:lnTo>
                  <a:pt x="678" y="395"/>
                </a:lnTo>
                <a:lnTo>
                  <a:pt x="674" y="416"/>
                </a:lnTo>
                <a:lnTo>
                  <a:pt x="670" y="433"/>
                </a:lnTo>
                <a:lnTo>
                  <a:pt x="670" y="433"/>
                </a:lnTo>
                <a:lnTo>
                  <a:pt x="662" y="447"/>
                </a:lnTo>
                <a:lnTo>
                  <a:pt x="653" y="460"/>
                </a:lnTo>
                <a:lnTo>
                  <a:pt x="645" y="470"/>
                </a:lnTo>
                <a:lnTo>
                  <a:pt x="633" y="476"/>
                </a:lnTo>
                <a:lnTo>
                  <a:pt x="633" y="476"/>
                </a:lnTo>
                <a:lnTo>
                  <a:pt x="626" y="497"/>
                </a:lnTo>
                <a:lnTo>
                  <a:pt x="618" y="516"/>
                </a:lnTo>
                <a:lnTo>
                  <a:pt x="608" y="534"/>
                </a:lnTo>
                <a:lnTo>
                  <a:pt x="599" y="551"/>
                </a:lnTo>
                <a:lnTo>
                  <a:pt x="587" y="568"/>
                </a:lnTo>
                <a:lnTo>
                  <a:pt x="574" y="584"/>
                </a:lnTo>
                <a:lnTo>
                  <a:pt x="562" y="599"/>
                </a:lnTo>
                <a:lnTo>
                  <a:pt x="547" y="611"/>
                </a:lnTo>
                <a:lnTo>
                  <a:pt x="547" y="611"/>
                </a:lnTo>
                <a:lnTo>
                  <a:pt x="533" y="624"/>
                </a:lnTo>
                <a:lnTo>
                  <a:pt x="516" y="636"/>
                </a:lnTo>
                <a:lnTo>
                  <a:pt x="498" y="647"/>
                </a:lnTo>
                <a:lnTo>
                  <a:pt x="481" y="655"/>
                </a:lnTo>
                <a:lnTo>
                  <a:pt x="462" y="661"/>
                </a:lnTo>
                <a:lnTo>
                  <a:pt x="443" y="666"/>
                </a:lnTo>
                <a:lnTo>
                  <a:pt x="425" y="670"/>
                </a:lnTo>
                <a:lnTo>
                  <a:pt x="406" y="670"/>
                </a:lnTo>
                <a:lnTo>
                  <a:pt x="406" y="670"/>
                </a:lnTo>
                <a:lnTo>
                  <a:pt x="385" y="670"/>
                </a:lnTo>
                <a:lnTo>
                  <a:pt x="366" y="666"/>
                </a:lnTo>
                <a:lnTo>
                  <a:pt x="348" y="661"/>
                </a:lnTo>
                <a:lnTo>
                  <a:pt x="331" y="655"/>
                </a:lnTo>
                <a:lnTo>
                  <a:pt x="312" y="647"/>
                </a:lnTo>
                <a:lnTo>
                  <a:pt x="296" y="636"/>
                </a:lnTo>
                <a:lnTo>
                  <a:pt x="279" y="624"/>
                </a:lnTo>
                <a:lnTo>
                  <a:pt x="263" y="611"/>
                </a:lnTo>
                <a:lnTo>
                  <a:pt x="263" y="611"/>
                </a:lnTo>
                <a:lnTo>
                  <a:pt x="248" y="599"/>
                </a:lnTo>
                <a:lnTo>
                  <a:pt x="235" y="584"/>
                </a:lnTo>
                <a:lnTo>
                  <a:pt x="223" y="568"/>
                </a:lnTo>
                <a:lnTo>
                  <a:pt x="213" y="553"/>
                </a:lnTo>
                <a:lnTo>
                  <a:pt x="202" y="534"/>
                </a:lnTo>
                <a:lnTo>
                  <a:pt x="192" y="518"/>
                </a:lnTo>
                <a:lnTo>
                  <a:pt x="183" y="497"/>
                </a:lnTo>
                <a:lnTo>
                  <a:pt x="177" y="478"/>
                </a:lnTo>
                <a:lnTo>
                  <a:pt x="177" y="478"/>
                </a:lnTo>
                <a:lnTo>
                  <a:pt x="167" y="470"/>
                </a:lnTo>
                <a:lnTo>
                  <a:pt x="156" y="462"/>
                </a:lnTo>
                <a:lnTo>
                  <a:pt x="146" y="449"/>
                </a:lnTo>
                <a:lnTo>
                  <a:pt x="140" y="435"/>
                </a:lnTo>
                <a:lnTo>
                  <a:pt x="140" y="435"/>
                </a:lnTo>
                <a:lnTo>
                  <a:pt x="134" y="416"/>
                </a:lnTo>
                <a:lnTo>
                  <a:pt x="129" y="395"/>
                </a:lnTo>
                <a:lnTo>
                  <a:pt x="127" y="374"/>
                </a:lnTo>
                <a:lnTo>
                  <a:pt x="127" y="349"/>
                </a:lnTo>
                <a:lnTo>
                  <a:pt x="127" y="337"/>
                </a:lnTo>
                <a:lnTo>
                  <a:pt x="136" y="331"/>
                </a:lnTo>
                <a:lnTo>
                  <a:pt x="136" y="331"/>
                </a:lnTo>
                <a:lnTo>
                  <a:pt x="142" y="329"/>
                </a:lnTo>
                <a:lnTo>
                  <a:pt x="142" y="329"/>
                </a:lnTo>
                <a:lnTo>
                  <a:pt x="136" y="277"/>
                </a:lnTo>
                <a:lnTo>
                  <a:pt x="134" y="233"/>
                </a:lnTo>
                <a:lnTo>
                  <a:pt x="136" y="193"/>
                </a:lnTo>
                <a:lnTo>
                  <a:pt x="140" y="160"/>
                </a:lnTo>
                <a:lnTo>
                  <a:pt x="144" y="146"/>
                </a:lnTo>
                <a:lnTo>
                  <a:pt x="148" y="131"/>
                </a:lnTo>
                <a:lnTo>
                  <a:pt x="154" y="119"/>
                </a:lnTo>
                <a:lnTo>
                  <a:pt x="163" y="106"/>
                </a:lnTo>
                <a:lnTo>
                  <a:pt x="179" y="83"/>
                </a:lnTo>
                <a:lnTo>
                  <a:pt x="202" y="62"/>
                </a:lnTo>
                <a:lnTo>
                  <a:pt x="202" y="62"/>
                </a:lnTo>
                <a:lnTo>
                  <a:pt x="221" y="48"/>
                </a:lnTo>
                <a:lnTo>
                  <a:pt x="242" y="35"/>
                </a:lnTo>
                <a:lnTo>
                  <a:pt x="265" y="25"/>
                </a:lnTo>
                <a:lnTo>
                  <a:pt x="290" y="17"/>
                </a:lnTo>
                <a:lnTo>
                  <a:pt x="315" y="10"/>
                </a:lnTo>
                <a:lnTo>
                  <a:pt x="342" y="4"/>
                </a:lnTo>
                <a:lnTo>
                  <a:pt x="366" y="2"/>
                </a:lnTo>
                <a:lnTo>
                  <a:pt x="394" y="0"/>
                </a:lnTo>
                <a:lnTo>
                  <a:pt x="421" y="2"/>
                </a:lnTo>
                <a:lnTo>
                  <a:pt x="448" y="4"/>
                </a:lnTo>
                <a:lnTo>
                  <a:pt x="475" y="8"/>
                </a:lnTo>
                <a:lnTo>
                  <a:pt x="500" y="12"/>
                </a:lnTo>
                <a:lnTo>
                  <a:pt x="525" y="21"/>
                </a:lnTo>
                <a:lnTo>
                  <a:pt x="547" y="31"/>
                </a:lnTo>
                <a:lnTo>
                  <a:pt x="568" y="42"/>
                </a:lnTo>
                <a:lnTo>
                  <a:pt x="587" y="54"/>
                </a:lnTo>
                <a:lnTo>
                  <a:pt x="587" y="54"/>
                </a:lnTo>
                <a:lnTo>
                  <a:pt x="599" y="64"/>
                </a:lnTo>
                <a:lnTo>
                  <a:pt x="612" y="75"/>
                </a:lnTo>
                <a:lnTo>
                  <a:pt x="622" y="87"/>
                </a:lnTo>
                <a:lnTo>
                  <a:pt x="631" y="100"/>
                </a:lnTo>
                <a:lnTo>
                  <a:pt x="639" y="112"/>
                </a:lnTo>
                <a:lnTo>
                  <a:pt x="645" y="127"/>
                </a:lnTo>
                <a:lnTo>
                  <a:pt x="651" y="141"/>
                </a:lnTo>
                <a:lnTo>
                  <a:pt x="658" y="158"/>
                </a:lnTo>
                <a:lnTo>
                  <a:pt x="664" y="193"/>
                </a:lnTo>
                <a:lnTo>
                  <a:pt x="668" y="233"/>
                </a:lnTo>
                <a:lnTo>
                  <a:pt x="666" y="277"/>
                </a:lnTo>
                <a:lnTo>
                  <a:pt x="662" y="324"/>
                </a:lnTo>
                <a:lnTo>
                  <a:pt x="662" y="324"/>
                </a:lnTo>
                <a:close/>
                <a:moveTo>
                  <a:pt x="115" y="678"/>
                </a:moveTo>
                <a:lnTo>
                  <a:pt x="115" y="678"/>
                </a:lnTo>
                <a:lnTo>
                  <a:pt x="221" y="678"/>
                </a:lnTo>
                <a:lnTo>
                  <a:pt x="221" y="678"/>
                </a:lnTo>
                <a:lnTo>
                  <a:pt x="240" y="695"/>
                </a:lnTo>
                <a:lnTo>
                  <a:pt x="258" y="709"/>
                </a:lnTo>
                <a:lnTo>
                  <a:pt x="279" y="722"/>
                </a:lnTo>
                <a:lnTo>
                  <a:pt x="302" y="732"/>
                </a:lnTo>
                <a:lnTo>
                  <a:pt x="325" y="740"/>
                </a:lnTo>
                <a:lnTo>
                  <a:pt x="350" y="747"/>
                </a:lnTo>
                <a:lnTo>
                  <a:pt x="375" y="751"/>
                </a:lnTo>
                <a:lnTo>
                  <a:pt x="400" y="753"/>
                </a:lnTo>
                <a:lnTo>
                  <a:pt x="400" y="753"/>
                </a:lnTo>
                <a:lnTo>
                  <a:pt x="427" y="751"/>
                </a:lnTo>
                <a:lnTo>
                  <a:pt x="452" y="747"/>
                </a:lnTo>
                <a:lnTo>
                  <a:pt x="477" y="740"/>
                </a:lnTo>
                <a:lnTo>
                  <a:pt x="500" y="732"/>
                </a:lnTo>
                <a:lnTo>
                  <a:pt x="522" y="720"/>
                </a:lnTo>
                <a:lnTo>
                  <a:pt x="543" y="707"/>
                </a:lnTo>
                <a:lnTo>
                  <a:pt x="564" y="693"/>
                </a:lnTo>
                <a:lnTo>
                  <a:pt x="581" y="674"/>
                </a:lnTo>
                <a:lnTo>
                  <a:pt x="581" y="674"/>
                </a:lnTo>
                <a:lnTo>
                  <a:pt x="689" y="674"/>
                </a:lnTo>
                <a:lnTo>
                  <a:pt x="689" y="674"/>
                </a:lnTo>
                <a:lnTo>
                  <a:pt x="703" y="688"/>
                </a:lnTo>
                <a:lnTo>
                  <a:pt x="716" y="705"/>
                </a:lnTo>
                <a:lnTo>
                  <a:pt x="728" y="722"/>
                </a:lnTo>
                <a:lnTo>
                  <a:pt x="739" y="742"/>
                </a:lnTo>
                <a:lnTo>
                  <a:pt x="749" y="763"/>
                </a:lnTo>
                <a:lnTo>
                  <a:pt x="760" y="784"/>
                </a:lnTo>
                <a:lnTo>
                  <a:pt x="776" y="832"/>
                </a:lnTo>
                <a:lnTo>
                  <a:pt x="789" y="880"/>
                </a:lnTo>
                <a:lnTo>
                  <a:pt x="797" y="928"/>
                </a:lnTo>
                <a:lnTo>
                  <a:pt x="799" y="973"/>
                </a:lnTo>
                <a:lnTo>
                  <a:pt x="799" y="996"/>
                </a:lnTo>
                <a:lnTo>
                  <a:pt x="799" y="1015"/>
                </a:lnTo>
                <a:lnTo>
                  <a:pt x="799" y="1015"/>
                </a:lnTo>
                <a:lnTo>
                  <a:pt x="0" y="1015"/>
                </a:lnTo>
                <a:lnTo>
                  <a:pt x="0" y="1015"/>
                </a:lnTo>
                <a:lnTo>
                  <a:pt x="3" y="977"/>
                </a:lnTo>
                <a:lnTo>
                  <a:pt x="7" y="936"/>
                </a:lnTo>
                <a:lnTo>
                  <a:pt x="13" y="890"/>
                </a:lnTo>
                <a:lnTo>
                  <a:pt x="23" y="842"/>
                </a:lnTo>
                <a:lnTo>
                  <a:pt x="30" y="819"/>
                </a:lnTo>
                <a:lnTo>
                  <a:pt x="38" y="797"/>
                </a:lnTo>
                <a:lnTo>
                  <a:pt x="46" y="774"/>
                </a:lnTo>
                <a:lnTo>
                  <a:pt x="57" y="753"/>
                </a:lnTo>
                <a:lnTo>
                  <a:pt x="69" y="732"/>
                </a:lnTo>
                <a:lnTo>
                  <a:pt x="84" y="713"/>
                </a:lnTo>
                <a:lnTo>
                  <a:pt x="98" y="695"/>
                </a:lnTo>
                <a:lnTo>
                  <a:pt x="115" y="678"/>
                </a:lnTo>
                <a:lnTo>
                  <a:pt x="115" y="678"/>
                </a:lnTo>
                <a:close/>
                <a:moveTo>
                  <a:pt x="633" y="358"/>
                </a:moveTo>
                <a:lnTo>
                  <a:pt x="633" y="358"/>
                </a:lnTo>
                <a:lnTo>
                  <a:pt x="612" y="360"/>
                </a:lnTo>
                <a:lnTo>
                  <a:pt x="604" y="362"/>
                </a:lnTo>
                <a:lnTo>
                  <a:pt x="597" y="364"/>
                </a:lnTo>
                <a:lnTo>
                  <a:pt x="597" y="364"/>
                </a:lnTo>
                <a:lnTo>
                  <a:pt x="579" y="308"/>
                </a:lnTo>
                <a:lnTo>
                  <a:pt x="579" y="308"/>
                </a:lnTo>
                <a:lnTo>
                  <a:pt x="545" y="314"/>
                </a:lnTo>
                <a:lnTo>
                  <a:pt x="510" y="318"/>
                </a:lnTo>
                <a:lnTo>
                  <a:pt x="475" y="322"/>
                </a:lnTo>
                <a:lnTo>
                  <a:pt x="437" y="322"/>
                </a:lnTo>
                <a:lnTo>
                  <a:pt x="396" y="320"/>
                </a:lnTo>
                <a:lnTo>
                  <a:pt x="354" y="316"/>
                </a:lnTo>
                <a:lnTo>
                  <a:pt x="308" y="308"/>
                </a:lnTo>
                <a:lnTo>
                  <a:pt x="260" y="297"/>
                </a:lnTo>
                <a:lnTo>
                  <a:pt x="260" y="297"/>
                </a:lnTo>
                <a:lnTo>
                  <a:pt x="223" y="362"/>
                </a:lnTo>
                <a:lnTo>
                  <a:pt x="223" y="362"/>
                </a:lnTo>
                <a:lnTo>
                  <a:pt x="181" y="358"/>
                </a:lnTo>
                <a:lnTo>
                  <a:pt x="181" y="358"/>
                </a:lnTo>
                <a:lnTo>
                  <a:pt x="175" y="358"/>
                </a:lnTo>
                <a:lnTo>
                  <a:pt x="175" y="358"/>
                </a:lnTo>
                <a:lnTo>
                  <a:pt x="169" y="362"/>
                </a:lnTo>
                <a:lnTo>
                  <a:pt x="169" y="362"/>
                </a:lnTo>
                <a:lnTo>
                  <a:pt x="171" y="393"/>
                </a:lnTo>
                <a:lnTo>
                  <a:pt x="175" y="406"/>
                </a:lnTo>
                <a:lnTo>
                  <a:pt x="179" y="418"/>
                </a:lnTo>
                <a:lnTo>
                  <a:pt x="179" y="418"/>
                </a:lnTo>
                <a:lnTo>
                  <a:pt x="183" y="426"/>
                </a:lnTo>
                <a:lnTo>
                  <a:pt x="188" y="435"/>
                </a:lnTo>
                <a:lnTo>
                  <a:pt x="194" y="439"/>
                </a:lnTo>
                <a:lnTo>
                  <a:pt x="202" y="443"/>
                </a:lnTo>
                <a:lnTo>
                  <a:pt x="213" y="445"/>
                </a:lnTo>
                <a:lnTo>
                  <a:pt x="215" y="458"/>
                </a:lnTo>
                <a:lnTo>
                  <a:pt x="215" y="458"/>
                </a:lnTo>
                <a:lnTo>
                  <a:pt x="221" y="476"/>
                </a:lnTo>
                <a:lnTo>
                  <a:pt x="227" y="493"/>
                </a:lnTo>
                <a:lnTo>
                  <a:pt x="235" y="510"/>
                </a:lnTo>
                <a:lnTo>
                  <a:pt x="246" y="526"/>
                </a:lnTo>
                <a:lnTo>
                  <a:pt x="254" y="541"/>
                </a:lnTo>
                <a:lnTo>
                  <a:pt x="267" y="555"/>
                </a:lnTo>
                <a:lnTo>
                  <a:pt x="277" y="568"/>
                </a:lnTo>
                <a:lnTo>
                  <a:pt x="290" y="580"/>
                </a:lnTo>
                <a:lnTo>
                  <a:pt x="290" y="580"/>
                </a:lnTo>
                <a:lnTo>
                  <a:pt x="304" y="591"/>
                </a:lnTo>
                <a:lnTo>
                  <a:pt x="317" y="601"/>
                </a:lnTo>
                <a:lnTo>
                  <a:pt x="331" y="607"/>
                </a:lnTo>
                <a:lnTo>
                  <a:pt x="346" y="616"/>
                </a:lnTo>
                <a:lnTo>
                  <a:pt x="360" y="620"/>
                </a:lnTo>
                <a:lnTo>
                  <a:pt x="375" y="624"/>
                </a:lnTo>
                <a:lnTo>
                  <a:pt x="389" y="626"/>
                </a:lnTo>
                <a:lnTo>
                  <a:pt x="406" y="628"/>
                </a:lnTo>
                <a:lnTo>
                  <a:pt x="406" y="628"/>
                </a:lnTo>
                <a:lnTo>
                  <a:pt x="421" y="626"/>
                </a:lnTo>
                <a:lnTo>
                  <a:pt x="435" y="624"/>
                </a:lnTo>
                <a:lnTo>
                  <a:pt x="450" y="620"/>
                </a:lnTo>
                <a:lnTo>
                  <a:pt x="464" y="616"/>
                </a:lnTo>
                <a:lnTo>
                  <a:pt x="479" y="607"/>
                </a:lnTo>
                <a:lnTo>
                  <a:pt x="493" y="599"/>
                </a:lnTo>
                <a:lnTo>
                  <a:pt x="508" y="591"/>
                </a:lnTo>
                <a:lnTo>
                  <a:pt x="520" y="580"/>
                </a:lnTo>
                <a:lnTo>
                  <a:pt x="520" y="580"/>
                </a:lnTo>
                <a:lnTo>
                  <a:pt x="533" y="568"/>
                </a:lnTo>
                <a:lnTo>
                  <a:pt x="543" y="555"/>
                </a:lnTo>
                <a:lnTo>
                  <a:pt x="556" y="541"/>
                </a:lnTo>
                <a:lnTo>
                  <a:pt x="566" y="526"/>
                </a:lnTo>
                <a:lnTo>
                  <a:pt x="574" y="510"/>
                </a:lnTo>
                <a:lnTo>
                  <a:pt x="583" y="493"/>
                </a:lnTo>
                <a:lnTo>
                  <a:pt x="589" y="474"/>
                </a:lnTo>
                <a:lnTo>
                  <a:pt x="595" y="458"/>
                </a:lnTo>
                <a:lnTo>
                  <a:pt x="597" y="445"/>
                </a:lnTo>
                <a:lnTo>
                  <a:pt x="608" y="443"/>
                </a:lnTo>
                <a:lnTo>
                  <a:pt x="608" y="443"/>
                </a:lnTo>
                <a:lnTo>
                  <a:pt x="614" y="439"/>
                </a:lnTo>
                <a:lnTo>
                  <a:pt x="620" y="433"/>
                </a:lnTo>
                <a:lnTo>
                  <a:pt x="626" y="426"/>
                </a:lnTo>
                <a:lnTo>
                  <a:pt x="631" y="418"/>
                </a:lnTo>
                <a:lnTo>
                  <a:pt x="631" y="418"/>
                </a:lnTo>
                <a:lnTo>
                  <a:pt x="635" y="406"/>
                </a:lnTo>
                <a:lnTo>
                  <a:pt x="637" y="393"/>
                </a:lnTo>
                <a:lnTo>
                  <a:pt x="639" y="362"/>
                </a:lnTo>
                <a:lnTo>
                  <a:pt x="639" y="362"/>
                </a:lnTo>
                <a:lnTo>
                  <a:pt x="633" y="358"/>
                </a:lnTo>
                <a:lnTo>
                  <a:pt x="633" y="358"/>
                </a:lnTo>
                <a:close/>
              </a:path>
            </a:pathLst>
          </a:custGeom>
          <a:solidFill>
            <a:srgbClr val="4E9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0" name="Freeform 913"/>
          <p:cNvSpPr>
            <a:spLocks noEditPoints="1"/>
          </p:cNvSpPr>
          <p:nvPr/>
        </p:nvSpPr>
        <p:spPr>
          <a:xfrm>
            <a:off x="1040765" y="1764665"/>
            <a:ext cx="1169035" cy="1090295"/>
          </a:xfrm>
          <a:custGeom>
            <a:avLst/>
            <a:gdLst>
              <a:gd name="txL" fmla="*/ 0 w 154"/>
              <a:gd name="txT" fmla="*/ 0 h 144"/>
              <a:gd name="txR" fmla="*/ 154 w 154"/>
              <a:gd name="txB" fmla="*/ 144 h 144"/>
            </a:gdLst>
            <a:ahLst/>
            <a:cxnLst>
              <a:cxn ang="0">
                <a:pos x="2147483646" y="2004597483"/>
              </a:cxn>
              <a:cxn ang="0">
                <a:pos x="2147483646" y="1917441070"/>
              </a:cxn>
              <a:cxn ang="0">
                <a:pos x="2147483646" y="174312825"/>
              </a:cxn>
              <a:cxn ang="0">
                <a:pos x="2147483646" y="174312825"/>
              </a:cxn>
              <a:cxn ang="0">
                <a:pos x="2147483646" y="174312825"/>
              </a:cxn>
              <a:cxn ang="0">
                <a:pos x="2147483646" y="0"/>
              </a:cxn>
              <a:cxn ang="0">
                <a:pos x="1023083054" y="0"/>
              </a:cxn>
              <a:cxn ang="0">
                <a:pos x="1023083054" y="174312825"/>
              </a:cxn>
              <a:cxn ang="0">
                <a:pos x="730772065" y="174312825"/>
              </a:cxn>
              <a:cxn ang="0">
                <a:pos x="146155494" y="174312825"/>
              </a:cxn>
              <a:cxn ang="0">
                <a:pos x="1140005287" y="1917441070"/>
              </a:cxn>
              <a:cxn ang="0">
                <a:pos x="1461544130" y="2004597483"/>
              </a:cxn>
              <a:cxn ang="0">
                <a:pos x="2075393963" y="2147483646"/>
              </a:cxn>
              <a:cxn ang="0">
                <a:pos x="2075393963" y="2147483646"/>
              </a:cxn>
              <a:cxn ang="0">
                <a:pos x="1023083054" y="2147483646"/>
              </a:cxn>
              <a:cxn ang="0">
                <a:pos x="2147483646" y="2147483646"/>
              </a:cxn>
              <a:cxn ang="0">
                <a:pos x="2147483646" y="2147483646"/>
              </a:cxn>
              <a:cxn ang="0">
                <a:pos x="2147483646" y="2147483646"/>
              </a:cxn>
              <a:cxn ang="0">
                <a:pos x="2147483646" y="2004597483"/>
              </a:cxn>
              <a:cxn ang="0">
                <a:pos x="2147483646" y="755355573"/>
              </a:cxn>
              <a:cxn ang="0">
                <a:pos x="2147483646" y="348625649"/>
              </a:cxn>
              <a:cxn ang="0">
                <a:pos x="2147483646" y="348625649"/>
              </a:cxn>
              <a:cxn ang="0">
                <a:pos x="2147483646" y="348625649"/>
              </a:cxn>
              <a:cxn ang="0">
                <a:pos x="2147483646" y="1743128246"/>
              </a:cxn>
              <a:cxn ang="0">
                <a:pos x="2147483646" y="1801232521"/>
              </a:cxn>
              <a:cxn ang="0">
                <a:pos x="2147483646" y="755355573"/>
              </a:cxn>
              <a:cxn ang="0">
                <a:pos x="1198466403" y="1743128246"/>
              </a:cxn>
              <a:cxn ang="0">
                <a:pos x="321538844" y="348625649"/>
              </a:cxn>
              <a:cxn ang="0">
                <a:pos x="730772065" y="348625649"/>
              </a:cxn>
              <a:cxn ang="0">
                <a:pos x="1023083054" y="348625649"/>
              </a:cxn>
              <a:cxn ang="0">
                <a:pos x="1023083054" y="755355573"/>
              </a:cxn>
              <a:cxn ang="0">
                <a:pos x="1315388636" y="1801232521"/>
              </a:cxn>
              <a:cxn ang="0">
                <a:pos x="1198466403" y="1743128246"/>
              </a:cxn>
              <a:cxn ang="0">
                <a:pos x="2147483646" y="1539763284"/>
              </a:cxn>
              <a:cxn ang="0">
                <a:pos x="1695388596" y="1917441070"/>
              </a:cxn>
              <a:cxn ang="0">
                <a:pos x="1900005207" y="1278294047"/>
              </a:cxn>
              <a:cxn ang="0">
                <a:pos x="1373849752" y="900616260"/>
              </a:cxn>
              <a:cxn ang="0">
                <a:pos x="2046160701" y="871564123"/>
              </a:cxn>
              <a:cxn ang="0">
                <a:pos x="2147483646" y="261469237"/>
              </a:cxn>
              <a:cxn ang="0">
                <a:pos x="2147483646" y="871564123"/>
              </a:cxn>
              <a:cxn ang="0">
                <a:pos x="2147483646" y="900616260"/>
              </a:cxn>
              <a:cxn ang="0">
                <a:pos x="2147483646" y="1278294047"/>
              </a:cxn>
              <a:cxn ang="0">
                <a:pos x="2147483646" y="1917441070"/>
              </a:cxn>
              <a:cxn ang="0">
                <a:pos x="2147483646" y="1539763284"/>
              </a:cxn>
            </a:cxnLst>
            <a:rect l="txL" t="txT" r="txR" b="txB"/>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rgbClr val="4E9101"/>
          </a:solidFill>
          <a:ln w="9525">
            <a:noFill/>
          </a:ln>
        </p:spPr>
        <p:txBody>
          <a:bodyPr/>
          <a:lstStyle/>
          <a:p>
            <a:endParaRPr lang="zh-CN" altLang="en-US">
              <a:solidFill>
                <a:schemeClr val="tx1">
                  <a:lumMod val="95000"/>
                  <a:lumOff val="5000"/>
                </a:schemeClr>
              </a:solidFill>
            </a:endParaRPr>
          </a:p>
        </p:txBody>
      </p:sp>
      <p:sp>
        <p:nvSpPr>
          <p:cNvPr id="4" name="Freeform 913"/>
          <p:cNvSpPr>
            <a:spLocks noEditPoints="1"/>
          </p:cNvSpPr>
          <p:nvPr/>
        </p:nvSpPr>
        <p:spPr>
          <a:xfrm>
            <a:off x="1034415" y="4176395"/>
            <a:ext cx="1169035" cy="1090295"/>
          </a:xfrm>
          <a:custGeom>
            <a:avLst/>
            <a:gdLst>
              <a:gd name="txL" fmla="*/ 0 w 154"/>
              <a:gd name="txT" fmla="*/ 0 h 144"/>
              <a:gd name="txR" fmla="*/ 154 w 154"/>
              <a:gd name="txB" fmla="*/ 144 h 144"/>
            </a:gdLst>
            <a:ahLst/>
            <a:cxnLst>
              <a:cxn ang="0">
                <a:pos x="2147483646" y="2004597483"/>
              </a:cxn>
              <a:cxn ang="0">
                <a:pos x="2147483646" y="1917441070"/>
              </a:cxn>
              <a:cxn ang="0">
                <a:pos x="2147483646" y="174312825"/>
              </a:cxn>
              <a:cxn ang="0">
                <a:pos x="2147483646" y="174312825"/>
              </a:cxn>
              <a:cxn ang="0">
                <a:pos x="2147483646" y="174312825"/>
              </a:cxn>
              <a:cxn ang="0">
                <a:pos x="2147483646" y="0"/>
              </a:cxn>
              <a:cxn ang="0">
                <a:pos x="1023083054" y="0"/>
              </a:cxn>
              <a:cxn ang="0">
                <a:pos x="1023083054" y="174312825"/>
              </a:cxn>
              <a:cxn ang="0">
                <a:pos x="730772065" y="174312825"/>
              </a:cxn>
              <a:cxn ang="0">
                <a:pos x="146155494" y="174312825"/>
              </a:cxn>
              <a:cxn ang="0">
                <a:pos x="1140005287" y="1917441070"/>
              </a:cxn>
              <a:cxn ang="0">
                <a:pos x="1461544130" y="2004597483"/>
              </a:cxn>
              <a:cxn ang="0">
                <a:pos x="2075393963" y="2147483646"/>
              </a:cxn>
              <a:cxn ang="0">
                <a:pos x="2075393963" y="2147483646"/>
              </a:cxn>
              <a:cxn ang="0">
                <a:pos x="1023083054" y="2147483646"/>
              </a:cxn>
              <a:cxn ang="0">
                <a:pos x="2147483646" y="2147483646"/>
              </a:cxn>
              <a:cxn ang="0">
                <a:pos x="2147483646" y="2147483646"/>
              </a:cxn>
              <a:cxn ang="0">
                <a:pos x="2147483646" y="2147483646"/>
              </a:cxn>
              <a:cxn ang="0">
                <a:pos x="2147483646" y="2004597483"/>
              </a:cxn>
              <a:cxn ang="0">
                <a:pos x="2147483646" y="755355573"/>
              </a:cxn>
              <a:cxn ang="0">
                <a:pos x="2147483646" y="348625649"/>
              </a:cxn>
              <a:cxn ang="0">
                <a:pos x="2147483646" y="348625649"/>
              </a:cxn>
              <a:cxn ang="0">
                <a:pos x="2147483646" y="348625649"/>
              </a:cxn>
              <a:cxn ang="0">
                <a:pos x="2147483646" y="1743128246"/>
              </a:cxn>
              <a:cxn ang="0">
                <a:pos x="2147483646" y="1801232521"/>
              </a:cxn>
              <a:cxn ang="0">
                <a:pos x="2147483646" y="755355573"/>
              </a:cxn>
              <a:cxn ang="0">
                <a:pos x="1198466403" y="1743128246"/>
              </a:cxn>
              <a:cxn ang="0">
                <a:pos x="321538844" y="348625649"/>
              </a:cxn>
              <a:cxn ang="0">
                <a:pos x="730772065" y="348625649"/>
              </a:cxn>
              <a:cxn ang="0">
                <a:pos x="1023083054" y="348625649"/>
              </a:cxn>
              <a:cxn ang="0">
                <a:pos x="1023083054" y="755355573"/>
              </a:cxn>
              <a:cxn ang="0">
                <a:pos x="1315388636" y="1801232521"/>
              </a:cxn>
              <a:cxn ang="0">
                <a:pos x="1198466403" y="1743128246"/>
              </a:cxn>
              <a:cxn ang="0">
                <a:pos x="2147483646" y="1539763284"/>
              </a:cxn>
              <a:cxn ang="0">
                <a:pos x="1695388596" y="1917441070"/>
              </a:cxn>
              <a:cxn ang="0">
                <a:pos x="1900005207" y="1278294047"/>
              </a:cxn>
              <a:cxn ang="0">
                <a:pos x="1373849752" y="900616260"/>
              </a:cxn>
              <a:cxn ang="0">
                <a:pos x="2046160701" y="871564123"/>
              </a:cxn>
              <a:cxn ang="0">
                <a:pos x="2147483646" y="261469237"/>
              </a:cxn>
              <a:cxn ang="0">
                <a:pos x="2147483646" y="871564123"/>
              </a:cxn>
              <a:cxn ang="0">
                <a:pos x="2147483646" y="900616260"/>
              </a:cxn>
              <a:cxn ang="0">
                <a:pos x="2147483646" y="1278294047"/>
              </a:cxn>
              <a:cxn ang="0">
                <a:pos x="2147483646" y="1917441070"/>
              </a:cxn>
              <a:cxn ang="0">
                <a:pos x="2147483646" y="1539763284"/>
              </a:cxn>
            </a:cxnLst>
            <a:rect l="txL" t="txT" r="txR" b="txB"/>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rgbClr val="4E9101"/>
          </a:solidFill>
          <a:ln w="9525">
            <a:noFill/>
          </a:ln>
        </p:spPr>
        <p:txBody>
          <a:bodyPr/>
          <a:lstStyle/>
          <a:p>
            <a:endParaRPr lang="zh-CN" altLang="en-US">
              <a:solidFill>
                <a:schemeClr val="tx1">
                  <a:lumMod val="95000"/>
                  <a:lumOff val="5000"/>
                </a:schemeClr>
              </a:solidFill>
            </a:endParaRPr>
          </a:p>
        </p:txBody>
      </p:sp>
      <p:sp>
        <p:nvSpPr>
          <p:cNvPr id="5" name="Freeform 913"/>
          <p:cNvSpPr>
            <a:spLocks noEditPoints="1"/>
          </p:cNvSpPr>
          <p:nvPr/>
        </p:nvSpPr>
        <p:spPr>
          <a:xfrm>
            <a:off x="6480810" y="1731645"/>
            <a:ext cx="1169035" cy="1090295"/>
          </a:xfrm>
          <a:custGeom>
            <a:avLst/>
            <a:gdLst>
              <a:gd name="txL" fmla="*/ 0 w 154"/>
              <a:gd name="txT" fmla="*/ 0 h 144"/>
              <a:gd name="txR" fmla="*/ 154 w 154"/>
              <a:gd name="txB" fmla="*/ 144 h 144"/>
            </a:gdLst>
            <a:ahLst/>
            <a:cxnLst>
              <a:cxn ang="0">
                <a:pos x="2147483646" y="2004597483"/>
              </a:cxn>
              <a:cxn ang="0">
                <a:pos x="2147483646" y="1917441070"/>
              </a:cxn>
              <a:cxn ang="0">
                <a:pos x="2147483646" y="174312825"/>
              </a:cxn>
              <a:cxn ang="0">
                <a:pos x="2147483646" y="174312825"/>
              </a:cxn>
              <a:cxn ang="0">
                <a:pos x="2147483646" y="174312825"/>
              </a:cxn>
              <a:cxn ang="0">
                <a:pos x="2147483646" y="0"/>
              </a:cxn>
              <a:cxn ang="0">
                <a:pos x="1023083054" y="0"/>
              </a:cxn>
              <a:cxn ang="0">
                <a:pos x="1023083054" y="174312825"/>
              </a:cxn>
              <a:cxn ang="0">
                <a:pos x="730772065" y="174312825"/>
              </a:cxn>
              <a:cxn ang="0">
                <a:pos x="146155494" y="174312825"/>
              </a:cxn>
              <a:cxn ang="0">
                <a:pos x="1140005287" y="1917441070"/>
              </a:cxn>
              <a:cxn ang="0">
                <a:pos x="1461544130" y="2004597483"/>
              </a:cxn>
              <a:cxn ang="0">
                <a:pos x="2075393963" y="2147483646"/>
              </a:cxn>
              <a:cxn ang="0">
                <a:pos x="2075393963" y="2147483646"/>
              </a:cxn>
              <a:cxn ang="0">
                <a:pos x="1023083054" y="2147483646"/>
              </a:cxn>
              <a:cxn ang="0">
                <a:pos x="2147483646" y="2147483646"/>
              </a:cxn>
              <a:cxn ang="0">
                <a:pos x="2147483646" y="2147483646"/>
              </a:cxn>
              <a:cxn ang="0">
                <a:pos x="2147483646" y="2147483646"/>
              </a:cxn>
              <a:cxn ang="0">
                <a:pos x="2147483646" y="2004597483"/>
              </a:cxn>
              <a:cxn ang="0">
                <a:pos x="2147483646" y="755355573"/>
              </a:cxn>
              <a:cxn ang="0">
                <a:pos x="2147483646" y="348625649"/>
              </a:cxn>
              <a:cxn ang="0">
                <a:pos x="2147483646" y="348625649"/>
              </a:cxn>
              <a:cxn ang="0">
                <a:pos x="2147483646" y="348625649"/>
              </a:cxn>
              <a:cxn ang="0">
                <a:pos x="2147483646" y="1743128246"/>
              </a:cxn>
              <a:cxn ang="0">
                <a:pos x="2147483646" y="1801232521"/>
              </a:cxn>
              <a:cxn ang="0">
                <a:pos x="2147483646" y="755355573"/>
              </a:cxn>
              <a:cxn ang="0">
                <a:pos x="1198466403" y="1743128246"/>
              </a:cxn>
              <a:cxn ang="0">
                <a:pos x="321538844" y="348625649"/>
              </a:cxn>
              <a:cxn ang="0">
                <a:pos x="730772065" y="348625649"/>
              </a:cxn>
              <a:cxn ang="0">
                <a:pos x="1023083054" y="348625649"/>
              </a:cxn>
              <a:cxn ang="0">
                <a:pos x="1023083054" y="755355573"/>
              </a:cxn>
              <a:cxn ang="0">
                <a:pos x="1315388636" y="1801232521"/>
              </a:cxn>
              <a:cxn ang="0">
                <a:pos x="1198466403" y="1743128246"/>
              </a:cxn>
              <a:cxn ang="0">
                <a:pos x="2147483646" y="1539763284"/>
              </a:cxn>
              <a:cxn ang="0">
                <a:pos x="1695388596" y="1917441070"/>
              </a:cxn>
              <a:cxn ang="0">
                <a:pos x="1900005207" y="1278294047"/>
              </a:cxn>
              <a:cxn ang="0">
                <a:pos x="1373849752" y="900616260"/>
              </a:cxn>
              <a:cxn ang="0">
                <a:pos x="2046160701" y="871564123"/>
              </a:cxn>
              <a:cxn ang="0">
                <a:pos x="2147483646" y="261469237"/>
              </a:cxn>
              <a:cxn ang="0">
                <a:pos x="2147483646" y="871564123"/>
              </a:cxn>
              <a:cxn ang="0">
                <a:pos x="2147483646" y="900616260"/>
              </a:cxn>
              <a:cxn ang="0">
                <a:pos x="2147483646" y="1278294047"/>
              </a:cxn>
              <a:cxn ang="0">
                <a:pos x="2147483646" y="1917441070"/>
              </a:cxn>
              <a:cxn ang="0">
                <a:pos x="2147483646" y="1539763284"/>
              </a:cxn>
            </a:cxnLst>
            <a:rect l="txL" t="txT" r="txR" b="txB"/>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rgbClr val="4E9101"/>
          </a:solidFill>
          <a:ln w="9525">
            <a:noFill/>
          </a:ln>
        </p:spPr>
        <p:txBody>
          <a:bodyPr/>
          <a:lstStyle/>
          <a:p>
            <a:endParaRPr lang="zh-CN" altLang="en-US">
              <a:solidFill>
                <a:schemeClr val="tx1">
                  <a:lumMod val="95000"/>
                  <a:lumOff val="5000"/>
                </a:schemeClr>
              </a:solidFill>
            </a:endParaRPr>
          </a:p>
        </p:txBody>
      </p:sp>
      <p:sp>
        <p:nvSpPr>
          <p:cNvPr id="6" name="Freeform 913"/>
          <p:cNvSpPr>
            <a:spLocks noEditPoints="1"/>
          </p:cNvSpPr>
          <p:nvPr/>
        </p:nvSpPr>
        <p:spPr>
          <a:xfrm>
            <a:off x="6657975" y="4143375"/>
            <a:ext cx="1169035" cy="1090295"/>
          </a:xfrm>
          <a:custGeom>
            <a:avLst/>
            <a:gdLst>
              <a:gd name="txL" fmla="*/ 0 w 154"/>
              <a:gd name="txT" fmla="*/ 0 h 144"/>
              <a:gd name="txR" fmla="*/ 154 w 154"/>
              <a:gd name="txB" fmla="*/ 144 h 144"/>
            </a:gdLst>
            <a:ahLst/>
            <a:cxnLst>
              <a:cxn ang="0">
                <a:pos x="2147483646" y="2004597483"/>
              </a:cxn>
              <a:cxn ang="0">
                <a:pos x="2147483646" y="1917441070"/>
              </a:cxn>
              <a:cxn ang="0">
                <a:pos x="2147483646" y="174312825"/>
              </a:cxn>
              <a:cxn ang="0">
                <a:pos x="2147483646" y="174312825"/>
              </a:cxn>
              <a:cxn ang="0">
                <a:pos x="2147483646" y="174312825"/>
              </a:cxn>
              <a:cxn ang="0">
                <a:pos x="2147483646" y="0"/>
              </a:cxn>
              <a:cxn ang="0">
                <a:pos x="1023083054" y="0"/>
              </a:cxn>
              <a:cxn ang="0">
                <a:pos x="1023083054" y="174312825"/>
              </a:cxn>
              <a:cxn ang="0">
                <a:pos x="730772065" y="174312825"/>
              </a:cxn>
              <a:cxn ang="0">
                <a:pos x="146155494" y="174312825"/>
              </a:cxn>
              <a:cxn ang="0">
                <a:pos x="1140005287" y="1917441070"/>
              </a:cxn>
              <a:cxn ang="0">
                <a:pos x="1461544130" y="2004597483"/>
              </a:cxn>
              <a:cxn ang="0">
                <a:pos x="2075393963" y="2147483646"/>
              </a:cxn>
              <a:cxn ang="0">
                <a:pos x="2075393963" y="2147483646"/>
              </a:cxn>
              <a:cxn ang="0">
                <a:pos x="1023083054" y="2147483646"/>
              </a:cxn>
              <a:cxn ang="0">
                <a:pos x="2147483646" y="2147483646"/>
              </a:cxn>
              <a:cxn ang="0">
                <a:pos x="2147483646" y="2147483646"/>
              </a:cxn>
              <a:cxn ang="0">
                <a:pos x="2147483646" y="2147483646"/>
              </a:cxn>
              <a:cxn ang="0">
                <a:pos x="2147483646" y="2004597483"/>
              </a:cxn>
              <a:cxn ang="0">
                <a:pos x="2147483646" y="755355573"/>
              </a:cxn>
              <a:cxn ang="0">
                <a:pos x="2147483646" y="348625649"/>
              </a:cxn>
              <a:cxn ang="0">
                <a:pos x="2147483646" y="348625649"/>
              </a:cxn>
              <a:cxn ang="0">
                <a:pos x="2147483646" y="348625649"/>
              </a:cxn>
              <a:cxn ang="0">
                <a:pos x="2147483646" y="1743128246"/>
              </a:cxn>
              <a:cxn ang="0">
                <a:pos x="2147483646" y="1801232521"/>
              </a:cxn>
              <a:cxn ang="0">
                <a:pos x="2147483646" y="755355573"/>
              </a:cxn>
              <a:cxn ang="0">
                <a:pos x="1198466403" y="1743128246"/>
              </a:cxn>
              <a:cxn ang="0">
                <a:pos x="321538844" y="348625649"/>
              </a:cxn>
              <a:cxn ang="0">
                <a:pos x="730772065" y="348625649"/>
              </a:cxn>
              <a:cxn ang="0">
                <a:pos x="1023083054" y="348625649"/>
              </a:cxn>
              <a:cxn ang="0">
                <a:pos x="1023083054" y="755355573"/>
              </a:cxn>
              <a:cxn ang="0">
                <a:pos x="1315388636" y="1801232521"/>
              </a:cxn>
              <a:cxn ang="0">
                <a:pos x="1198466403" y="1743128246"/>
              </a:cxn>
              <a:cxn ang="0">
                <a:pos x="2147483646" y="1539763284"/>
              </a:cxn>
              <a:cxn ang="0">
                <a:pos x="1695388596" y="1917441070"/>
              </a:cxn>
              <a:cxn ang="0">
                <a:pos x="1900005207" y="1278294047"/>
              </a:cxn>
              <a:cxn ang="0">
                <a:pos x="1373849752" y="900616260"/>
              </a:cxn>
              <a:cxn ang="0">
                <a:pos x="2046160701" y="871564123"/>
              </a:cxn>
              <a:cxn ang="0">
                <a:pos x="2147483646" y="261469237"/>
              </a:cxn>
              <a:cxn ang="0">
                <a:pos x="2147483646" y="871564123"/>
              </a:cxn>
              <a:cxn ang="0">
                <a:pos x="2147483646" y="900616260"/>
              </a:cxn>
              <a:cxn ang="0">
                <a:pos x="2147483646" y="1278294047"/>
              </a:cxn>
              <a:cxn ang="0">
                <a:pos x="2147483646" y="1917441070"/>
              </a:cxn>
              <a:cxn ang="0">
                <a:pos x="2147483646" y="1539763284"/>
              </a:cxn>
            </a:cxnLst>
            <a:rect l="txL" t="txT" r="txR" b="txB"/>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rgbClr val="4E9101"/>
          </a:solidFill>
          <a:ln w="9525">
            <a:noFill/>
          </a:ln>
        </p:spPr>
        <p:txBody>
          <a:bodyPr/>
          <a:lstStyle/>
          <a:p>
            <a:endParaRPr lang="zh-CN" altLang="en-US">
              <a:solidFill>
                <a:schemeClr val="tx1">
                  <a:lumMod val="95000"/>
                  <a:lumOff val="5000"/>
                </a:schemeClr>
              </a:solidFill>
            </a:endParaRPr>
          </a:p>
        </p:txBody>
      </p:sp>
      <p:sp>
        <p:nvSpPr>
          <p:cNvPr id="170" name="文本框 169"/>
          <p:cNvSpPr txBox="1"/>
          <p:nvPr/>
        </p:nvSpPr>
        <p:spPr>
          <a:xfrm>
            <a:off x="7859525" y="1773345"/>
            <a:ext cx="1097280" cy="483235"/>
          </a:xfrm>
          <a:prstGeom prst="rect">
            <a:avLst/>
          </a:prstGeom>
          <a:noFill/>
        </p:spPr>
        <p:txBody>
          <a:bodyPr wrap="square" rtlCol="0">
            <a:spAutoFit/>
          </a:bodyPr>
          <a:lstStyle/>
          <a:p>
            <a:r>
              <a:rPr lang="zh-CN" altLang="en-US" sz="2400" b="1" dirty="0">
                <a:solidFill>
                  <a:schemeClr val="tx1">
                    <a:lumMod val="95000"/>
                    <a:lumOff val="5000"/>
                  </a:schemeClr>
                </a:solidFill>
                <a:latin typeface="微软雅黑" pitchFamily="34" charset="-122"/>
                <a:ea typeface="微软雅黑" pitchFamily="34" charset="-122"/>
              </a:rPr>
              <a:t>小标题</a:t>
            </a:r>
          </a:p>
        </p:txBody>
      </p:sp>
      <p:sp>
        <p:nvSpPr>
          <p:cNvPr id="11" name="文本框 10"/>
          <p:cNvSpPr txBox="1"/>
          <p:nvPr/>
        </p:nvSpPr>
        <p:spPr>
          <a:xfrm>
            <a:off x="7884160" y="2202815"/>
            <a:ext cx="332867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8" name="文本框 7"/>
          <p:cNvSpPr txBox="1"/>
          <p:nvPr/>
        </p:nvSpPr>
        <p:spPr>
          <a:xfrm>
            <a:off x="7970015" y="4206665"/>
            <a:ext cx="1097280" cy="483235"/>
          </a:xfrm>
          <a:prstGeom prst="rect">
            <a:avLst/>
          </a:prstGeom>
          <a:noFill/>
        </p:spPr>
        <p:txBody>
          <a:bodyPr wrap="square" rtlCol="0">
            <a:spAutoFit/>
          </a:bodyPr>
          <a:lstStyle/>
          <a:p>
            <a:r>
              <a:rPr lang="zh-CN" altLang="en-US" sz="2400" b="1" dirty="0">
                <a:solidFill>
                  <a:schemeClr val="tx1">
                    <a:lumMod val="95000"/>
                    <a:lumOff val="5000"/>
                  </a:schemeClr>
                </a:solidFill>
                <a:latin typeface="微软雅黑" pitchFamily="34" charset="-122"/>
                <a:ea typeface="微软雅黑" pitchFamily="34" charset="-122"/>
              </a:rPr>
              <a:t>小标题</a:t>
            </a:r>
          </a:p>
        </p:txBody>
      </p:sp>
      <p:sp>
        <p:nvSpPr>
          <p:cNvPr id="9" name="文本框 8"/>
          <p:cNvSpPr txBox="1"/>
          <p:nvPr/>
        </p:nvSpPr>
        <p:spPr>
          <a:xfrm>
            <a:off x="7994650" y="4636135"/>
            <a:ext cx="332867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10" name="文本框 9"/>
          <p:cNvSpPr txBox="1"/>
          <p:nvPr/>
        </p:nvSpPr>
        <p:spPr>
          <a:xfrm>
            <a:off x="2342645" y="1809540"/>
            <a:ext cx="1097280" cy="483235"/>
          </a:xfrm>
          <a:prstGeom prst="rect">
            <a:avLst/>
          </a:prstGeom>
          <a:noFill/>
        </p:spPr>
        <p:txBody>
          <a:bodyPr wrap="square" rtlCol="0">
            <a:spAutoFit/>
          </a:bodyPr>
          <a:lstStyle/>
          <a:p>
            <a:r>
              <a:rPr lang="zh-CN" altLang="en-US" sz="2400" b="1" dirty="0">
                <a:solidFill>
                  <a:schemeClr val="tx1">
                    <a:lumMod val="95000"/>
                    <a:lumOff val="5000"/>
                  </a:schemeClr>
                </a:solidFill>
                <a:latin typeface="微软雅黑" pitchFamily="34" charset="-122"/>
                <a:ea typeface="微软雅黑" pitchFamily="34" charset="-122"/>
              </a:rPr>
              <a:t>小标题</a:t>
            </a:r>
          </a:p>
        </p:txBody>
      </p:sp>
      <p:sp>
        <p:nvSpPr>
          <p:cNvPr id="12" name="文本框 11"/>
          <p:cNvSpPr txBox="1"/>
          <p:nvPr/>
        </p:nvSpPr>
        <p:spPr>
          <a:xfrm>
            <a:off x="2367280" y="2239010"/>
            <a:ext cx="332867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13" name="文本框 12"/>
          <p:cNvSpPr txBox="1"/>
          <p:nvPr/>
        </p:nvSpPr>
        <p:spPr>
          <a:xfrm>
            <a:off x="2335660" y="4259370"/>
            <a:ext cx="1097280" cy="483235"/>
          </a:xfrm>
          <a:prstGeom prst="rect">
            <a:avLst/>
          </a:prstGeom>
          <a:noFill/>
        </p:spPr>
        <p:txBody>
          <a:bodyPr wrap="square" rtlCol="0">
            <a:spAutoFit/>
          </a:bodyPr>
          <a:lstStyle/>
          <a:p>
            <a:r>
              <a:rPr lang="zh-CN" altLang="en-US" sz="2400" b="1" dirty="0">
                <a:solidFill>
                  <a:schemeClr val="tx1">
                    <a:lumMod val="95000"/>
                    <a:lumOff val="5000"/>
                  </a:schemeClr>
                </a:solidFill>
                <a:latin typeface="微软雅黑" pitchFamily="34" charset="-122"/>
                <a:ea typeface="微软雅黑" pitchFamily="34" charset="-122"/>
              </a:rPr>
              <a:t>小标题</a:t>
            </a:r>
          </a:p>
        </p:txBody>
      </p:sp>
      <p:sp>
        <p:nvSpPr>
          <p:cNvPr id="14" name="文本框 13"/>
          <p:cNvSpPr txBox="1"/>
          <p:nvPr/>
        </p:nvSpPr>
        <p:spPr>
          <a:xfrm>
            <a:off x="2360295" y="4688840"/>
            <a:ext cx="332867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95000"/>
                    <a:lumOff val="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charset="0"/>
              <a:ea typeface="微软雅黑" charset="0"/>
              <a:sym typeface="+mn-ea"/>
            </a:endParaRPr>
          </a:p>
        </p:txBody>
      </p:sp>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MH_Other_1"/>
          <p:cNvSpPr/>
          <p:nvPr/>
        </p:nvSpPr>
        <p:spPr>
          <a:xfrm rot="5400000">
            <a:off x="5069840" y="408114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n-cs"/>
            </a:endParaRPr>
          </a:p>
        </p:txBody>
      </p:sp>
      <p:sp>
        <p:nvSpPr>
          <p:cNvPr id="26" name="MH_Other_2"/>
          <p:cNvSpPr/>
          <p:nvPr/>
        </p:nvSpPr>
        <p:spPr>
          <a:xfrm rot="5400000">
            <a:off x="5068570" y="407924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n-cs"/>
            </a:endParaRPr>
          </a:p>
        </p:txBody>
      </p:sp>
      <p:sp>
        <p:nvSpPr>
          <p:cNvPr id="25" name="MH_Other_3"/>
          <p:cNvSpPr/>
          <p:nvPr/>
        </p:nvSpPr>
        <p:spPr>
          <a:xfrm rot="5400000">
            <a:off x="5068570" y="408114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n-cs"/>
            </a:endParaRPr>
          </a:p>
        </p:txBody>
      </p:sp>
      <p:sp>
        <p:nvSpPr>
          <p:cNvPr id="24" name="MH_Other_4"/>
          <p:cNvSpPr/>
          <p:nvPr/>
        </p:nvSpPr>
        <p:spPr>
          <a:xfrm rot="5400000">
            <a:off x="5071745" y="408114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n-cs"/>
            </a:endParaRPr>
          </a:p>
        </p:txBody>
      </p:sp>
      <p:sp>
        <p:nvSpPr>
          <p:cNvPr id="23" name="MH_Other_5"/>
          <p:cNvSpPr/>
          <p:nvPr/>
        </p:nvSpPr>
        <p:spPr>
          <a:xfrm rot="5400000">
            <a:off x="5069205" y="408178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n-cs"/>
            </a:endParaRPr>
          </a:p>
        </p:txBody>
      </p:sp>
      <p:sp>
        <p:nvSpPr>
          <p:cNvPr id="16" name="MH_Other_6"/>
          <p:cNvSpPr/>
          <p:nvPr/>
        </p:nvSpPr>
        <p:spPr>
          <a:xfrm rot="5400000">
            <a:off x="5196840" y="420814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n-cs"/>
            </a:endParaRPr>
          </a:p>
        </p:txBody>
      </p:sp>
      <p:sp>
        <p:nvSpPr>
          <p:cNvPr id="17" name="MH_Other_7"/>
          <p:cNvSpPr/>
          <p:nvPr/>
        </p:nvSpPr>
        <p:spPr>
          <a:xfrm rot="5400000">
            <a:off x="5195570" y="420624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n-cs"/>
            </a:endParaRPr>
          </a:p>
        </p:txBody>
      </p:sp>
      <p:sp>
        <p:nvSpPr>
          <p:cNvPr id="18" name="MH_Other_8"/>
          <p:cNvSpPr/>
          <p:nvPr/>
        </p:nvSpPr>
        <p:spPr>
          <a:xfrm rot="5400000">
            <a:off x="5195570" y="420814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n-cs"/>
            </a:endParaRPr>
          </a:p>
        </p:txBody>
      </p:sp>
      <p:sp>
        <p:nvSpPr>
          <p:cNvPr id="19" name="MH_Other_9"/>
          <p:cNvSpPr/>
          <p:nvPr/>
        </p:nvSpPr>
        <p:spPr>
          <a:xfrm rot="5400000">
            <a:off x="5198745" y="420814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n-cs"/>
            </a:endParaRPr>
          </a:p>
        </p:txBody>
      </p:sp>
      <p:sp>
        <p:nvSpPr>
          <p:cNvPr id="20" name="MH_Other_10"/>
          <p:cNvSpPr/>
          <p:nvPr/>
        </p:nvSpPr>
        <p:spPr>
          <a:xfrm rot="5400000">
            <a:off x="5196205" y="420878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n-cs"/>
            </a:endParaRPr>
          </a:p>
        </p:txBody>
      </p:sp>
      <p:sp>
        <p:nvSpPr>
          <p:cNvPr id="22" name="MH_SubTitle_1"/>
          <p:cNvSpPr/>
          <p:nvPr/>
        </p:nvSpPr>
        <p:spPr>
          <a:xfrm>
            <a:off x="5220970" y="2116455"/>
            <a:ext cx="1511300" cy="1511300"/>
          </a:xfrm>
          <a:custGeom>
            <a:avLst/>
            <a:gdLst>
              <a:gd name="connsiteX0" fmla="*/ 756191 w 1512408"/>
              <a:gd name="connsiteY0" fmla="*/ 0 h 1512170"/>
              <a:gd name="connsiteX1" fmla="*/ 1497041 w 1512408"/>
              <a:gd name="connsiteY1" fmla="*/ 603811 h 1512170"/>
              <a:gd name="connsiteX2" fmla="*/ 1512380 w 1512408"/>
              <a:gd name="connsiteY2" fmla="*/ 755978 h 1512170"/>
              <a:gd name="connsiteX3" fmla="*/ 1512383 w 1512408"/>
              <a:gd name="connsiteY3" fmla="*/ 755978 h 1512170"/>
              <a:gd name="connsiteX4" fmla="*/ 1512408 w 1512408"/>
              <a:gd name="connsiteY4" fmla="*/ 756215 h 1512170"/>
              <a:gd name="connsiteX5" fmla="*/ 908596 w 1512408"/>
              <a:gd name="connsiteY5" fmla="*/ 1497066 h 1512170"/>
              <a:gd name="connsiteX6" fmla="*/ 758775 w 1512408"/>
              <a:gd name="connsiteY6" fmla="*/ 1512170 h 1512170"/>
              <a:gd name="connsiteX7" fmla="*/ 756426 w 1512408"/>
              <a:gd name="connsiteY7" fmla="*/ 1511933 h 1512170"/>
              <a:gd name="connsiteX8" fmla="*/ 756191 w 1512408"/>
              <a:gd name="connsiteY8" fmla="*/ 1509587 h 1512170"/>
              <a:gd name="connsiteX9" fmla="*/ 741087 w 1512408"/>
              <a:gd name="connsiteY9" fmla="*/ 1359766 h 1512170"/>
              <a:gd name="connsiteX10" fmla="*/ 237 w 1512408"/>
              <a:gd name="connsiteY10" fmla="*/ 755955 h 1512170"/>
              <a:gd name="connsiteX11" fmla="*/ 0 w 1512408"/>
              <a:gd name="connsiteY11" fmla="*/ 755978 h 1512170"/>
              <a:gd name="connsiteX12" fmla="*/ 15341 w 1512408"/>
              <a:gd name="connsiteY12" fmla="*/ 603811 h 1512170"/>
              <a:gd name="connsiteX13" fmla="*/ 756191 w 1512408"/>
              <a:gd name="connsiteY13" fmla="*/ 0 h 15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2408" h="1512170">
                <a:moveTo>
                  <a:pt x="756191" y="0"/>
                </a:moveTo>
                <a:cubicBezTo>
                  <a:pt x="1121631" y="0"/>
                  <a:pt x="1426528" y="259217"/>
                  <a:pt x="1497041" y="603811"/>
                </a:cubicBezTo>
                <a:lnTo>
                  <a:pt x="1512380" y="755978"/>
                </a:lnTo>
                <a:lnTo>
                  <a:pt x="1512383" y="755978"/>
                </a:lnTo>
                <a:lnTo>
                  <a:pt x="1512408" y="756215"/>
                </a:lnTo>
                <a:cubicBezTo>
                  <a:pt x="1512408" y="1121658"/>
                  <a:pt x="1253189" y="1426553"/>
                  <a:pt x="908596" y="1497066"/>
                </a:cubicBezTo>
                <a:lnTo>
                  <a:pt x="758775" y="1512170"/>
                </a:lnTo>
                <a:lnTo>
                  <a:pt x="756426" y="1511933"/>
                </a:lnTo>
                <a:lnTo>
                  <a:pt x="756191" y="1509587"/>
                </a:lnTo>
                <a:lnTo>
                  <a:pt x="741087" y="1359766"/>
                </a:lnTo>
                <a:cubicBezTo>
                  <a:pt x="670574" y="1015171"/>
                  <a:pt x="365677" y="755955"/>
                  <a:pt x="237" y="755955"/>
                </a:cubicBezTo>
                <a:lnTo>
                  <a:pt x="0" y="755978"/>
                </a:lnTo>
                <a:lnTo>
                  <a:pt x="15341" y="603811"/>
                </a:lnTo>
                <a:cubicBezTo>
                  <a:pt x="85854" y="259217"/>
                  <a:pt x="390749" y="0"/>
                  <a:pt x="756191" y="0"/>
                </a:cubicBezTo>
                <a:close/>
              </a:path>
            </a:pathLst>
          </a:custGeom>
          <a:solidFill>
            <a:srgbClr val="4E910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252000" tIns="540000" rIns="252000" bIns="648000" anchor="ctr">
            <a:no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en-US" altLang="zh-CN" sz="66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s</a:t>
            </a:r>
          </a:p>
        </p:txBody>
      </p:sp>
      <p:sp>
        <p:nvSpPr>
          <p:cNvPr id="27" name="MH_SubTitle_2"/>
          <p:cNvSpPr/>
          <p:nvPr/>
        </p:nvSpPr>
        <p:spPr>
          <a:xfrm>
            <a:off x="5991860" y="2872105"/>
            <a:ext cx="1513205" cy="1513205"/>
          </a:xfrm>
          <a:custGeom>
            <a:avLst/>
            <a:gdLst>
              <a:gd name="connsiteX0" fmla="*/ 756189 w 1512169"/>
              <a:gd name="connsiteY0" fmla="*/ 0 h 1512407"/>
              <a:gd name="connsiteX1" fmla="*/ 908359 w 1512169"/>
              <a:gd name="connsiteY1" fmla="*/ 15341 h 1512407"/>
              <a:gd name="connsiteX2" fmla="*/ 1512169 w 1512169"/>
              <a:gd name="connsiteY2" fmla="*/ 756192 h 1512407"/>
              <a:gd name="connsiteX3" fmla="*/ 908359 w 1512169"/>
              <a:gd name="connsiteY3" fmla="*/ 1497043 h 1512407"/>
              <a:gd name="connsiteX4" fmla="*/ 756189 w 1512169"/>
              <a:gd name="connsiteY4" fmla="*/ 1512384 h 1512407"/>
              <a:gd name="connsiteX5" fmla="*/ 755954 w 1512169"/>
              <a:gd name="connsiteY5" fmla="*/ 1512407 h 1512407"/>
              <a:gd name="connsiteX6" fmla="*/ 15104 w 1512169"/>
              <a:gd name="connsiteY6" fmla="*/ 908597 h 1512407"/>
              <a:gd name="connsiteX7" fmla="*/ 0 w 1512169"/>
              <a:gd name="connsiteY7" fmla="*/ 758776 h 1512407"/>
              <a:gd name="connsiteX8" fmla="*/ 235 w 1512169"/>
              <a:gd name="connsiteY8" fmla="*/ 756429 h 1512407"/>
              <a:gd name="connsiteX9" fmla="*/ 2583 w 1512169"/>
              <a:gd name="connsiteY9" fmla="*/ 756192 h 1512407"/>
              <a:gd name="connsiteX10" fmla="*/ 152404 w 1512169"/>
              <a:gd name="connsiteY10" fmla="*/ 741088 h 1512407"/>
              <a:gd name="connsiteX11" fmla="*/ 756215 w 1512169"/>
              <a:gd name="connsiteY11" fmla="*/ 237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189" y="0"/>
                </a:moveTo>
                <a:lnTo>
                  <a:pt x="908359" y="15341"/>
                </a:lnTo>
                <a:cubicBezTo>
                  <a:pt x="1252952" y="85854"/>
                  <a:pt x="1512169" y="390752"/>
                  <a:pt x="1512169" y="756192"/>
                </a:cubicBezTo>
                <a:cubicBezTo>
                  <a:pt x="1512169" y="1121634"/>
                  <a:pt x="1252952" y="1426530"/>
                  <a:pt x="908359" y="1497043"/>
                </a:cubicBezTo>
                <a:lnTo>
                  <a:pt x="756189" y="1512384"/>
                </a:lnTo>
                <a:lnTo>
                  <a:pt x="755954" y="1512407"/>
                </a:lnTo>
                <a:cubicBezTo>
                  <a:pt x="390512" y="1512407"/>
                  <a:pt x="85617" y="1253191"/>
                  <a:pt x="15104" y="908597"/>
                </a:cubicBezTo>
                <a:lnTo>
                  <a:pt x="0" y="758776"/>
                </a:lnTo>
                <a:lnTo>
                  <a:pt x="235" y="756429"/>
                </a:lnTo>
                <a:lnTo>
                  <a:pt x="2583" y="756192"/>
                </a:lnTo>
                <a:lnTo>
                  <a:pt x="152404" y="741088"/>
                </a:lnTo>
                <a:cubicBezTo>
                  <a:pt x="496998" y="670575"/>
                  <a:pt x="756215" y="365680"/>
                  <a:pt x="756215" y="237"/>
                </a:cubicBezTo>
                <a:close/>
              </a:path>
            </a:pathLst>
          </a:custGeom>
          <a:solidFill>
            <a:srgbClr val="4E910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fontScale="25000" lnSpcReduction="20000"/>
          </a:bodyPr>
          <a:lstStyle/>
          <a:p>
            <a:pPr lvl="0" algn="ctr">
              <a:lnSpc>
                <a:spcPct val="120000"/>
              </a:lnSpc>
              <a:spcBef>
                <a:spcPts val="0"/>
              </a:spcBef>
              <a:spcAft>
                <a:spcPts val="0"/>
              </a:spcAft>
              <a:buClrTx/>
              <a:buSzTx/>
              <a:buFontTx/>
              <a:defRPr/>
            </a:pPr>
            <a:r>
              <a:rPr lang="en-US" altLang="zh-CN" sz="16600" b="1" noProof="0" dirty="0">
                <a:ln>
                  <a:noFill/>
                </a:ln>
                <a:solidFill>
                  <a:schemeClr val="bg1"/>
                </a:solidFill>
                <a:uLnTx/>
                <a:uFillTx/>
                <a:latin typeface="微软雅黑" pitchFamily="34" charset="-122"/>
                <a:ea typeface="微软雅黑" pitchFamily="34" charset="-122"/>
                <a:sym typeface="+mn-ea"/>
              </a:rPr>
              <a:t>T</a:t>
            </a:r>
            <a:endParaRPr lang="zh-CN" altLang="en-US" sz="1600" b="1" noProof="0" dirty="0">
              <a:ln>
                <a:noFill/>
              </a:ln>
              <a:solidFill>
                <a:schemeClr val="tx1"/>
              </a:solidFill>
              <a:uLnTx/>
              <a:uFillTx/>
              <a:latin typeface="微软雅黑" pitchFamily="34" charset="-122"/>
              <a:ea typeface="微软雅黑" pitchFamily="34" charset="-122"/>
              <a:sym typeface="+mn-ea"/>
            </a:endParaRPr>
          </a:p>
        </p:txBody>
      </p:sp>
      <p:sp>
        <p:nvSpPr>
          <p:cNvPr id="28" name="MH_SubTitle_3"/>
          <p:cNvSpPr/>
          <p:nvPr/>
        </p:nvSpPr>
        <p:spPr>
          <a:xfrm>
            <a:off x="5220970" y="3628390"/>
            <a:ext cx="1511300" cy="1513205"/>
          </a:xfrm>
          <a:custGeom>
            <a:avLst/>
            <a:gdLst>
              <a:gd name="connsiteX0" fmla="*/ 2802 w 1512404"/>
              <a:gd name="connsiteY0" fmla="*/ 755937 h 1512172"/>
              <a:gd name="connsiteX1" fmla="*/ 260 w 1512404"/>
              <a:gd name="connsiteY1" fmla="*/ 756217 h 1512172"/>
              <a:gd name="connsiteX2" fmla="*/ 2802 w 1512404"/>
              <a:gd name="connsiteY2" fmla="*/ 755993 h 1512172"/>
              <a:gd name="connsiteX3" fmla="*/ 753631 w 1512404"/>
              <a:gd name="connsiteY3" fmla="*/ 0 h 1512172"/>
              <a:gd name="connsiteX4" fmla="*/ 755977 w 1512404"/>
              <a:gd name="connsiteY4" fmla="*/ 237 h 1512172"/>
              <a:gd name="connsiteX5" fmla="*/ 756214 w 1512404"/>
              <a:gd name="connsiteY5" fmla="*/ 2584 h 1512172"/>
              <a:gd name="connsiteX6" fmla="*/ 756214 w 1512404"/>
              <a:gd name="connsiteY6" fmla="*/ 2590 h 1512172"/>
              <a:gd name="connsiteX7" fmla="*/ 771318 w 1512404"/>
              <a:gd name="connsiteY7" fmla="*/ 152407 h 1512172"/>
              <a:gd name="connsiteX8" fmla="*/ 1512169 w 1512404"/>
              <a:gd name="connsiteY8" fmla="*/ 756217 h 1512172"/>
              <a:gd name="connsiteX9" fmla="*/ 1512404 w 1512404"/>
              <a:gd name="connsiteY9" fmla="*/ 756194 h 1512172"/>
              <a:gd name="connsiteX10" fmla="*/ 1497065 w 1512404"/>
              <a:gd name="connsiteY10" fmla="*/ 908362 h 1512172"/>
              <a:gd name="connsiteX11" fmla="*/ 756214 w 1512404"/>
              <a:gd name="connsiteY11" fmla="*/ 1512172 h 1512172"/>
              <a:gd name="connsiteX12" fmla="*/ 15364 w 1512404"/>
              <a:gd name="connsiteY12" fmla="*/ 908362 h 1512172"/>
              <a:gd name="connsiteX13" fmla="*/ 23 w 1512404"/>
              <a:gd name="connsiteY13" fmla="*/ 756194 h 1512172"/>
              <a:gd name="connsiteX14" fmla="*/ 0 w 1512404"/>
              <a:gd name="connsiteY14" fmla="*/ 755957 h 1512172"/>
              <a:gd name="connsiteX15" fmla="*/ 603810 w 1512404"/>
              <a:gd name="connsiteY15" fmla="*/ 15106 h 15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2404" h="1512172">
                <a:moveTo>
                  <a:pt x="2802" y="755937"/>
                </a:moveTo>
                <a:lnTo>
                  <a:pt x="260" y="756217"/>
                </a:lnTo>
                <a:lnTo>
                  <a:pt x="2802" y="755993"/>
                </a:lnTo>
                <a:close/>
                <a:moveTo>
                  <a:pt x="753631" y="0"/>
                </a:moveTo>
                <a:lnTo>
                  <a:pt x="755977" y="237"/>
                </a:lnTo>
                <a:lnTo>
                  <a:pt x="756214" y="2584"/>
                </a:lnTo>
                <a:lnTo>
                  <a:pt x="756214" y="2590"/>
                </a:lnTo>
                <a:lnTo>
                  <a:pt x="771318" y="152407"/>
                </a:lnTo>
                <a:cubicBezTo>
                  <a:pt x="841831" y="497001"/>
                  <a:pt x="1146726" y="756217"/>
                  <a:pt x="1512169" y="756217"/>
                </a:cubicBezTo>
                <a:lnTo>
                  <a:pt x="1512404" y="756194"/>
                </a:lnTo>
                <a:lnTo>
                  <a:pt x="1497065" y="908362"/>
                </a:lnTo>
                <a:cubicBezTo>
                  <a:pt x="1426551" y="1252956"/>
                  <a:pt x="1121654" y="1512172"/>
                  <a:pt x="756214" y="1512172"/>
                </a:cubicBezTo>
                <a:cubicBezTo>
                  <a:pt x="390772" y="1512172"/>
                  <a:pt x="85877" y="1252956"/>
                  <a:pt x="15364" y="908362"/>
                </a:cubicBezTo>
                <a:lnTo>
                  <a:pt x="23" y="756194"/>
                </a:lnTo>
                <a:lnTo>
                  <a:pt x="0" y="755957"/>
                </a:lnTo>
                <a:cubicBezTo>
                  <a:pt x="0" y="390517"/>
                  <a:pt x="259216" y="85619"/>
                  <a:pt x="603810" y="15106"/>
                </a:cubicBezTo>
                <a:close/>
              </a:path>
            </a:pathLst>
          </a:custGeom>
          <a:solidFill>
            <a:srgbClr val="4E910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Autofit/>
          </a:bodyPr>
          <a:lstStyle/>
          <a:p>
            <a:pPr lvl="0" algn="ctr">
              <a:lnSpc>
                <a:spcPct val="120000"/>
              </a:lnSpc>
              <a:spcBef>
                <a:spcPts val="0"/>
              </a:spcBef>
              <a:spcAft>
                <a:spcPts val="0"/>
              </a:spcAft>
              <a:buClrTx/>
              <a:buSzTx/>
              <a:buFontTx/>
              <a:defRPr/>
            </a:pPr>
            <a:r>
              <a:rPr lang="en-US" altLang="zh-CN" sz="5400" b="1" noProof="0" dirty="0">
                <a:ln>
                  <a:noFill/>
                </a:ln>
                <a:solidFill>
                  <a:schemeClr val="bg1"/>
                </a:solidFill>
                <a:uLnTx/>
                <a:uFillTx/>
                <a:latin typeface="微软雅黑" pitchFamily="34" charset="-122"/>
                <a:ea typeface="微软雅黑" pitchFamily="34" charset="-122"/>
                <a:sym typeface="+mn-ea"/>
              </a:rPr>
              <a:t>O</a:t>
            </a:r>
          </a:p>
        </p:txBody>
      </p:sp>
      <p:sp>
        <p:nvSpPr>
          <p:cNvPr id="29" name="MH_SubTitle_4"/>
          <p:cNvSpPr/>
          <p:nvPr/>
        </p:nvSpPr>
        <p:spPr>
          <a:xfrm>
            <a:off x="4448175" y="2872105"/>
            <a:ext cx="1512570" cy="1511300"/>
          </a:xfrm>
          <a:custGeom>
            <a:avLst/>
            <a:gdLst>
              <a:gd name="connsiteX0" fmla="*/ 756215 w 1512169"/>
              <a:gd name="connsiteY0" fmla="*/ 0 h 1512407"/>
              <a:gd name="connsiteX1" fmla="*/ 1497065 w 1512169"/>
              <a:gd name="connsiteY1" fmla="*/ 603810 h 1512407"/>
              <a:gd name="connsiteX2" fmla="*/ 1512169 w 1512169"/>
              <a:gd name="connsiteY2" fmla="*/ 753631 h 1512407"/>
              <a:gd name="connsiteX3" fmla="*/ 1511931 w 1512169"/>
              <a:gd name="connsiteY3" fmla="*/ 755978 h 1512407"/>
              <a:gd name="connsiteX4" fmla="*/ 1509585 w 1512169"/>
              <a:gd name="connsiteY4" fmla="*/ 756215 h 1512407"/>
              <a:gd name="connsiteX5" fmla="*/ 1359764 w 1512169"/>
              <a:gd name="connsiteY5" fmla="*/ 771319 h 1512407"/>
              <a:gd name="connsiteX6" fmla="*/ 755954 w 1512169"/>
              <a:gd name="connsiteY6" fmla="*/ 1512169 h 1512407"/>
              <a:gd name="connsiteX7" fmla="*/ 755977 w 1512169"/>
              <a:gd name="connsiteY7" fmla="*/ 1512407 h 1512407"/>
              <a:gd name="connsiteX8" fmla="*/ 603810 w 1512169"/>
              <a:gd name="connsiteY8" fmla="*/ 1497066 h 1512407"/>
              <a:gd name="connsiteX9" fmla="*/ 0 w 1512169"/>
              <a:gd name="connsiteY9" fmla="*/ 756215 h 1512407"/>
              <a:gd name="connsiteX10" fmla="*/ 603810 w 1512169"/>
              <a:gd name="connsiteY10" fmla="*/ 15364 h 1512407"/>
              <a:gd name="connsiteX11" fmla="*/ 755977 w 1512169"/>
              <a:gd name="connsiteY11" fmla="*/ 23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215" y="0"/>
                </a:moveTo>
                <a:cubicBezTo>
                  <a:pt x="1121655" y="0"/>
                  <a:pt x="1426552" y="259216"/>
                  <a:pt x="1497065" y="603810"/>
                </a:cubicBezTo>
                <a:lnTo>
                  <a:pt x="1512169" y="753631"/>
                </a:lnTo>
                <a:lnTo>
                  <a:pt x="1511931" y="755978"/>
                </a:lnTo>
                <a:lnTo>
                  <a:pt x="1509585" y="756215"/>
                </a:lnTo>
                <a:lnTo>
                  <a:pt x="1359764" y="771319"/>
                </a:lnTo>
                <a:cubicBezTo>
                  <a:pt x="1015170" y="841832"/>
                  <a:pt x="755954" y="1146729"/>
                  <a:pt x="755954" y="1512169"/>
                </a:cubicBezTo>
                <a:lnTo>
                  <a:pt x="755977" y="1512407"/>
                </a:lnTo>
                <a:lnTo>
                  <a:pt x="603810" y="1497066"/>
                </a:lnTo>
                <a:cubicBezTo>
                  <a:pt x="259216" y="1426552"/>
                  <a:pt x="0" y="1121657"/>
                  <a:pt x="0" y="756215"/>
                </a:cubicBezTo>
                <a:cubicBezTo>
                  <a:pt x="0" y="390775"/>
                  <a:pt x="259216" y="85877"/>
                  <a:pt x="603810" y="15364"/>
                </a:cubicBezTo>
                <a:lnTo>
                  <a:pt x="755977" y="23"/>
                </a:lnTo>
                <a:close/>
              </a:path>
            </a:pathLst>
          </a:custGeom>
          <a:solidFill>
            <a:srgbClr val="4E910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fontScale="25000" lnSpcReduction="20000"/>
          </a:bodyPr>
          <a:lstStyle/>
          <a:p>
            <a:pPr lvl="0" algn="ctr">
              <a:lnSpc>
                <a:spcPct val="120000"/>
              </a:lnSpc>
              <a:spcBef>
                <a:spcPts val="0"/>
              </a:spcBef>
              <a:spcAft>
                <a:spcPts val="0"/>
              </a:spcAft>
              <a:buClrTx/>
              <a:buSzTx/>
              <a:buFontTx/>
              <a:defRPr/>
            </a:pPr>
            <a:r>
              <a:rPr lang="en-US" altLang="zh-CN" sz="13800" b="1" noProof="0" dirty="0">
                <a:ln>
                  <a:noFill/>
                </a:ln>
                <a:solidFill>
                  <a:schemeClr val="bg1"/>
                </a:solidFill>
                <a:uLnTx/>
                <a:uFillTx/>
                <a:latin typeface="微软雅黑" pitchFamily="34" charset="-122"/>
                <a:ea typeface="微软雅黑" pitchFamily="34" charset="-122"/>
                <a:sym typeface="+mn-ea"/>
              </a:rPr>
              <a:t>W</a:t>
            </a:r>
            <a:endParaRPr lang="zh-CN" altLang="en-US" sz="1600" b="1" noProof="0" dirty="0">
              <a:ln>
                <a:noFill/>
              </a:ln>
              <a:solidFill>
                <a:schemeClr val="tx1"/>
              </a:solidFill>
              <a:uLnTx/>
              <a:uFillTx/>
              <a:latin typeface="微软雅黑" pitchFamily="34" charset="-122"/>
              <a:ea typeface="微软雅黑" pitchFamily="34" charset="-122"/>
              <a:sym typeface="+mn-ea"/>
            </a:endParaRPr>
          </a:p>
        </p:txBody>
      </p:sp>
      <p:cxnSp>
        <p:nvCxnSpPr>
          <p:cNvPr id="3" name="直接连接符 2"/>
          <p:cNvCxnSpPr/>
          <p:nvPr/>
        </p:nvCxnSpPr>
        <p:spPr>
          <a:xfrm>
            <a:off x="3858895" y="1995805"/>
            <a:ext cx="0" cy="1088390"/>
          </a:xfrm>
          <a:prstGeom prst="line">
            <a:avLst/>
          </a:prstGeom>
          <a:ln>
            <a:solidFill>
              <a:srgbClr val="4E9101"/>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101965" y="4002405"/>
            <a:ext cx="0" cy="1088390"/>
          </a:xfrm>
          <a:prstGeom prst="line">
            <a:avLst/>
          </a:prstGeom>
          <a:ln>
            <a:solidFill>
              <a:srgbClr val="4E9101"/>
            </a:solidFill>
            <a:prstDash val="sys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101965" y="1995805"/>
            <a:ext cx="0" cy="1088390"/>
          </a:xfrm>
          <a:prstGeom prst="line">
            <a:avLst/>
          </a:prstGeom>
          <a:ln>
            <a:solidFill>
              <a:srgbClr val="4E9101"/>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858895" y="4002405"/>
            <a:ext cx="0" cy="1088390"/>
          </a:xfrm>
          <a:prstGeom prst="line">
            <a:avLst/>
          </a:prstGeom>
          <a:ln>
            <a:solidFill>
              <a:srgbClr val="4E9101"/>
            </a:solidFill>
            <a:prstDash val="sysDash"/>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269365" y="202819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sp>
        <p:nvSpPr>
          <p:cNvPr id="7" name="文本框 6"/>
          <p:cNvSpPr txBox="1"/>
          <p:nvPr/>
        </p:nvSpPr>
        <p:spPr>
          <a:xfrm>
            <a:off x="1259840" y="411099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sp>
        <p:nvSpPr>
          <p:cNvPr id="9" name="文本框 8"/>
          <p:cNvSpPr txBox="1"/>
          <p:nvPr/>
        </p:nvSpPr>
        <p:spPr>
          <a:xfrm>
            <a:off x="8241665" y="206057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sp>
        <p:nvSpPr>
          <p:cNvPr id="10" name="文本框 9"/>
          <p:cNvSpPr txBox="1"/>
          <p:nvPr/>
        </p:nvSpPr>
        <p:spPr>
          <a:xfrm>
            <a:off x="8250555" y="407543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237865" y="3114040"/>
            <a:ext cx="622300" cy="622300"/>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nvGrpSpPr>
          <p:cNvPr id="7" name="组合 6"/>
          <p:cNvGrpSpPr/>
          <p:nvPr/>
        </p:nvGrpSpPr>
        <p:grpSpPr>
          <a:xfrm>
            <a:off x="2576195" y="2456815"/>
            <a:ext cx="1946910" cy="1946910"/>
            <a:chOff x="4057" y="3461"/>
            <a:chExt cx="3066" cy="3066"/>
          </a:xfrm>
        </p:grpSpPr>
        <p:sp>
          <p:nvSpPr>
            <p:cNvPr id="5" name="椭圆 4"/>
            <p:cNvSpPr/>
            <p:nvPr/>
          </p:nvSpPr>
          <p:spPr>
            <a:xfrm>
              <a:off x="4595" y="3992"/>
              <a:ext cx="1991" cy="1991"/>
            </a:xfrm>
            <a:prstGeom prst="ellipse">
              <a:avLst/>
            </a:prstGeom>
            <a:noFill/>
            <a:ln>
              <a:solidFill>
                <a:srgbClr val="4E9101"/>
              </a:solidFill>
            </a:ln>
            <a:extLst>
              <a:ext uri="{909E8E84-426E-40DD-AFC4-6F175D3DCCD1}">
                <a14:hiddenFill xmlns:a14="http://schemas.microsoft.com/office/drawing/2010/main">
                  <a:solidFill>
                    <a:srgbClr val="9AD8E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 name="椭圆 5"/>
            <p:cNvSpPr/>
            <p:nvPr/>
          </p:nvSpPr>
          <p:spPr>
            <a:xfrm>
              <a:off x="4057" y="3461"/>
              <a:ext cx="3066" cy="3066"/>
            </a:xfrm>
            <a:prstGeom prst="ellipse">
              <a:avLst/>
            </a:prstGeom>
            <a:noFill/>
            <a:ln>
              <a:solidFill>
                <a:srgbClr val="4E9101"/>
              </a:solidFill>
            </a:ln>
            <a:extLst>
              <a:ext uri="{909E8E84-426E-40DD-AFC4-6F175D3DCCD1}">
                <a14:hiddenFill xmlns:a14="http://schemas.microsoft.com/office/drawing/2010/main">
                  <a:solidFill>
                    <a:srgbClr val="9AD8E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grpSp>
        <p:nvGrpSpPr>
          <p:cNvPr id="8" name="组合 7"/>
          <p:cNvGrpSpPr/>
          <p:nvPr/>
        </p:nvGrpSpPr>
        <p:grpSpPr>
          <a:xfrm>
            <a:off x="1381125" y="1186180"/>
            <a:ext cx="4452620" cy="4452620"/>
            <a:chOff x="4057" y="3461"/>
            <a:chExt cx="3066" cy="3066"/>
          </a:xfrm>
        </p:grpSpPr>
        <p:sp>
          <p:nvSpPr>
            <p:cNvPr id="9" name="椭圆 8"/>
            <p:cNvSpPr/>
            <p:nvPr/>
          </p:nvSpPr>
          <p:spPr>
            <a:xfrm>
              <a:off x="4595" y="3992"/>
              <a:ext cx="1991" cy="1991"/>
            </a:xfrm>
            <a:prstGeom prst="ellipse">
              <a:avLst/>
            </a:prstGeom>
            <a:noFill/>
            <a:ln>
              <a:solidFill>
                <a:srgbClr val="4E9101"/>
              </a:solidFill>
            </a:ln>
            <a:extLst>
              <a:ext uri="{909E8E84-426E-40DD-AFC4-6F175D3DCCD1}">
                <a14:hiddenFill xmlns:a14="http://schemas.microsoft.com/office/drawing/2010/main">
                  <a:solidFill>
                    <a:srgbClr val="9AD8E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0" name="椭圆 9"/>
            <p:cNvSpPr/>
            <p:nvPr/>
          </p:nvSpPr>
          <p:spPr>
            <a:xfrm>
              <a:off x="4057" y="3461"/>
              <a:ext cx="3066" cy="3066"/>
            </a:xfrm>
            <a:prstGeom prst="ellipse">
              <a:avLst/>
            </a:prstGeom>
            <a:noFill/>
            <a:ln>
              <a:solidFill>
                <a:srgbClr val="4E9101"/>
              </a:solidFill>
            </a:ln>
            <a:extLst>
              <a:ext uri="{909E8E84-426E-40DD-AFC4-6F175D3DCCD1}">
                <a14:hiddenFill xmlns:a14="http://schemas.microsoft.com/office/drawing/2010/main">
                  <a:solidFill>
                    <a:srgbClr val="9AD8E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23563" name="Freeform 1736"/>
          <p:cNvSpPr/>
          <p:nvPr/>
        </p:nvSpPr>
        <p:spPr>
          <a:xfrm rot="5400000">
            <a:off x="777240" y="1978025"/>
            <a:ext cx="1957705" cy="3667125"/>
          </a:xfrm>
          <a:custGeom>
            <a:avLst/>
            <a:gdLst>
              <a:gd name="txL" fmla="*/ 0 w 101"/>
              <a:gd name="txT" fmla="*/ 0 h 191"/>
              <a:gd name="txR" fmla="*/ 101 w 101"/>
              <a:gd name="txB" fmla="*/ 191 h 19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187678982"/>
              </a:cxn>
              <a:cxn ang="0">
                <a:pos x="2142146377" y="1096321266"/>
              </a:cxn>
              <a:cxn ang="0">
                <a:pos x="2049007060" y="2147483646"/>
              </a:cxn>
              <a:cxn ang="0">
                <a:pos x="1955877395" y="2147483646"/>
              </a:cxn>
              <a:cxn ang="0">
                <a:pos x="1397051146" y="2147483646"/>
              </a:cxn>
              <a:cxn ang="0">
                <a:pos x="0" y="2147483646"/>
              </a:cxn>
              <a:cxn ang="0">
                <a:pos x="1024503530" y="2147483646"/>
              </a:cxn>
              <a:cxn ang="0">
                <a:pos x="1676459445"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01" h="191">
                <a:moveTo>
                  <a:pt x="71" y="88"/>
                </a:moveTo>
                <a:cubicBezTo>
                  <a:pt x="63" y="86"/>
                  <a:pt x="63" y="86"/>
                  <a:pt x="63" y="86"/>
                </a:cubicBezTo>
                <a:cubicBezTo>
                  <a:pt x="62" y="82"/>
                  <a:pt x="61" y="78"/>
                  <a:pt x="58" y="76"/>
                </a:cubicBezTo>
                <a:cubicBezTo>
                  <a:pt x="57" y="75"/>
                  <a:pt x="56" y="74"/>
                  <a:pt x="55" y="73"/>
                </a:cubicBezTo>
                <a:cubicBezTo>
                  <a:pt x="52" y="71"/>
                  <a:pt x="48" y="70"/>
                  <a:pt x="44" y="70"/>
                </a:cubicBezTo>
                <a:cubicBezTo>
                  <a:pt x="44" y="70"/>
                  <a:pt x="43" y="70"/>
                  <a:pt x="43" y="70"/>
                </a:cubicBezTo>
                <a:cubicBezTo>
                  <a:pt x="43" y="70"/>
                  <a:pt x="43" y="70"/>
                  <a:pt x="43" y="70"/>
                </a:cubicBezTo>
                <a:cubicBezTo>
                  <a:pt x="42" y="69"/>
                  <a:pt x="42" y="69"/>
                  <a:pt x="42" y="69"/>
                </a:cubicBezTo>
                <a:cubicBezTo>
                  <a:pt x="43" y="69"/>
                  <a:pt x="43" y="69"/>
                  <a:pt x="43" y="69"/>
                </a:cubicBezTo>
                <a:cubicBezTo>
                  <a:pt x="39" y="13"/>
                  <a:pt x="39" y="13"/>
                  <a:pt x="39" y="13"/>
                </a:cubicBezTo>
                <a:cubicBezTo>
                  <a:pt x="38" y="0"/>
                  <a:pt x="23" y="1"/>
                  <a:pt x="23" y="12"/>
                </a:cubicBezTo>
                <a:cubicBezTo>
                  <a:pt x="23" y="16"/>
                  <a:pt x="22" y="80"/>
                  <a:pt x="22" y="90"/>
                </a:cubicBezTo>
                <a:cubicBezTo>
                  <a:pt x="22" y="92"/>
                  <a:pt x="23" y="93"/>
                  <a:pt x="21" y="94"/>
                </a:cubicBezTo>
                <a:cubicBezTo>
                  <a:pt x="19" y="95"/>
                  <a:pt x="17" y="96"/>
                  <a:pt x="15" y="96"/>
                </a:cubicBezTo>
                <a:cubicBezTo>
                  <a:pt x="8" y="100"/>
                  <a:pt x="1" y="102"/>
                  <a:pt x="0" y="111"/>
                </a:cubicBezTo>
                <a:cubicBezTo>
                  <a:pt x="11" y="163"/>
                  <a:pt x="11" y="163"/>
                  <a:pt x="11" y="163"/>
                </a:cubicBezTo>
                <a:cubicBezTo>
                  <a:pt x="13" y="166"/>
                  <a:pt x="16" y="168"/>
                  <a:pt x="18" y="171"/>
                </a:cubicBezTo>
                <a:cubicBezTo>
                  <a:pt x="22" y="177"/>
                  <a:pt x="26" y="184"/>
                  <a:pt x="27" y="191"/>
                </a:cubicBezTo>
                <a:cubicBezTo>
                  <a:pt x="89" y="191"/>
                  <a:pt x="89" y="191"/>
                  <a:pt x="89" y="191"/>
                </a:cubicBezTo>
                <a:cubicBezTo>
                  <a:pt x="88" y="187"/>
                  <a:pt x="87" y="184"/>
                  <a:pt x="86" y="181"/>
                </a:cubicBezTo>
                <a:cubicBezTo>
                  <a:pt x="85" y="177"/>
                  <a:pt x="84" y="175"/>
                  <a:pt x="86" y="171"/>
                </a:cubicBezTo>
                <a:cubicBezTo>
                  <a:pt x="90" y="164"/>
                  <a:pt x="92" y="156"/>
                  <a:pt x="94" y="148"/>
                </a:cubicBezTo>
                <a:cubicBezTo>
                  <a:pt x="96" y="140"/>
                  <a:pt x="101" y="128"/>
                  <a:pt x="97" y="120"/>
                </a:cubicBezTo>
                <a:cubicBezTo>
                  <a:pt x="95" y="118"/>
                  <a:pt x="93" y="117"/>
                  <a:pt x="91" y="115"/>
                </a:cubicBezTo>
                <a:cubicBezTo>
                  <a:pt x="86" y="111"/>
                  <a:pt x="86" y="103"/>
                  <a:pt x="82" y="98"/>
                </a:cubicBezTo>
                <a:cubicBezTo>
                  <a:pt x="79" y="94"/>
                  <a:pt x="75" y="90"/>
                  <a:pt x="71" y="88"/>
                </a:cubicBezTo>
              </a:path>
            </a:pathLst>
          </a:custGeom>
          <a:solidFill>
            <a:srgbClr val="4E9101"/>
          </a:solidFill>
          <a:ln w="9525">
            <a:noFill/>
          </a:ln>
        </p:spPr>
        <p:txBody>
          <a:bodyPr/>
          <a:lstStyle/>
          <a:p>
            <a:endParaRPr lang="zh-CN" altLang="en-US">
              <a:solidFill>
                <a:schemeClr val="tx1">
                  <a:lumMod val="95000"/>
                  <a:lumOff val="5000"/>
                </a:schemeClr>
              </a:solidFill>
            </a:endParaRPr>
          </a:p>
        </p:txBody>
      </p:sp>
      <p:grpSp>
        <p:nvGrpSpPr>
          <p:cNvPr id="12" name="组合 11"/>
          <p:cNvGrpSpPr/>
          <p:nvPr/>
        </p:nvGrpSpPr>
        <p:grpSpPr>
          <a:xfrm>
            <a:off x="4792221" y="1410483"/>
            <a:ext cx="751188" cy="751188"/>
            <a:chOff x="6443245" y="1611109"/>
            <a:chExt cx="751188" cy="751188"/>
          </a:xfrm>
        </p:grpSpPr>
        <p:sp>
          <p:nvSpPr>
            <p:cNvPr id="45" name="椭圆 44"/>
            <p:cNvSpPr/>
            <p:nvPr/>
          </p:nvSpPr>
          <p:spPr>
            <a:xfrm>
              <a:off x="6443245" y="1611109"/>
              <a:ext cx="751188" cy="751188"/>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endParaRPr>
            </a:p>
          </p:txBody>
        </p:sp>
        <p:sp>
          <p:nvSpPr>
            <p:cNvPr id="13"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95000"/>
                    <a:lumOff val="5000"/>
                  </a:schemeClr>
                </a:solidFill>
              </a:endParaRPr>
            </a:p>
          </p:txBody>
        </p:sp>
      </p:grpSp>
      <p:grpSp>
        <p:nvGrpSpPr>
          <p:cNvPr id="14" name="组合 13"/>
          <p:cNvGrpSpPr/>
          <p:nvPr/>
        </p:nvGrpSpPr>
        <p:grpSpPr>
          <a:xfrm>
            <a:off x="5475587" y="2926228"/>
            <a:ext cx="759650" cy="759649"/>
            <a:chOff x="3424768" y="1611109"/>
            <a:chExt cx="759650" cy="759649"/>
          </a:xfrm>
        </p:grpSpPr>
        <p:sp>
          <p:nvSpPr>
            <p:cNvPr id="33" name="椭圆 32"/>
            <p:cNvSpPr/>
            <p:nvPr/>
          </p:nvSpPr>
          <p:spPr>
            <a:xfrm>
              <a:off x="3424768" y="1611109"/>
              <a:ext cx="759650" cy="759649"/>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95000"/>
                    <a:lumOff val="5000"/>
                  </a:schemeClr>
                </a:solidFill>
              </a:endParaRPr>
            </a:p>
          </p:txBody>
        </p:sp>
      </p:grpSp>
      <p:grpSp>
        <p:nvGrpSpPr>
          <p:cNvPr id="15" name="组合 14"/>
          <p:cNvGrpSpPr/>
          <p:nvPr/>
        </p:nvGrpSpPr>
        <p:grpSpPr>
          <a:xfrm>
            <a:off x="4947161" y="4480867"/>
            <a:ext cx="751188" cy="751188"/>
            <a:chOff x="6443245" y="3204483"/>
            <a:chExt cx="751188" cy="751188"/>
          </a:xfrm>
        </p:grpSpPr>
        <p:sp>
          <p:nvSpPr>
            <p:cNvPr id="43" name="椭圆 42"/>
            <p:cNvSpPr/>
            <p:nvPr/>
          </p:nvSpPr>
          <p:spPr>
            <a:xfrm>
              <a:off x="6443245" y="3204483"/>
              <a:ext cx="751188" cy="751188"/>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endParaRPr>
            </a:p>
          </p:txBody>
        </p:sp>
        <p:sp>
          <p:nvSpPr>
            <p:cNvPr id="44"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95000"/>
                    <a:lumOff val="5000"/>
                  </a:schemeClr>
                </a:solidFill>
              </a:endParaRPr>
            </a:p>
          </p:txBody>
        </p:sp>
      </p:grpSp>
      <p:sp>
        <p:nvSpPr>
          <p:cNvPr id="88" name="文本框 87"/>
          <p:cNvSpPr txBox="1"/>
          <p:nvPr/>
        </p:nvSpPr>
        <p:spPr>
          <a:xfrm>
            <a:off x="5833745" y="1200150"/>
            <a:ext cx="4826635" cy="970915"/>
          </a:xfrm>
          <a:prstGeom prst="rect">
            <a:avLst/>
          </a:prstGeom>
          <a:noFill/>
        </p:spPr>
        <p:txBody>
          <a:bodyPr wrap="square" rtlCol="0">
            <a:spAutoFit/>
          </a:bodyPr>
          <a:lstStyle/>
          <a:p>
            <a:pPr indent="0"/>
            <a:r>
              <a:rPr lang="zh-CN" altLang="da-DK" sz="2400" dirty="0">
                <a:solidFill>
                  <a:schemeClr val="tx1">
                    <a:lumMod val="95000"/>
                    <a:lumOff val="5000"/>
                  </a:schemeClr>
                </a:solidFill>
                <a:latin typeface="微软雅黑" pitchFamily="34" charset="-122"/>
                <a:ea typeface="微软雅黑" pitchFamily="34" charset="-122"/>
              </a:rPr>
              <a:t>单击此处输入文本</a:t>
            </a:r>
          </a:p>
          <a:p>
            <a:pPr indent="0"/>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单击此处输入文本单击此处输入文本</a:t>
            </a:r>
          </a:p>
        </p:txBody>
      </p:sp>
      <p:sp>
        <p:nvSpPr>
          <p:cNvPr id="16" name="文本框 15"/>
          <p:cNvSpPr txBox="1"/>
          <p:nvPr/>
        </p:nvSpPr>
        <p:spPr>
          <a:xfrm>
            <a:off x="6407150" y="2840990"/>
            <a:ext cx="4826635" cy="970915"/>
          </a:xfrm>
          <a:prstGeom prst="rect">
            <a:avLst/>
          </a:prstGeom>
          <a:noFill/>
        </p:spPr>
        <p:txBody>
          <a:bodyPr wrap="square" rtlCol="0">
            <a:spAutoFit/>
          </a:bodyPr>
          <a:lstStyle/>
          <a:p>
            <a:pPr indent="0"/>
            <a:r>
              <a:rPr lang="zh-CN" altLang="da-DK" sz="2400" dirty="0">
                <a:solidFill>
                  <a:schemeClr val="tx1">
                    <a:lumMod val="95000"/>
                    <a:lumOff val="5000"/>
                  </a:schemeClr>
                </a:solidFill>
                <a:latin typeface="微软雅黑" pitchFamily="34" charset="-122"/>
                <a:ea typeface="微软雅黑" pitchFamily="34" charset="-122"/>
              </a:rPr>
              <a:t>单击此处输入文本</a:t>
            </a:r>
          </a:p>
          <a:p>
            <a:pPr indent="0"/>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单击此处输入文本单击此处输入文本</a:t>
            </a:r>
          </a:p>
        </p:txBody>
      </p:sp>
      <p:sp>
        <p:nvSpPr>
          <p:cNvPr id="17" name="文本框 16"/>
          <p:cNvSpPr txBox="1"/>
          <p:nvPr/>
        </p:nvSpPr>
        <p:spPr>
          <a:xfrm>
            <a:off x="5953125" y="4544695"/>
            <a:ext cx="4826635" cy="970915"/>
          </a:xfrm>
          <a:prstGeom prst="rect">
            <a:avLst/>
          </a:prstGeom>
          <a:noFill/>
        </p:spPr>
        <p:txBody>
          <a:bodyPr wrap="square" rtlCol="0">
            <a:spAutoFit/>
          </a:bodyPr>
          <a:lstStyle/>
          <a:p>
            <a:pPr indent="0"/>
            <a:r>
              <a:rPr lang="zh-CN" altLang="da-DK" sz="2400" dirty="0">
                <a:solidFill>
                  <a:schemeClr val="tx1">
                    <a:lumMod val="95000"/>
                    <a:lumOff val="5000"/>
                  </a:schemeClr>
                </a:solidFill>
                <a:latin typeface="微软雅黑" pitchFamily="34" charset="-122"/>
                <a:ea typeface="微软雅黑" pitchFamily="34" charset="-122"/>
              </a:rPr>
              <a:t>单击此处输入文本</a:t>
            </a:r>
          </a:p>
          <a:p>
            <a:pPr indent="0"/>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a:t>
            </a:r>
            <a:r>
              <a:rPr lang="zh-CN" altLang="en-US" sz="1600" dirty="0">
                <a:solidFill>
                  <a:schemeClr val="tx1">
                    <a:lumMod val="95000"/>
                    <a:lumOff val="5000"/>
                  </a:schemeClr>
                </a:solidFill>
                <a:latin typeface="微软雅黑" pitchFamily="34" charset="-122"/>
                <a:ea typeface="微软雅黑" pitchFamily="34" charset="-122"/>
                <a:sym typeface="+mn-ea"/>
              </a:rPr>
              <a:t>，</a:t>
            </a:r>
            <a:r>
              <a:rPr lang="zh-CN" altLang="da-DK" sz="1600" dirty="0">
                <a:solidFill>
                  <a:schemeClr val="tx1">
                    <a:lumMod val="95000"/>
                    <a:lumOff val="5000"/>
                  </a:schemeClr>
                </a:solidFill>
                <a:latin typeface="微软雅黑" pitchFamily="34" charset="-122"/>
                <a:ea typeface="微软雅黑" pitchFamily="34" charset="-122"/>
                <a:sym typeface="+mn-ea"/>
              </a:rPr>
              <a:t>单击此处输入文本单击此处输入文本</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98120" y="339725"/>
            <a:ext cx="2175510"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400" b="1" kern="0" noProof="0" dirty="0" smtClean="0">
                <a:ln>
                  <a:noFill/>
                </a:ln>
                <a:solidFill>
                  <a:schemeClr val="tx1"/>
                </a:solidFill>
                <a:uLnTx/>
                <a:uFillTx/>
                <a:latin typeface="微软雅黑" charset="0"/>
                <a:ea typeface="微软雅黑" charset="0"/>
                <a:sym typeface="+mn-ea"/>
              </a:rPr>
              <a:t>此处添加标题</a:t>
            </a:r>
          </a:p>
        </p:txBody>
      </p:sp>
      <p:sp>
        <p:nvSpPr>
          <p:cNvPr id="40" name="等腰三角形 39"/>
          <p:cNvSpPr/>
          <p:nvPr/>
        </p:nvSpPr>
        <p:spPr>
          <a:xfrm rot="16200000" flipH="1" flipV="1">
            <a:off x="-183515" y="421005"/>
            <a:ext cx="534670" cy="221615"/>
          </a:xfrm>
          <a:prstGeom prst="triangl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p:cNvGrpSpPr/>
          <p:nvPr/>
        </p:nvGrpSpPr>
        <p:grpSpPr>
          <a:xfrm rot="16080000">
            <a:off x="3502660" y="2919095"/>
            <a:ext cx="5050790" cy="5211445"/>
            <a:chOff x="852" y="1528"/>
            <a:chExt cx="7954" cy="8207"/>
          </a:xfrm>
        </p:grpSpPr>
        <p:sp>
          <p:nvSpPr>
            <p:cNvPr id="22" name="椭圆 21"/>
            <p:cNvSpPr/>
            <p:nvPr/>
          </p:nvSpPr>
          <p:spPr>
            <a:xfrm>
              <a:off x="852" y="2965"/>
              <a:ext cx="5142" cy="5142"/>
            </a:xfrm>
            <a:prstGeom prst="ellipse">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泪滴形 22"/>
            <p:cNvSpPr/>
            <p:nvPr/>
          </p:nvSpPr>
          <p:spPr>
            <a:xfrm rot="11580000">
              <a:off x="5404" y="1528"/>
              <a:ext cx="2358" cy="2358"/>
            </a:xfrm>
            <a:prstGeom prst="teardrop">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泪滴形 23"/>
            <p:cNvSpPr/>
            <p:nvPr/>
          </p:nvSpPr>
          <p:spPr>
            <a:xfrm rot="13980000">
              <a:off x="6448" y="4581"/>
              <a:ext cx="2358" cy="2358"/>
            </a:xfrm>
            <a:prstGeom prst="teardrop">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泪滴形 24"/>
            <p:cNvSpPr/>
            <p:nvPr/>
          </p:nvSpPr>
          <p:spPr>
            <a:xfrm rot="15960000">
              <a:off x="5128" y="7377"/>
              <a:ext cx="2358" cy="2358"/>
            </a:xfrm>
            <a:prstGeom prst="teardrop">
              <a:avLst/>
            </a:prstGeom>
            <a:solidFill>
              <a:srgbClr val="4E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6" name="文本框 15"/>
          <p:cNvSpPr txBox="1"/>
          <p:nvPr/>
        </p:nvSpPr>
        <p:spPr>
          <a:xfrm>
            <a:off x="3391535" y="4165600"/>
            <a:ext cx="1278255" cy="640080"/>
          </a:xfrm>
          <a:prstGeom prst="rect">
            <a:avLst/>
          </a:prstGeom>
          <a:noFill/>
          <a:ln>
            <a:noFill/>
          </a:ln>
        </p:spPr>
        <p:txBody>
          <a:bodyPr wrap="square" rtlCol="0">
            <a:spAutoFit/>
          </a:bodyPr>
          <a:lstStyle/>
          <a:p>
            <a:pPr indent="0" algn="ctr">
              <a:lnSpc>
                <a:spcPct val="150000"/>
              </a:lnSpc>
            </a:pPr>
            <a:r>
              <a:rPr lang="zh-CN" altLang="da-DK" sz="2400" b="1" dirty="0">
                <a:solidFill>
                  <a:schemeClr val="bg1"/>
                </a:solidFill>
                <a:latin typeface="微软雅黑" pitchFamily="34" charset="-122"/>
                <a:ea typeface="微软雅黑" pitchFamily="34" charset="-122"/>
              </a:rPr>
              <a:t>关键词</a:t>
            </a:r>
            <a:endParaRPr lang="zh-CN" altLang="da-DK" sz="2400" b="1" dirty="0">
              <a:solidFill>
                <a:schemeClr val="bg1"/>
              </a:solidFill>
              <a:latin typeface="微软雅黑" pitchFamily="34" charset="-122"/>
              <a:ea typeface="微软雅黑" pitchFamily="34" charset="-122"/>
              <a:sym typeface="+mn-ea"/>
            </a:endParaRPr>
          </a:p>
        </p:txBody>
      </p:sp>
      <p:sp>
        <p:nvSpPr>
          <p:cNvPr id="3" name="文本框 2"/>
          <p:cNvSpPr txBox="1"/>
          <p:nvPr/>
        </p:nvSpPr>
        <p:spPr>
          <a:xfrm>
            <a:off x="5440680" y="3321050"/>
            <a:ext cx="1278255" cy="640080"/>
          </a:xfrm>
          <a:prstGeom prst="rect">
            <a:avLst/>
          </a:prstGeom>
          <a:noFill/>
          <a:ln>
            <a:noFill/>
          </a:ln>
        </p:spPr>
        <p:txBody>
          <a:bodyPr wrap="square" rtlCol="0">
            <a:spAutoFit/>
          </a:bodyPr>
          <a:lstStyle/>
          <a:p>
            <a:pPr indent="0" algn="ctr">
              <a:lnSpc>
                <a:spcPct val="150000"/>
              </a:lnSpc>
            </a:pPr>
            <a:r>
              <a:rPr lang="zh-CN" altLang="da-DK" sz="2400" b="1" dirty="0">
                <a:solidFill>
                  <a:schemeClr val="bg1"/>
                </a:solidFill>
                <a:latin typeface="微软雅黑" pitchFamily="34" charset="-122"/>
                <a:ea typeface="微软雅黑" pitchFamily="34" charset="-122"/>
              </a:rPr>
              <a:t>关键词</a:t>
            </a:r>
            <a:endParaRPr lang="zh-CN" altLang="da-DK" sz="2400" b="1" dirty="0">
              <a:solidFill>
                <a:schemeClr val="bg1"/>
              </a:solidFill>
              <a:latin typeface="微软雅黑" pitchFamily="34" charset="-122"/>
              <a:ea typeface="微软雅黑" pitchFamily="34" charset="-122"/>
              <a:sym typeface="+mn-ea"/>
            </a:endParaRPr>
          </a:p>
        </p:txBody>
      </p:sp>
      <p:sp>
        <p:nvSpPr>
          <p:cNvPr id="4" name="文本框 3"/>
          <p:cNvSpPr txBox="1"/>
          <p:nvPr/>
        </p:nvSpPr>
        <p:spPr>
          <a:xfrm>
            <a:off x="7218045" y="4128770"/>
            <a:ext cx="1278255" cy="640080"/>
          </a:xfrm>
          <a:prstGeom prst="rect">
            <a:avLst/>
          </a:prstGeom>
          <a:noFill/>
          <a:ln>
            <a:noFill/>
          </a:ln>
        </p:spPr>
        <p:txBody>
          <a:bodyPr wrap="square" rtlCol="0">
            <a:spAutoFit/>
          </a:bodyPr>
          <a:lstStyle/>
          <a:p>
            <a:pPr indent="0" algn="ctr">
              <a:lnSpc>
                <a:spcPct val="150000"/>
              </a:lnSpc>
            </a:pPr>
            <a:r>
              <a:rPr lang="zh-CN" altLang="da-DK" sz="2400" b="1" dirty="0">
                <a:solidFill>
                  <a:schemeClr val="bg1"/>
                </a:solidFill>
                <a:latin typeface="微软雅黑" pitchFamily="34" charset="-122"/>
                <a:ea typeface="微软雅黑" pitchFamily="34" charset="-122"/>
              </a:rPr>
              <a:t>关键词</a:t>
            </a:r>
            <a:endParaRPr lang="zh-CN" altLang="da-DK" sz="2400" b="1" dirty="0">
              <a:solidFill>
                <a:schemeClr val="bg1"/>
              </a:solidFill>
              <a:latin typeface="微软雅黑" pitchFamily="34" charset="-122"/>
              <a:ea typeface="微软雅黑" pitchFamily="34" charset="-122"/>
              <a:sym typeface="+mn-ea"/>
            </a:endParaRPr>
          </a:p>
        </p:txBody>
      </p:sp>
      <p:sp>
        <p:nvSpPr>
          <p:cNvPr id="56" name="MH_Text_1"/>
          <p:cNvSpPr txBox="1"/>
          <p:nvPr/>
        </p:nvSpPr>
        <p:spPr>
          <a:xfrm>
            <a:off x="652780" y="3456305"/>
            <a:ext cx="2516505" cy="1633220"/>
          </a:xfrm>
          <a:prstGeom prst="rect">
            <a:avLst/>
          </a:prstGeom>
          <a:noFill/>
        </p:spPr>
        <p:txBody>
          <a:bodyPr anchor="ctr"/>
          <a:lstStyle/>
          <a:p>
            <a:pPr marL="0" marR="0" lvl="0" algn="r"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solidFill>
                <a:uLnTx/>
                <a:uFillTx/>
                <a:latin typeface="微软雅黑" charset="0"/>
                <a:ea typeface="微软雅黑" charset="0"/>
                <a:cs typeface="Arial" pitchFamily="34" charset="0"/>
              </a:rPr>
              <a:t>此处输入您的文本，</a:t>
            </a:r>
            <a:r>
              <a:rPr lang="zh-CN" altLang="en-US" sz="1400" kern="0" noProof="0">
                <a:ln>
                  <a:noFill/>
                </a:ln>
                <a:solidFill>
                  <a:schemeClr val="tx1"/>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solidFill>
              <a:effectLst/>
              <a:uLnTx/>
              <a:uFillTx/>
              <a:latin typeface="微软雅黑" charset="0"/>
              <a:ea typeface="微软雅黑" charset="0"/>
              <a:cs typeface="Arial" pitchFamily="34" charset="0"/>
              <a:sym typeface="+mn-ea"/>
            </a:endParaRPr>
          </a:p>
        </p:txBody>
      </p:sp>
      <p:sp>
        <p:nvSpPr>
          <p:cNvPr id="5" name="MH_Text_1"/>
          <p:cNvSpPr txBox="1"/>
          <p:nvPr/>
        </p:nvSpPr>
        <p:spPr>
          <a:xfrm>
            <a:off x="4776470" y="1219200"/>
            <a:ext cx="2601595" cy="1633220"/>
          </a:xfrm>
          <a:prstGeom prst="rect">
            <a:avLst/>
          </a:prstGeom>
          <a:noFill/>
        </p:spPr>
        <p:txBody>
          <a:bodyPr anchor="ctr"/>
          <a:lstStyle/>
          <a:p>
            <a:pPr marL="0" marR="0" lvl="0" algn="ctr"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solidFill>
                <a:uLnTx/>
                <a:uFillTx/>
                <a:latin typeface="微软雅黑" charset="0"/>
                <a:ea typeface="微软雅黑" charset="0"/>
                <a:cs typeface="Arial" pitchFamily="34" charset="0"/>
              </a:rPr>
              <a:t>此处输入您的文本，</a:t>
            </a:r>
            <a:r>
              <a:rPr lang="zh-CN" altLang="en-US" sz="1400" kern="0" noProof="0">
                <a:ln>
                  <a:noFill/>
                </a:ln>
                <a:solidFill>
                  <a:schemeClr val="tx1"/>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solidFill>
              <a:effectLst/>
              <a:uLnTx/>
              <a:uFillTx/>
              <a:latin typeface="微软雅黑" charset="0"/>
              <a:ea typeface="微软雅黑" charset="0"/>
              <a:cs typeface="Arial" pitchFamily="34" charset="0"/>
              <a:sym typeface="+mn-ea"/>
            </a:endParaRPr>
          </a:p>
        </p:txBody>
      </p:sp>
      <p:sp>
        <p:nvSpPr>
          <p:cNvPr id="6" name="MH_Text_1"/>
          <p:cNvSpPr txBox="1"/>
          <p:nvPr/>
        </p:nvSpPr>
        <p:spPr>
          <a:xfrm>
            <a:off x="8782050" y="3268345"/>
            <a:ext cx="2533015" cy="163322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solidFill>
                <a:uLnTx/>
                <a:uFillTx/>
                <a:latin typeface="微软雅黑" charset="0"/>
                <a:ea typeface="微软雅黑" charset="0"/>
                <a:cs typeface="Arial" pitchFamily="34" charset="0"/>
              </a:rPr>
              <a:t>此处输入您的文本，</a:t>
            </a:r>
            <a:r>
              <a:rPr lang="zh-CN" altLang="en-US" sz="1400" kern="0" noProof="0">
                <a:ln>
                  <a:noFill/>
                </a:ln>
                <a:solidFill>
                  <a:schemeClr val="tx1"/>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solidFill>
              <a:effectLst/>
              <a:uLnTx/>
              <a:uFillTx/>
              <a:latin typeface="微软雅黑" charset="0"/>
              <a:ea typeface="微软雅黑" charset="0"/>
              <a:cs typeface="Arial" pitchFamily="34" charset="0"/>
              <a:sym typeface="+mn-ea"/>
            </a:endParaRPr>
          </a:p>
        </p:txBody>
      </p:sp>
      <p:sp>
        <p:nvSpPr>
          <p:cNvPr id="7" name="文本框 6"/>
          <p:cNvSpPr txBox="1"/>
          <p:nvPr/>
        </p:nvSpPr>
        <p:spPr>
          <a:xfrm>
            <a:off x="4802505" y="5422900"/>
            <a:ext cx="2332355" cy="822960"/>
          </a:xfrm>
          <a:prstGeom prst="rect">
            <a:avLst/>
          </a:prstGeom>
          <a:noFill/>
          <a:ln>
            <a:noFill/>
          </a:ln>
        </p:spPr>
        <p:txBody>
          <a:bodyPr wrap="square" rtlCol="0">
            <a:spAutoFit/>
          </a:bodyPr>
          <a:lstStyle/>
          <a:p>
            <a:pPr indent="0" algn="ctr">
              <a:lnSpc>
                <a:spcPct val="150000"/>
              </a:lnSpc>
            </a:pPr>
            <a:r>
              <a:rPr lang="zh-CN" altLang="da-DK" sz="3200" b="1" dirty="0">
                <a:solidFill>
                  <a:schemeClr val="bg1"/>
                </a:solidFill>
                <a:latin typeface="微软雅黑" pitchFamily="34" charset="-122"/>
                <a:ea typeface="微软雅黑" pitchFamily="34" charset="-122"/>
              </a:rPr>
              <a:t>关键词</a:t>
            </a:r>
            <a:endParaRPr lang="zh-CN" altLang="da-DK" sz="3200" b="1" dirty="0">
              <a:solidFill>
                <a:schemeClr val="bg1"/>
              </a:solidFill>
              <a:latin typeface="微软雅黑" pitchFamily="34" charset="-122"/>
              <a:ea typeface="微软雅黑" pitchFamily="34" charset="-122"/>
              <a:sym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2015</Words>
  <Application>Microsoft Office PowerPoint</Application>
  <PresentationFormat>自定义</PresentationFormat>
  <Paragraphs>192</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6</cp:revision>
  <dcterms:created xsi:type="dcterms:W3CDTF">2016-03-21T05:57:20Z</dcterms:created>
  <dcterms:modified xsi:type="dcterms:W3CDTF">2016-09-26T03:45:20Z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