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diagrams/layout3.xml" ContentType="application/vnd.openxmlformats-officedocument.drawingml.diagramLayout+xml"/>
  <Override PartName="/ppt/diagrams/data4.xml" ContentType="application/vnd.openxmlformats-officedocument.drawingml.diagramData+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Default Extension="xlsx" ContentType="application/vnd.openxmlformats-officedocument.spreadsheetml.sheet"/>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diagrams/colors4.xml" ContentType="application/vnd.openxmlformats-officedocument.drawingml.diagramColors+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Default Extension="mp3" ContentType="audio/unknown"/>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diagrams/layout4.xml" ContentType="application/vnd.openxmlformats-officedocument.drawingml.diagramLayout+xml"/>
  <Default Extension="wdp" ContentType="image/vnd.ms-photo"/>
  <Override PartName="/ppt/diagrams/layout2.xml" ContentType="application/vnd.openxmlformats-officedocument.drawingml.diagram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slides/slide8.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diagrams/colors1.xml" ContentType="application/vnd.openxmlformats-officedocument.drawingml.diagramColors+xml"/>
  <Override PartName="/ppt/diagrams/quickStyle4.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301" r:id="rId2"/>
    <p:sldId id="379" r:id="rId3"/>
    <p:sldId id="380" r:id="rId4"/>
    <p:sldId id="393" r:id="rId5"/>
    <p:sldId id="302" r:id="rId6"/>
    <p:sldId id="304" r:id="rId7"/>
    <p:sldId id="305" r:id="rId8"/>
    <p:sldId id="312" r:id="rId9"/>
    <p:sldId id="353" r:id="rId10"/>
    <p:sldId id="386" r:id="rId11"/>
    <p:sldId id="396" r:id="rId12"/>
    <p:sldId id="384" r:id="rId13"/>
    <p:sldId id="387" r:id="rId14"/>
    <p:sldId id="361" r:id="rId15"/>
    <p:sldId id="381" r:id="rId16"/>
    <p:sldId id="382" r:id="rId17"/>
    <p:sldId id="395" r:id="rId18"/>
    <p:sldId id="370" r:id="rId19"/>
    <p:sldId id="362" r:id="rId20"/>
    <p:sldId id="359" r:id="rId21"/>
    <p:sldId id="367" r:id="rId22"/>
    <p:sldId id="364" r:id="rId23"/>
    <p:sldId id="391" r:id="rId24"/>
    <p:sldId id="350" r:id="rId25"/>
    <p:sldId id="388" r:id="rId26"/>
    <p:sldId id="397" r:id="rId27"/>
    <p:sldId id="385" r:id="rId28"/>
    <p:sldId id="360" r:id="rId29"/>
    <p:sldId id="355" r:id="rId30"/>
    <p:sldId id="363" r:id="rId31"/>
    <p:sldId id="317" r:id="rId32"/>
    <p:sldId id="365" r:id="rId33"/>
    <p:sldId id="377" r:id="rId34"/>
    <p:sldId id="322" r:id="rId35"/>
    <p:sldId id="398" r:id="rId36"/>
    <p:sldId id="369" r:id="rId37"/>
    <p:sldId id="372" r:id="rId38"/>
    <p:sldId id="389" r:id="rId39"/>
    <p:sldId id="354" r:id="rId40"/>
    <p:sldId id="368" r:id="rId41"/>
    <p:sldId id="383" r:id="rId42"/>
    <p:sldId id="341" r:id="rId43"/>
  </p:sldIdLst>
  <p:sldSz cx="9144000" cy="5143500" type="screen16x9"/>
  <p:notesSz cx="6858000" cy="9144000"/>
  <p:custDataLst>
    <p:tags r:id="rId45"/>
  </p:custDataLst>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ED56C"/>
    <a:srgbClr val="D43E01"/>
    <a:srgbClr val="E8EAE9"/>
    <a:srgbClr val="FCFCFC"/>
    <a:srgbClr val="CCD0D1"/>
    <a:srgbClr val="D7D9E1"/>
    <a:srgbClr val="D5D8E3"/>
    <a:srgbClr val="DADBDE"/>
    <a:srgbClr val="D9DDE7"/>
    <a:srgbClr val="ECECE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A107856-5554-42FB-B03E-39F5DBC370BA}" styleName="中度样式 4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06" autoAdjust="0"/>
    <p:restoredTop sz="94660"/>
  </p:normalViewPr>
  <p:slideViewPr>
    <p:cSldViewPr>
      <p:cViewPr>
        <p:scale>
          <a:sx n="100" d="100"/>
          <a:sy n="100" d="100"/>
        </p:scale>
        <p:origin x="-2124" y="-1068"/>
      </p:cViewPr>
      <p:guideLst>
        <p:guide orient="horz" pos="1620"/>
        <p:guide pos="2880"/>
      </p:guideLst>
    </p:cSldViewPr>
  </p:slideViewPr>
  <p:notesTextViewPr>
    <p:cViewPr>
      <p:scale>
        <a:sx n="125" d="100"/>
        <a:sy n="125"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chart1.xml><?xml version="1.0" encoding="utf-8"?>
<c:chartSpace xmlns:c="http://schemas.openxmlformats.org/drawingml/2006/chart" xmlns:a="http://schemas.openxmlformats.org/drawingml/2006/main" xmlns:r="http://schemas.openxmlformats.org/officeDocument/2006/relationships">
  <c:lang val="zh-CN"/>
  <c:chart>
    <c:autoTitleDeleted val="1"/>
    <c:view3D>
      <c:depthPercent val="100"/>
      <c:rAngAx val="1"/>
    </c:view3D>
    <c:floor>
      <c:spPr>
        <a:noFill/>
        <a:ln>
          <a:noFill/>
        </a:ln>
        <a:effectLst/>
        <a:sp3d/>
      </c:spPr>
    </c:floor>
    <c:sideWall>
      <c:spPr>
        <a:noFill/>
        <a:ln>
          <a:noFill/>
        </a:ln>
        <a:effectLst/>
        <a:sp3d/>
      </c:spPr>
    </c:sideWall>
    <c:backWall>
      <c:spPr>
        <a:noFill/>
        <a:ln>
          <a:noFill/>
        </a:ln>
        <a:effectLst/>
        <a:sp3d/>
      </c:spPr>
    </c:backWall>
    <c:plotArea>
      <c:layout/>
      <c:bar3DChart>
        <c:barDir val="col"/>
        <c:grouping val="clustered"/>
        <c:ser>
          <c:idx val="0"/>
          <c:order val="0"/>
          <c:tx>
            <c:strRef>
              <c:f>Sheet1!$B$1</c:f>
              <c:strCache>
                <c:ptCount val="1"/>
                <c:pt idx="0">
                  <c:v>列1</c:v>
                </c:pt>
              </c:strCache>
            </c:strRef>
          </c:tx>
          <c:spPr>
            <a:solidFill>
              <a:schemeClr val="accent3"/>
            </a:solidFill>
            <a:ln>
              <a:noFill/>
            </a:ln>
            <a:effectLst/>
            <a:sp3d/>
          </c:spPr>
          <c:cat>
            <c:strRef>
              <c:f>Sheet1!$A$2:$A$4</c:f>
              <c:strCache>
                <c:ptCount val="3"/>
                <c:pt idx="0">
                  <c:v>添加标题</c:v>
                </c:pt>
                <c:pt idx="1">
                  <c:v>添加标题</c:v>
                </c:pt>
                <c:pt idx="2">
                  <c:v>添加标题</c:v>
                </c:pt>
              </c:strCache>
            </c:strRef>
          </c:cat>
          <c:val>
            <c:numRef>
              <c:f>Sheet1!$B$2:$B$4</c:f>
              <c:numCache>
                <c:formatCode>General</c:formatCode>
                <c:ptCount val="3"/>
                <c:pt idx="0">
                  <c:v>4.3</c:v>
                </c:pt>
                <c:pt idx="1">
                  <c:v>2.5</c:v>
                </c:pt>
                <c:pt idx="2">
                  <c:v>3.5</c:v>
                </c:pt>
              </c:numCache>
            </c:numRef>
          </c:val>
        </c:ser>
        <c:ser>
          <c:idx val="1"/>
          <c:order val="1"/>
          <c:tx>
            <c:strRef>
              <c:f>Sheet1!$C$1</c:f>
              <c:strCache>
                <c:ptCount val="1"/>
                <c:pt idx="0">
                  <c:v>列2</c:v>
                </c:pt>
              </c:strCache>
            </c:strRef>
          </c:tx>
          <c:spPr>
            <a:solidFill>
              <a:schemeClr val="tx1">
                <a:lumMod val="75000"/>
                <a:lumOff val="25000"/>
              </a:schemeClr>
            </a:solidFill>
            <a:ln>
              <a:noFill/>
            </a:ln>
            <a:effectLst/>
            <a:sp3d/>
          </c:spPr>
          <c:cat>
            <c:strRef>
              <c:f>Sheet1!$A$2:$A$4</c:f>
              <c:strCache>
                <c:ptCount val="3"/>
                <c:pt idx="0">
                  <c:v>添加标题</c:v>
                </c:pt>
                <c:pt idx="1">
                  <c:v>添加标题</c:v>
                </c:pt>
                <c:pt idx="2">
                  <c:v>添加标题</c:v>
                </c:pt>
              </c:strCache>
            </c:strRef>
          </c:cat>
          <c:val>
            <c:numRef>
              <c:f>Sheet1!$C$2:$C$4</c:f>
              <c:numCache>
                <c:formatCode>General</c:formatCode>
                <c:ptCount val="3"/>
                <c:pt idx="0">
                  <c:v>2.4</c:v>
                </c:pt>
                <c:pt idx="1">
                  <c:v>4.4000000000000004</c:v>
                </c:pt>
                <c:pt idx="2">
                  <c:v>1.8</c:v>
                </c:pt>
              </c:numCache>
            </c:numRef>
          </c:val>
        </c:ser>
        <c:ser>
          <c:idx val="2"/>
          <c:order val="2"/>
          <c:tx>
            <c:strRef>
              <c:f>Sheet1!$D$1</c:f>
              <c:strCache>
                <c:ptCount val="1"/>
                <c:pt idx="0">
                  <c:v>列3</c:v>
                </c:pt>
              </c:strCache>
            </c:strRef>
          </c:tx>
          <c:spPr>
            <a:solidFill>
              <a:schemeClr val="accent2"/>
            </a:solidFill>
            <a:ln>
              <a:noFill/>
            </a:ln>
            <a:effectLst/>
            <a:sp3d/>
          </c:spPr>
          <c:cat>
            <c:strRef>
              <c:f>Sheet1!$A$2:$A$4</c:f>
              <c:strCache>
                <c:ptCount val="3"/>
                <c:pt idx="0">
                  <c:v>添加标题</c:v>
                </c:pt>
                <c:pt idx="1">
                  <c:v>添加标题</c:v>
                </c:pt>
                <c:pt idx="2">
                  <c:v>添加标题</c:v>
                </c:pt>
              </c:strCache>
            </c:strRef>
          </c:cat>
          <c:val>
            <c:numRef>
              <c:f>Sheet1!$D$2:$D$4</c:f>
              <c:numCache>
                <c:formatCode>General</c:formatCode>
                <c:ptCount val="3"/>
                <c:pt idx="0">
                  <c:v>2</c:v>
                </c:pt>
                <c:pt idx="1">
                  <c:v>2</c:v>
                </c:pt>
                <c:pt idx="2">
                  <c:v>3</c:v>
                </c:pt>
              </c:numCache>
            </c:numRef>
          </c:val>
        </c:ser>
        <c:dLbls/>
        <c:shape val="box"/>
        <c:axId val="59603968"/>
        <c:axId val="59618048"/>
        <c:axId val="0"/>
      </c:bar3DChart>
      <c:catAx>
        <c:axId val="59603968"/>
        <c:scaling>
          <c:orientation val="minMax"/>
        </c:scaling>
        <c:delete val="1"/>
        <c:axPos val="b"/>
        <c:numFmt formatCode="General" sourceLinked="1"/>
        <c:majorTickMark val="none"/>
        <c:tickLblPos val="none"/>
        <c:crossAx val="59618048"/>
        <c:crosses val="autoZero"/>
        <c:auto val="1"/>
        <c:lblAlgn val="ctr"/>
        <c:lblOffset val="100"/>
      </c:catAx>
      <c:valAx>
        <c:axId val="59618048"/>
        <c:scaling>
          <c:orientation val="minMax"/>
        </c:scaling>
        <c:delete val="1"/>
        <c:axPos val="l"/>
        <c:majorGridlines>
          <c:spPr>
            <a:ln w="9525" cap="flat" cmpd="sng" algn="ctr">
              <a:solidFill>
                <a:schemeClr val="bg1">
                  <a:lumMod val="85000"/>
                </a:schemeClr>
              </a:solidFill>
              <a:round/>
            </a:ln>
            <a:effectLst/>
          </c:spPr>
        </c:majorGridlines>
        <c:numFmt formatCode="General" sourceLinked="1"/>
        <c:majorTickMark val="none"/>
        <c:tickLblPos val="none"/>
        <c:crossAx val="59603968"/>
        <c:crosses val="autoZero"/>
        <c:crossBetween val="between"/>
      </c:valAx>
      <c:spPr>
        <a:noFill/>
        <a:ln>
          <a:noFill/>
        </a:ln>
        <a:effectLst/>
      </c:spPr>
    </c:plotArea>
    <c:plotVisOnly val="1"/>
    <c:dispBlanksAs val="gap"/>
  </c:chart>
  <c:spPr>
    <a:noFill/>
    <a:ln>
      <a:noFill/>
    </a:ln>
    <a:effectLst/>
  </c:spPr>
  <c:txPr>
    <a:bodyPr/>
    <a:lstStyle/>
    <a:p>
      <a:pPr>
        <a:defRPr/>
      </a:pPr>
      <a:endParaRPr lang="zh-CN"/>
    </a:p>
  </c:txPr>
  <c:externalData r:id="rId1"/>
</c:chartSpace>
</file>

<file path=ppt/diagrams/_rels/data1.xml.rels><?xml version="1.0" encoding="UTF-8" standalone="yes"?>
<Relationships xmlns="http://schemas.openxmlformats.org/package/2006/relationships"><Relationship Id="rId1" Type="http://schemas.openxmlformats.org/officeDocument/2006/relationships/image" Target="../media/image9.jpeg"/></Relationships>
</file>

<file path=ppt/diagrams/_rels/data2.xml.rels><?xml version="1.0" encoding="UTF-8" standalone="yes"?>
<Relationships xmlns="http://schemas.openxmlformats.org/package/2006/relationships"><Relationship Id="rId1" Type="http://schemas.openxmlformats.org/officeDocument/2006/relationships/image" Target="../media/image37.jpeg"/></Relationships>
</file>

<file path=ppt/diagrams/_rels/data3.xml.rels><?xml version="1.0" encoding="UTF-8" standalone="yes"?>
<Relationships xmlns="http://schemas.openxmlformats.org/package/2006/relationships"><Relationship Id="rId1" Type="http://schemas.openxmlformats.org/officeDocument/2006/relationships/image" Target="../media/image38.jpeg"/></Relationships>
</file>

<file path=ppt/diagrams/_rels/data4.xml.rels><?xml version="1.0" encoding="UTF-8" standalone="yes"?>
<Relationships xmlns="http://schemas.openxmlformats.org/package/2006/relationships"><Relationship Id="rId1" Type="http://schemas.openxmlformats.org/officeDocument/2006/relationships/image" Target="../media/image39.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40786" custScaleY="345946" custLinFactNeighborX="350" custLinFactNeighborY="-3959"/>
      <dgm:spPr>
        <a:prstGeom prst="parallelogram">
          <a:avLst/>
        </a:prstGeom>
        <a:blipFill>
          <a:blip xmlns:r="http://schemas.openxmlformats.org/officeDocument/2006/relationships" r:embed="rId1">
            <a:extLst>
              <a:ext uri="{28A0092B-C50C-407E-A947-70E740481C1C}">
                <a14:useLocalDpi xmlns:a14="http://schemas.microsoft.com/office/drawing/2010/main" xmlns="" val="0"/>
              </a:ext>
            </a:extLst>
          </a:blip>
          <a:srcRect/>
          <a:stretch>
            <a:fillRect l="-38000" r="-38000"/>
          </a:stretch>
        </a:blipFill>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E68F67B5-1EF0-497F-B04F-404A52076AC8}"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3C890F5D-DABC-4B07-BC72-0B590A5A9FEF}" type="presOf" srcId="{F4DCAFF9-3CD8-4192-92EC-2050EBC96D81}" destId="{7AC81859-B11C-4EE9-8379-B9AF70890D88}" srcOrd="0" destOrd="0" presId="urn:microsoft.com/office/officeart/2008/layout/BendingPictureSemiTransparentText"/>
    <dgm:cxn modelId="{1E82682A-1B80-44A3-8BF2-49116DB9AD65}" type="presParOf" srcId="{BDA71D6A-C3D1-411E-9EAC-6386FFEE52C2}" destId="{0B2273E3-B9E3-4A02-93CF-275511BE0699}" srcOrd="0" destOrd="0" presId="urn:microsoft.com/office/officeart/2008/layout/BendingPictureSemiTransparentText"/>
    <dgm:cxn modelId="{1643FC35-C006-4135-B57E-7C0AE00D5C77}" type="presParOf" srcId="{0B2273E3-B9E3-4A02-93CF-275511BE0699}" destId="{367DAC4B-08E7-4BA7-A970-D0115453FB5A}" srcOrd="0" destOrd="0" presId="urn:microsoft.com/office/officeart/2008/layout/BendingPictureSemiTransparentText"/>
    <dgm:cxn modelId="{520BD9C9-EA6A-410D-B6FD-66ECA7F7DCC8}" type="presParOf" srcId="{0B2273E3-B9E3-4A02-93CF-275511BE0699}" destId="{7AC81859-B11C-4EE9-8379-B9AF70890D88}" srcOrd="1" destOrd="0" presId="urn:microsoft.com/office/officeart/2008/layout/BendingPictureSemiTransparentText"/>
  </dgm:cxnLst>
  <dgm:bg>
    <a:effectLst>
      <a:outerShdw blurRad="50800" dist="38100" dir="5400000" algn="t" rotWithShape="0">
        <a:prstClr val="black">
          <a:alpha val="40000"/>
        </a:prstClr>
      </a:outerShdw>
    </a:effect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dirty="0"/>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40786" custScaleY="345946" custLinFactNeighborX="350" custLinFactNeighborY="-3959"/>
      <dgm:spPr>
        <a:prstGeom prst="parallelogram">
          <a:avLst/>
        </a:prstGeom>
        <a:blipFill>
          <a:blip xmlns:r="http://schemas.openxmlformats.org/officeDocument/2006/relationships" r:embed="rId1" cstate="print">
            <a:extLst>
              <a:ext uri="{28A0092B-C50C-407E-A947-70E740481C1C}">
                <a14:useLocalDpi xmlns:a14="http://schemas.microsoft.com/office/drawing/2010/main" xmlns="" val="0"/>
              </a:ext>
            </a:extLst>
          </a:blip>
          <a:srcRect/>
          <a:stretch>
            <a:fillRect l="-47000" r="-47000"/>
          </a:stretch>
        </a:blipFill>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3B1FA2E0-1E50-4054-A380-7CF139BFCA8B}" type="presOf" srcId="{B3E39A80-D6B7-4E26-B22E-327D37299CB1}" destId="{BDA71D6A-C3D1-411E-9EAC-6386FFEE52C2}" srcOrd="0" destOrd="0" presId="urn:microsoft.com/office/officeart/2008/layout/BendingPictureSemiTransparentText"/>
    <dgm:cxn modelId="{16D289FF-B506-4A96-8C15-331DA9940ECF}" type="presOf" srcId="{F4DCAFF9-3CD8-4192-92EC-2050EBC96D81}" destId="{7AC81859-B11C-4EE9-8379-B9AF70890D88}" srcOrd="0" destOrd="0" presId="urn:microsoft.com/office/officeart/2008/layout/BendingPictureSemiTransparentText"/>
    <dgm:cxn modelId="{22D5492D-54A2-4744-AEC4-4F2C8887093E}" type="presParOf" srcId="{BDA71D6A-C3D1-411E-9EAC-6386FFEE52C2}" destId="{0B2273E3-B9E3-4A02-93CF-275511BE0699}" srcOrd="0" destOrd="0" presId="urn:microsoft.com/office/officeart/2008/layout/BendingPictureSemiTransparentText"/>
    <dgm:cxn modelId="{B7E68D91-FAEC-4201-94A7-F79303944B9F}" type="presParOf" srcId="{0B2273E3-B9E3-4A02-93CF-275511BE0699}" destId="{367DAC4B-08E7-4BA7-A970-D0115453FB5A}" srcOrd="0" destOrd="0" presId="urn:microsoft.com/office/officeart/2008/layout/BendingPictureSemiTransparentText"/>
    <dgm:cxn modelId="{A6105D41-4BF5-444C-A9AE-A6F0B90DFF3C}" type="presParOf" srcId="{0B2273E3-B9E3-4A02-93CF-275511BE0699}" destId="{7AC81859-B11C-4EE9-8379-B9AF70890D88}" srcOrd="1" destOrd="0" presId="urn:microsoft.com/office/officeart/2008/layout/BendingPictureSemiTransparentText"/>
  </dgm:cxnLst>
  <dgm:bg>
    <a:effectLst>
      <a:outerShdw blurRad="50800" dist="38100" dir="5400000" algn="t" rotWithShape="0">
        <a:prstClr val="black">
          <a:alpha val="40000"/>
        </a:prstClr>
      </a:outerShdw>
    </a:effect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40786" custScaleY="345946" custLinFactNeighborX="350" custLinFactNeighborY="-3959"/>
      <dgm:spPr>
        <a:prstGeom prst="parallelogram">
          <a:avLst/>
        </a:prstGeom>
        <a:blipFill>
          <a:blip xmlns:r="http://schemas.openxmlformats.org/officeDocument/2006/relationships" r:embed="rId1" cstate="print">
            <a:extLst>
              <a:ext uri="{28A0092B-C50C-407E-A947-70E740481C1C}">
                <a14:useLocalDpi xmlns:a14="http://schemas.microsoft.com/office/drawing/2010/main" xmlns="" val="0"/>
              </a:ext>
            </a:extLst>
          </a:blip>
          <a:srcRect/>
          <a:stretch>
            <a:fillRect l="-44000" r="-44000"/>
          </a:stretch>
        </a:blipFill>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3ACDA129-9826-4A7A-8F39-8B1E6E0B5367}" type="presOf" srcId="{F4DCAFF9-3CD8-4192-92EC-2050EBC96D81}" destId="{7AC81859-B11C-4EE9-8379-B9AF70890D88}" srcOrd="0" destOrd="0" presId="urn:microsoft.com/office/officeart/2008/layout/BendingPictureSemiTransparentText"/>
    <dgm:cxn modelId="{50539145-567A-4290-9382-69DCD3951E7B}" type="presOf" srcId="{B3E39A80-D6B7-4E26-B22E-327D37299CB1}" destId="{BDA71D6A-C3D1-411E-9EAC-6386FFEE52C2}" srcOrd="0" destOrd="0" presId="urn:microsoft.com/office/officeart/2008/layout/BendingPictureSemiTransparentText"/>
    <dgm:cxn modelId="{F950D72B-6DD8-438B-8E10-775D4549C5C0}" type="presParOf" srcId="{BDA71D6A-C3D1-411E-9EAC-6386FFEE52C2}" destId="{0B2273E3-B9E3-4A02-93CF-275511BE0699}" srcOrd="0" destOrd="0" presId="urn:microsoft.com/office/officeart/2008/layout/BendingPictureSemiTransparentText"/>
    <dgm:cxn modelId="{EDEB5F16-F951-4C2C-AA9E-C8D3D3FDDD70}" type="presParOf" srcId="{0B2273E3-B9E3-4A02-93CF-275511BE0699}" destId="{367DAC4B-08E7-4BA7-A970-D0115453FB5A}" srcOrd="0" destOrd="0" presId="urn:microsoft.com/office/officeart/2008/layout/BendingPictureSemiTransparentText"/>
    <dgm:cxn modelId="{82F37C6B-BF7A-4C3C-A538-F59D651341EE}" type="presParOf" srcId="{0B2273E3-B9E3-4A02-93CF-275511BE0699}" destId="{7AC81859-B11C-4EE9-8379-B9AF70890D88}" srcOrd="1" destOrd="0" presId="urn:microsoft.com/office/officeart/2008/layout/BendingPictureSemiTransparentText"/>
  </dgm:cxnLst>
  <dgm:bg>
    <a:effectLst>
      <a:outerShdw blurRad="50800" dist="38100" dir="5400000" algn="t" rotWithShape="0">
        <a:prstClr val="black">
          <a:alpha val="40000"/>
        </a:prstClr>
      </a:outerShdw>
    </a:effect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40786" custScaleY="345946" custLinFactNeighborX="350" custLinFactNeighborY="-3959"/>
      <dgm:spPr>
        <a:prstGeom prst="parallelogram">
          <a:avLst/>
        </a:prstGeom>
        <a:blipFill>
          <a:blip xmlns:r="http://schemas.openxmlformats.org/officeDocument/2006/relationships" r:embed="rId1" cstate="print">
            <a:extLst>
              <a:ext uri="{28A0092B-C50C-407E-A947-70E740481C1C}">
                <a14:useLocalDpi xmlns:a14="http://schemas.microsoft.com/office/drawing/2010/main" xmlns="" val="0"/>
              </a:ext>
            </a:extLst>
          </a:blip>
          <a:srcRect/>
          <a:stretch>
            <a:fillRect l="-34000" r="-34000"/>
          </a:stretch>
        </a:blipFill>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222A636-509E-430E-B265-67539FAAC1A3}" type="presOf" srcId="{B3E39A80-D6B7-4E26-B22E-327D37299CB1}" destId="{BDA71D6A-C3D1-411E-9EAC-6386FFEE52C2}" srcOrd="0" destOrd="0" presId="urn:microsoft.com/office/officeart/2008/layout/BendingPictureSemiTransparentText"/>
    <dgm:cxn modelId="{F0A058C4-D148-4A97-BD9D-1CD13CDC3BF0}"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BCA5F0B5-6EAD-47CF-A2C7-1DDC37823D04}" type="presParOf" srcId="{BDA71D6A-C3D1-411E-9EAC-6386FFEE52C2}" destId="{0B2273E3-B9E3-4A02-93CF-275511BE0699}" srcOrd="0" destOrd="0" presId="urn:microsoft.com/office/officeart/2008/layout/BendingPictureSemiTransparentText"/>
    <dgm:cxn modelId="{283445C9-51B2-4F11-9A5C-3B5BB2976DE6}" type="presParOf" srcId="{0B2273E3-B9E3-4A02-93CF-275511BE0699}" destId="{367DAC4B-08E7-4BA7-A970-D0115453FB5A}" srcOrd="0" destOrd="0" presId="urn:microsoft.com/office/officeart/2008/layout/BendingPictureSemiTransparentText"/>
    <dgm:cxn modelId="{7B807F7E-9EB4-407E-9C42-5496C78904A3}" type="presParOf" srcId="{0B2273E3-B9E3-4A02-93CF-275511BE0699}" destId="{7AC81859-B11C-4EE9-8379-B9AF70890D88}" srcOrd="1" destOrd="0" presId="urn:microsoft.com/office/officeart/2008/layout/BendingPictureSemiTransparentText"/>
  </dgm:cxnLst>
  <dgm:bg>
    <a:effectLst>
      <a:outerShdw blurRad="50800" dist="38100" dir="5400000" algn="t" rotWithShape="0">
        <a:prstClr val="black">
          <a:alpha val="40000"/>
        </a:prstClr>
      </a:outerShdw>
    </a:effect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itchFamily="34" charset="-122"/>
              </a:defRPr>
            </a:lvl1pPr>
          </a:lstStyle>
          <a:p>
            <a:fld id="{673B58EF-4ABD-40F4-ACA4-FE81D742E6DD}" type="datetimeFigureOut">
              <a:rPr lang="zh-CN" altLang="en-US" smtClean="0"/>
              <a:pPr/>
              <a:t>2016/10/9</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itchFamily="34" charset="-122"/>
              </a:defRPr>
            </a:lvl1pPr>
          </a:lstStyle>
          <a:p>
            <a:fld id="{A11FC198-2D83-4DFC-8CDD-7D23AF44D411}" type="slidenum">
              <a:rPr lang="zh-CN" altLang="en-US" smtClean="0"/>
              <a:pPr/>
              <a:t>‹#›</a:t>
            </a:fld>
            <a:endParaRPr lang="zh-CN" altLang="en-US" dirty="0"/>
          </a:p>
        </p:txBody>
      </p:sp>
    </p:spTree>
    <p:extLst>
      <p:ext uri="{BB962C8B-B14F-4D97-AF65-F5344CB8AC3E}">
        <p14:creationId xmlns:p14="http://schemas.microsoft.com/office/powerpoint/2010/main" xmlns="" val="2294111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itchFamily="34" charset="-122"/>
        <a:cs typeface="+mn-cs"/>
      </a:defRPr>
    </a:lvl1pPr>
    <a:lvl2pPr marL="457200" algn="l" defTabSz="914400" rtl="0" eaLnBrk="1" latinLnBrk="0" hangingPunct="1">
      <a:defRPr sz="1200" kern="1200">
        <a:solidFill>
          <a:schemeClr val="tx1"/>
        </a:solidFill>
        <a:latin typeface="+mn-lt"/>
        <a:ea typeface="微软雅黑" pitchFamily="34" charset="-122"/>
        <a:cs typeface="+mn-cs"/>
      </a:defRPr>
    </a:lvl2pPr>
    <a:lvl3pPr marL="914400" algn="l" defTabSz="914400" rtl="0" eaLnBrk="1" latinLnBrk="0" hangingPunct="1">
      <a:defRPr sz="1200" kern="1200">
        <a:solidFill>
          <a:schemeClr val="tx1"/>
        </a:solidFill>
        <a:latin typeface="+mn-lt"/>
        <a:ea typeface="微软雅黑" pitchFamily="34" charset="-122"/>
        <a:cs typeface="+mn-cs"/>
      </a:defRPr>
    </a:lvl3pPr>
    <a:lvl4pPr marL="1371600" algn="l" defTabSz="914400" rtl="0" eaLnBrk="1" latinLnBrk="0" hangingPunct="1">
      <a:defRPr sz="1200" kern="1200">
        <a:solidFill>
          <a:schemeClr val="tx1"/>
        </a:solidFill>
        <a:latin typeface="+mn-lt"/>
        <a:ea typeface="微软雅黑" pitchFamily="34" charset="-122"/>
        <a:cs typeface="+mn-cs"/>
      </a:defRPr>
    </a:lvl4pPr>
    <a:lvl5pPr marL="1828800" algn="l" defTabSz="914400" rtl="0" eaLnBrk="1" latinLnBrk="0" hangingPunct="1">
      <a:defRPr sz="1200" kern="1200">
        <a:solidFill>
          <a:schemeClr val="tx1"/>
        </a:solidFill>
        <a:latin typeface="+mn-lt"/>
        <a:ea typeface="微软雅黑"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a:t>
            </a:fld>
            <a:endParaRPr lang="zh-CN" altLang="en-US" dirty="0"/>
          </a:p>
        </p:txBody>
      </p:sp>
    </p:spTree>
    <p:extLst>
      <p:ext uri="{BB962C8B-B14F-4D97-AF65-F5344CB8AC3E}">
        <p14:creationId xmlns:p14="http://schemas.microsoft.com/office/powerpoint/2010/main" xmlns="" val="32609944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34</a:t>
            </a:fld>
            <a:endParaRPr lang="zh-CN" altLang="en-US" dirty="0"/>
          </a:p>
        </p:txBody>
      </p:sp>
    </p:spTree>
    <p:extLst>
      <p:ext uri="{BB962C8B-B14F-4D97-AF65-F5344CB8AC3E}">
        <p14:creationId xmlns:p14="http://schemas.microsoft.com/office/powerpoint/2010/main" xmlns="" val="39404388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39</a:t>
            </a:fld>
            <a:endParaRPr lang="zh-CN" altLang="en-US" dirty="0"/>
          </a:p>
        </p:txBody>
      </p:sp>
    </p:spTree>
    <p:extLst>
      <p:ext uri="{BB962C8B-B14F-4D97-AF65-F5344CB8AC3E}">
        <p14:creationId xmlns:p14="http://schemas.microsoft.com/office/powerpoint/2010/main" xmlns="" val="15041184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42</a:t>
            </a:fld>
            <a:endParaRPr lang="zh-CN" altLang="en-US"/>
          </a:p>
        </p:txBody>
      </p:sp>
    </p:spTree>
    <p:extLst>
      <p:ext uri="{BB962C8B-B14F-4D97-AF65-F5344CB8AC3E}">
        <p14:creationId xmlns:p14="http://schemas.microsoft.com/office/powerpoint/2010/main" xmlns="" val="33842882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a:t>
            </a:fld>
            <a:endParaRPr lang="zh-CN" altLang="en-US" dirty="0"/>
          </a:p>
        </p:txBody>
      </p:sp>
    </p:spTree>
    <p:extLst>
      <p:ext uri="{BB962C8B-B14F-4D97-AF65-F5344CB8AC3E}">
        <p14:creationId xmlns:p14="http://schemas.microsoft.com/office/powerpoint/2010/main" xmlns="" val="38934637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5</a:t>
            </a:fld>
            <a:endParaRPr lang="zh-CN" altLang="en-US" dirty="0"/>
          </a:p>
        </p:txBody>
      </p:sp>
    </p:spTree>
    <p:extLst>
      <p:ext uri="{BB962C8B-B14F-4D97-AF65-F5344CB8AC3E}">
        <p14:creationId xmlns:p14="http://schemas.microsoft.com/office/powerpoint/2010/main" xmlns="" val="38934637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6</a:t>
            </a:fld>
            <a:endParaRPr lang="zh-CN" altLang="en-US" dirty="0"/>
          </a:p>
        </p:txBody>
      </p:sp>
    </p:spTree>
    <p:extLst>
      <p:ext uri="{BB962C8B-B14F-4D97-AF65-F5344CB8AC3E}">
        <p14:creationId xmlns:p14="http://schemas.microsoft.com/office/powerpoint/2010/main" xmlns="" val="26633614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7</a:t>
            </a:fld>
            <a:endParaRPr lang="zh-CN" altLang="en-US" dirty="0"/>
          </a:p>
        </p:txBody>
      </p:sp>
    </p:spTree>
    <p:extLst>
      <p:ext uri="{BB962C8B-B14F-4D97-AF65-F5344CB8AC3E}">
        <p14:creationId xmlns:p14="http://schemas.microsoft.com/office/powerpoint/2010/main" xmlns="" val="15041184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8</a:t>
            </a:fld>
            <a:endParaRPr lang="zh-CN" altLang="en-US" dirty="0"/>
          </a:p>
        </p:txBody>
      </p:sp>
    </p:spTree>
    <p:extLst>
      <p:ext uri="{BB962C8B-B14F-4D97-AF65-F5344CB8AC3E}">
        <p14:creationId xmlns:p14="http://schemas.microsoft.com/office/powerpoint/2010/main" xmlns="" val="1688596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9</a:t>
            </a:fld>
            <a:endParaRPr lang="zh-CN" altLang="en-US" dirty="0"/>
          </a:p>
        </p:txBody>
      </p:sp>
    </p:spTree>
    <p:extLst>
      <p:ext uri="{BB962C8B-B14F-4D97-AF65-F5344CB8AC3E}">
        <p14:creationId xmlns:p14="http://schemas.microsoft.com/office/powerpoint/2010/main" xmlns="" val="13068304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24</a:t>
            </a:fld>
            <a:endParaRPr lang="zh-CN" altLang="en-US" dirty="0"/>
          </a:p>
        </p:txBody>
      </p:sp>
    </p:spTree>
    <p:extLst>
      <p:ext uri="{BB962C8B-B14F-4D97-AF65-F5344CB8AC3E}">
        <p14:creationId xmlns:p14="http://schemas.microsoft.com/office/powerpoint/2010/main" xmlns="" val="19100768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31</a:t>
            </a:fld>
            <a:endParaRPr lang="zh-CN" altLang="en-US" dirty="0"/>
          </a:p>
        </p:txBody>
      </p:sp>
    </p:spTree>
    <p:extLst>
      <p:ext uri="{BB962C8B-B14F-4D97-AF65-F5344CB8AC3E}">
        <p14:creationId xmlns:p14="http://schemas.microsoft.com/office/powerpoint/2010/main" xmlns="" val="36962642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867021280"/>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a:spLocks/>
          </p:cNvSpPr>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8"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1"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609210182"/>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Portfolio 1">
    <p:spTree>
      <p:nvGrpSpPr>
        <p:cNvPr id="1" name=""/>
        <p:cNvGrpSpPr/>
        <p:nvPr/>
      </p:nvGrpSpPr>
      <p:grpSpPr>
        <a:xfrm>
          <a:off x="0" y="0"/>
          <a:ext cx="0" cy="0"/>
          <a:chOff x="0" y="0"/>
          <a:chExt cx="0" cy="0"/>
        </a:xfrm>
      </p:grpSpPr>
      <p:sp>
        <p:nvSpPr>
          <p:cNvPr id="14" name="Picture Placeholder 13"/>
          <p:cNvSpPr>
            <a:spLocks noGrp="1"/>
          </p:cNvSpPr>
          <p:nvPr>
            <p:ph type="pic" sz="quarter" idx="10"/>
          </p:nvPr>
        </p:nvSpPr>
        <p:spPr>
          <a:xfrm>
            <a:off x="1358687" y="1292673"/>
            <a:ext cx="1768475" cy="1766888"/>
          </a:xfrm>
          <a:prstGeom prst="ellipse">
            <a:avLst/>
          </a:prstGeom>
        </p:spPr>
        <p:txBody>
          <a:bodyPr/>
          <a:lstStyle>
            <a:lvl1pPr>
              <a:defRPr sz="1100"/>
            </a:lvl1pPr>
          </a:lstStyle>
          <a:p>
            <a:endParaRPr lang="en-US" dirty="0"/>
          </a:p>
        </p:txBody>
      </p:sp>
      <p:sp>
        <p:nvSpPr>
          <p:cNvPr id="15" name="Picture Placeholder 13"/>
          <p:cNvSpPr>
            <a:spLocks noGrp="1"/>
          </p:cNvSpPr>
          <p:nvPr>
            <p:ph type="pic" sz="quarter" idx="11"/>
          </p:nvPr>
        </p:nvSpPr>
        <p:spPr>
          <a:xfrm>
            <a:off x="3686552" y="1292673"/>
            <a:ext cx="1768475" cy="1766888"/>
          </a:xfrm>
          <a:prstGeom prst="ellipse">
            <a:avLst/>
          </a:prstGeom>
        </p:spPr>
        <p:txBody>
          <a:bodyPr/>
          <a:lstStyle>
            <a:lvl1pPr>
              <a:defRPr sz="1100"/>
            </a:lvl1pPr>
          </a:lstStyle>
          <a:p>
            <a:endParaRPr lang="en-US"/>
          </a:p>
        </p:txBody>
      </p:sp>
      <p:sp>
        <p:nvSpPr>
          <p:cNvPr id="17" name="Picture Placeholder 13"/>
          <p:cNvSpPr>
            <a:spLocks noGrp="1"/>
          </p:cNvSpPr>
          <p:nvPr>
            <p:ph type="pic" sz="quarter" idx="12"/>
          </p:nvPr>
        </p:nvSpPr>
        <p:spPr>
          <a:xfrm>
            <a:off x="6014417" y="1292673"/>
            <a:ext cx="1768475" cy="1766888"/>
          </a:xfrm>
          <a:prstGeom prst="ellipse">
            <a:avLst/>
          </a:prstGeom>
        </p:spPr>
        <p:txBody>
          <a:bodyPr/>
          <a:lstStyle>
            <a:lvl1pPr>
              <a:defRPr sz="1100"/>
            </a:lvl1pPr>
          </a:lstStyle>
          <a:p>
            <a:endParaRPr lang="en-US"/>
          </a:p>
        </p:txBody>
      </p:sp>
      <p:sp>
        <p:nvSpPr>
          <p:cNvPr id="13" name="Picture Placeholder 13"/>
          <p:cNvSpPr>
            <a:spLocks noGrp="1"/>
          </p:cNvSpPr>
          <p:nvPr>
            <p:ph type="pic" sz="quarter" idx="13"/>
          </p:nvPr>
        </p:nvSpPr>
        <p:spPr>
          <a:xfrm>
            <a:off x="2556116" y="2877151"/>
            <a:ext cx="1768475" cy="1766888"/>
          </a:xfrm>
          <a:prstGeom prst="ellipse">
            <a:avLst/>
          </a:prstGeom>
        </p:spPr>
        <p:txBody>
          <a:bodyPr/>
          <a:lstStyle>
            <a:lvl1pPr>
              <a:defRPr sz="1100"/>
            </a:lvl1pPr>
          </a:lstStyle>
          <a:p>
            <a:endParaRPr lang="en-US"/>
          </a:p>
        </p:txBody>
      </p:sp>
      <p:sp>
        <p:nvSpPr>
          <p:cNvPr id="16" name="Picture Placeholder 13"/>
          <p:cNvSpPr>
            <a:spLocks noGrp="1"/>
          </p:cNvSpPr>
          <p:nvPr>
            <p:ph type="pic" sz="quarter" idx="14"/>
          </p:nvPr>
        </p:nvSpPr>
        <p:spPr>
          <a:xfrm>
            <a:off x="4883981" y="2877151"/>
            <a:ext cx="1768475" cy="1766888"/>
          </a:xfrm>
          <a:prstGeom prst="ellipse">
            <a:avLst/>
          </a:prstGeom>
        </p:spPr>
        <p:txBody>
          <a:bodyPr/>
          <a:lstStyle>
            <a:lvl1pPr>
              <a:defRPr sz="1100"/>
            </a:lvl1pPr>
          </a:lstStyle>
          <a:p>
            <a:endParaRPr lang="en-US"/>
          </a:p>
        </p:txBody>
      </p:sp>
      <p:sp>
        <p:nvSpPr>
          <p:cNvPr id="7" name="Rectangle 9"/>
          <p:cNvSpPr/>
          <p:nvPr userDrawn="1"/>
        </p:nvSpPr>
        <p:spPr>
          <a:xfrm>
            <a:off x="8500361" y="241918"/>
            <a:ext cx="365983" cy="2153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8" name="Isosceles Triangle 10"/>
          <p:cNvSpPr/>
          <p:nvPr userDrawn="1"/>
        </p:nvSpPr>
        <p:spPr>
          <a:xfrm rot="10610802">
            <a:off x="8504736" y="316259"/>
            <a:ext cx="366581" cy="196391"/>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9" name="Slide Number Placeholder 5"/>
          <p:cNvSpPr txBox="1">
            <a:spLocks/>
          </p:cNvSpPr>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10" name="Group 5"/>
          <p:cNvGrpSpPr/>
          <p:nvPr userDrawn="1"/>
        </p:nvGrpSpPr>
        <p:grpSpPr>
          <a:xfrm>
            <a:off x="347419" y="4731991"/>
            <a:ext cx="224082" cy="221156"/>
            <a:chOff x="4328868" y="5502988"/>
            <a:chExt cx="500307" cy="493774"/>
          </a:xfrm>
        </p:grpSpPr>
        <p:sp>
          <p:nvSpPr>
            <p:cNvPr id="11"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2"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8" name="Group 9"/>
          <p:cNvGrpSpPr/>
          <p:nvPr userDrawn="1"/>
        </p:nvGrpSpPr>
        <p:grpSpPr>
          <a:xfrm flipH="1">
            <a:off x="933709" y="4731991"/>
            <a:ext cx="224082" cy="221156"/>
            <a:chOff x="4328868" y="5502988"/>
            <a:chExt cx="500307" cy="493774"/>
          </a:xfrm>
        </p:grpSpPr>
        <p:sp>
          <p:nvSpPr>
            <p:cNvPr id="19"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20"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21"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832604851"/>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4"/>
          <p:cNvPicPr>
            <a:picLocks noChangeAspect="1" noChangeArrowheads="1"/>
          </p:cNvPicPr>
          <p:nvPr userDrawn="1"/>
        </p:nvPicPr>
        <p:blipFill>
          <a:blip r:embed="rId5" cstate="print">
            <a:extLst>
              <a:ext uri="{28A0092B-C50C-407E-A947-70E740481C1C}">
                <a14:useLocalDpi xmlns:a14="http://schemas.microsoft.com/office/drawing/2010/main" xmlns="" val="0"/>
              </a:ext>
            </a:extLst>
          </a:blip>
          <a:stretch>
            <a:fillRect/>
          </a:stretch>
        </p:blipFill>
        <p:spPr bwMode="auto">
          <a:xfrm>
            <a:off x="0" y="11631"/>
            <a:ext cx="9144000" cy="5131869"/>
          </a:xfrm>
          <a:prstGeom prst="rect">
            <a:avLst/>
          </a:prstGeom>
          <a:noFill/>
          <a:extLst>
            <a:ext uri="{909E8E84-426E-40DD-AFC4-6F175D3DCCD1}">
              <a14:hiddenFill xmlns:a14="http://schemas.microsoft.com/office/drawing/2010/main" xmlns="">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50" r:id="rId1"/>
    <p:sldLayoutId id="2147483656" r:id="rId2"/>
    <p:sldLayoutId id="2147483658" r:id="rId3"/>
  </p:sldLayoutIdLst>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par>
    </p:tnLst>
  </p:timing>
  <p:txStyles>
    <p:titleStyle>
      <a:lvl1pPr algn="ctr" rtl="0" fontAlgn="base">
        <a:spcBef>
          <a:spcPct val="0"/>
        </a:spcBef>
        <a:spcAft>
          <a:spcPct val="0"/>
        </a:spcAft>
        <a:defRPr sz="4400" kern="1200">
          <a:solidFill>
            <a:schemeClr val="tx1"/>
          </a:solidFill>
          <a:latin typeface="+mj-lt"/>
          <a:ea typeface="微软雅黑"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微软雅黑" pitchFamily="34" charset="-122"/>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微软雅黑" pitchFamily="34" charset="-122"/>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微软雅黑" pitchFamily="34" charset="-122"/>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video" Target="NULL" TargetMode="External"/><Relationship Id="rId5" Type="http://schemas.openxmlformats.org/officeDocument/2006/relationships/image" Target="../media/image3.png"/><Relationship Id="rId4" Type="http://schemas.microsoft.com/office/2007/relationships/media" Target="../media/media1.mp3"/></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28.jpeg"/></Relationships>
</file>

<file path=ppt/slides/_rels/slide1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2.jpeg"/><Relationship Id="rId7" Type="http://schemas.openxmlformats.org/officeDocument/2006/relationships/image" Target="../media/image7.png"/><Relationship Id="rId2" Type="http://schemas.openxmlformats.org/officeDocument/2006/relationships/image" Target="../media/image31.jpeg"/><Relationship Id="rId1" Type="http://schemas.openxmlformats.org/officeDocument/2006/relationships/slideLayout" Target="../slideLayouts/slideLayout3.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diagramData" Target="../diagrams/data3.xml"/><Relationship Id="rId18" Type="http://schemas.openxmlformats.org/officeDocument/2006/relationships/diagramData" Target="../diagrams/data4.xml"/><Relationship Id="rId3" Type="http://schemas.openxmlformats.org/officeDocument/2006/relationships/diagramData" Target="../diagrams/data1.xml"/><Relationship Id="rId21" Type="http://schemas.openxmlformats.org/officeDocument/2006/relationships/diagramColors" Target="../diagrams/colors4.xml"/><Relationship Id="rId7" Type="http://schemas.microsoft.com/office/2007/relationships/diagramDrawing" Target="../diagrams/drawing1.xml"/><Relationship Id="rId12" Type="http://schemas.microsoft.com/office/2007/relationships/diagramDrawing" Target="../diagrams/drawing2.xml"/><Relationship Id="rId17" Type="http://schemas.microsoft.com/office/2007/relationships/diagramDrawing" Target="../diagrams/drawing3.xml"/><Relationship Id="rId2" Type="http://schemas.openxmlformats.org/officeDocument/2006/relationships/image" Target="../media/image7.png"/><Relationship Id="rId16" Type="http://schemas.openxmlformats.org/officeDocument/2006/relationships/diagramColors" Target="../diagrams/colors3.xml"/><Relationship Id="rId20" Type="http://schemas.openxmlformats.org/officeDocument/2006/relationships/diagramQuickStyle" Target="../diagrams/quickStyle4.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5" Type="http://schemas.openxmlformats.org/officeDocument/2006/relationships/diagramQuickStyle" Target="../diagrams/quickStyle3.xml"/><Relationship Id="rId10" Type="http://schemas.openxmlformats.org/officeDocument/2006/relationships/diagramQuickStyle" Target="../diagrams/quickStyle2.xml"/><Relationship Id="rId19" Type="http://schemas.openxmlformats.org/officeDocument/2006/relationships/diagramLayout" Target="../diagrams/layout4.xml"/><Relationship Id="rId4" Type="http://schemas.openxmlformats.org/officeDocument/2006/relationships/diagramLayout" Target="../diagrams/layout1.xml"/><Relationship Id="rId9" Type="http://schemas.openxmlformats.org/officeDocument/2006/relationships/diagramLayout" Target="../diagrams/layout2.xml"/><Relationship Id="rId14" Type="http://schemas.openxmlformats.org/officeDocument/2006/relationships/diagramLayout" Target="../diagrams/layout3.xml"/><Relationship Id="rId22" Type="http://schemas.microsoft.com/office/2007/relationships/diagramDrawing" Target="../diagrams/drawing4.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40.png"/></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3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57.png"/><Relationship Id="rId7" Type="http://schemas.openxmlformats.org/officeDocument/2006/relationships/image" Target="../media/image59.png"/><Relationship Id="rId2" Type="http://schemas.openxmlformats.org/officeDocument/2006/relationships/image" Target="../media/image5.jpeg"/><Relationship Id="rId1" Type="http://schemas.openxmlformats.org/officeDocument/2006/relationships/slideLayout" Target="../slideLayouts/slideLayout1.xml"/><Relationship Id="rId6" Type="http://schemas.microsoft.com/office/2007/relationships/hdphoto" Target="../media/hdphoto3.wdp"/><Relationship Id="rId5" Type="http://schemas.openxmlformats.org/officeDocument/2006/relationships/image" Target="../media/image58.png"/><Relationship Id="rId10" Type="http://schemas.microsoft.com/office/2007/relationships/hdphoto" Target="../media/hdphoto5.wdp"/><Relationship Id="rId4" Type="http://schemas.microsoft.com/office/2007/relationships/hdphoto" Target="../media/hdphoto2.wdp"/><Relationship Id="rId9" Type="http://schemas.openxmlformats.org/officeDocument/2006/relationships/image" Target="../media/image60.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jpeg"/><Relationship Id="rId10" Type="http://schemas.openxmlformats.org/officeDocument/2006/relationships/image" Target="../media/image17.jpeg"/><Relationship Id="rId4" Type="http://schemas.openxmlformats.org/officeDocument/2006/relationships/image" Target="../media/image11.png"/><Relationship Id="rId9"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震撼呐喊节奏空旷.mp3">
            <a:hlinkClick r:id="" action="ppaction://media"/>
          </p:cNvPr>
          <p:cNvPicPr>
            <a:picLocks noChangeAspect="1"/>
          </p:cNvPicPr>
          <p:nvPr>
            <a:videoFile r:link="rId1"/>
            <p:extLst>
              <p:ext uri="{DAA4B4D4-6D71-4841-9C94-3DE7FCFB9230}">
                <p14:media xmlns:p14="http://schemas.microsoft.com/office/powerpoint/2010/main" xmlns="" r:embed="rId4"/>
              </p:ext>
            </p:extLst>
          </p:nvPr>
        </p:nvPicPr>
        <p:blipFill>
          <a:blip r:embed="rId5" cstate="print"/>
          <a:stretch>
            <a:fillRect/>
          </a:stretch>
        </p:blipFill>
        <p:spPr>
          <a:xfrm>
            <a:off x="9252520" y="-208921"/>
            <a:ext cx="609600" cy="609600"/>
          </a:xfrm>
          <a:prstGeom prst="rect">
            <a:avLst/>
          </a:prstGeom>
        </p:spPr>
      </p:pic>
      <p:grpSp>
        <p:nvGrpSpPr>
          <p:cNvPr id="12" name="组合 11"/>
          <p:cNvGrpSpPr/>
          <p:nvPr/>
        </p:nvGrpSpPr>
        <p:grpSpPr>
          <a:xfrm>
            <a:off x="3434798" y="418478"/>
            <a:ext cx="575388" cy="575387"/>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椭圆 2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3417510" y="2269981"/>
            <a:ext cx="792088" cy="792087"/>
            <a:chOff x="304800" y="673100"/>
            <a:chExt cx="4000500" cy="4000500"/>
          </a:xfrm>
          <a:effectLst>
            <a:outerShdw blurRad="444500" dist="254000" dir="8100000" algn="tr" rotWithShape="0">
              <a:prstClr val="black">
                <a:alpha val="50000"/>
              </a:prstClr>
            </a:outerShdw>
          </a:effectLst>
        </p:grpSpPr>
        <p:sp>
          <p:nvSpPr>
            <p:cNvPr id="25" name="同心圆 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椭圆 2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954370" y="717810"/>
            <a:ext cx="2862054" cy="2862052"/>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椭圆 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TextBox 14"/>
          <p:cNvSpPr>
            <a:spLocks noChangeArrowheads="1"/>
          </p:cNvSpPr>
          <p:nvPr/>
        </p:nvSpPr>
        <p:spPr bwMode="auto">
          <a:xfrm>
            <a:off x="1323888" y="1498598"/>
            <a:ext cx="2459273" cy="1323439"/>
          </a:xfrm>
          <a:prstGeom prst="rect">
            <a:avLst/>
          </a:prstGeom>
          <a:extLst/>
        </p:spPr>
        <p:txBody>
          <a:bodyPr wrap="square">
            <a:spAutoFit/>
          </a:bodyPr>
          <a:lstStyle/>
          <a:p>
            <a:r>
              <a:rPr lang="en-US" altLang="zh-CN" sz="8000" dirty="0" smtClean="0">
                <a:solidFill>
                  <a:schemeClr val="accent3"/>
                </a:solidFill>
                <a:latin typeface="Impact" panose="020B0806030902050204" pitchFamily="34" charset="0"/>
                <a:ea typeface="微软雅黑" pitchFamily="34" charset="-122"/>
                <a:sym typeface="方正兰亭粗黑_GBK" charset="-122"/>
              </a:rPr>
              <a:t>2018</a:t>
            </a:r>
            <a:endParaRPr lang="en-US" altLang="zh-CN" sz="8000" dirty="0">
              <a:solidFill>
                <a:schemeClr val="accent3"/>
              </a:solidFill>
              <a:latin typeface="Impact" panose="020B0806030902050204" pitchFamily="34" charset="0"/>
              <a:ea typeface="微软雅黑" pitchFamily="34" charset="-122"/>
              <a:sym typeface="方正兰亭粗黑_GBK" charset="-122"/>
            </a:endParaRPr>
          </a:p>
        </p:txBody>
      </p:sp>
      <p:grpSp>
        <p:nvGrpSpPr>
          <p:cNvPr id="31" name="组合 30"/>
          <p:cNvGrpSpPr/>
          <p:nvPr/>
        </p:nvGrpSpPr>
        <p:grpSpPr>
          <a:xfrm>
            <a:off x="179512" y="827880"/>
            <a:ext cx="1152128" cy="1152127"/>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椭圆 3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Group 10"/>
          <p:cNvGrpSpPr>
            <a:grpSpLocks/>
          </p:cNvGrpSpPr>
          <p:nvPr/>
        </p:nvGrpSpPr>
        <p:grpSpPr bwMode="auto">
          <a:xfrm>
            <a:off x="6804248" y="4504539"/>
            <a:ext cx="285036" cy="285091"/>
            <a:chOff x="0" y="0"/>
            <a:chExt cx="965499" cy="965499"/>
          </a:xfrm>
        </p:grpSpPr>
        <p:sp>
          <p:nvSpPr>
            <p:cNvPr id="35" name="AutoShape 11"/>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adFill>
              <a:gsLst>
                <a:gs pos="0">
                  <a:schemeClr val="bg1"/>
                </a:gs>
                <a:gs pos="51000">
                  <a:schemeClr val="bg1">
                    <a:lumMod val="95000"/>
                  </a:schemeClr>
                </a:gs>
                <a:gs pos="100000">
                  <a:schemeClr val="bg1">
                    <a:lumMod val="75000"/>
                  </a:schemeClr>
                </a:gs>
              </a:gsLst>
              <a:lin ang="18900000" scaled="0"/>
            </a:gradFill>
            <a:ln>
              <a:noFill/>
            </a:ln>
            <a:effectLst>
              <a:outerShdw blurRad="88900" dist="38100" dir="7680000" algn="tl" rotWithShape="0">
                <a:prstClr val="black">
                  <a:alpha val="3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6" name="AutoShape 12"/>
            <p:cNvSpPr>
              <a:spLocks/>
            </p:cNvSpPr>
            <p:nvPr/>
          </p:nvSpPr>
          <p:spPr bwMode="auto">
            <a:xfrm>
              <a:off x="285759" y="283328"/>
              <a:ext cx="393981" cy="393980"/>
            </a:xfrm>
            <a:custGeom>
              <a:avLst/>
              <a:gdLst>
                <a:gd name="T0" fmla="*/ 196991 w 21376"/>
                <a:gd name="T1" fmla="*/ 196990 h 21600"/>
                <a:gd name="T2" fmla="*/ 196991 w 21376"/>
                <a:gd name="T3" fmla="*/ 196990 h 21600"/>
                <a:gd name="T4" fmla="*/ 196991 w 21376"/>
                <a:gd name="T5" fmla="*/ 196990 h 21600"/>
                <a:gd name="T6" fmla="*/ 196991 w 21376"/>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600"/>
                    <a:pt x="19455" y="21600"/>
                  </a:cubicBezTo>
                  <a:lnTo>
                    <a:pt x="1928" y="21600"/>
                  </a:lnTo>
                  <a:cubicBezTo>
                    <a:pt x="1585" y="21600"/>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chemeClr val="tx1">
                <a:lumMod val="50000"/>
                <a:lumOff val="50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grpSp>
      <p:grpSp>
        <p:nvGrpSpPr>
          <p:cNvPr id="37" name="Group 13"/>
          <p:cNvGrpSpPr>
            <a:grpSpLocks/>
          </p:cNvGrpSpPr>
          <p:nvPr/>
        </p:nvGrpSpPr>
        <p:grpSpPr bwMode="auto">
          <a:xfrm>
            <a:off x="7207399" y="4504539"/>
            <a:ext cx="285505" cy="285091"/>
            <a:chOff x="0" y="0"/>
            <a:chExt cx="965499" cy="965499"/>
          </a:xfrm>
        </p:grpSpPr>
        <p:sp>
          <p:nvSpPr>
            <p:cNvPr id="38" name="AutoShape 14"/>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adFill>
              <a:gsLst>
                <a:gs pos="0">
                  <a:schemeClr val="bg1"/>
                </a:gs>
                <a:gs pos="51000">
                  <a:schemeClr val="bg1">
                    <a:lumMod val="95000"/>
                  </a:schemeClr>
                </a:gs>
                <a:gs pos="100000">
                  <a:schemeClr val="bg1">
                    <a:lumMod val="75000"/>
                  </a:schemeClr>
                </a:gs>
              </a:gsLst>
              <a:lin ang="18900000" scaled="0"/>
            </a:gradFill>
            <a:ln>
              <a:noFill/>
            </a:ln>
            <a:effectLst>
              <a:outerShdw blurRad="88900" dist="38100" dir="7680000" algn="tl" rotWithShape="0">
                <a:prstClr val="black">
                  <a:alpha val="3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0" name="AutoShape 15"/>
            <p:cNvSpPr>
              <a:spLocks/>
            </p:cNvSpPr>
            <p:nvPr/>
          </p:nvSpPr>
          <p:spPr bwMode="auto">
            <a:xfrm>
              <a:off x="285759" y="283328"/>
              <a:ext cx="393981" cy="393980"/>
            </a:xfrm>
            <a:custGeom>
              <a:avLst/>
              <a:gdLst>
                <a:gd name="T0" fmla="*/ 196991 w 21600"/>
                <a:gd name="T1" fmla="*/ 196990 h 21600"/>
                <a:gd name="T2" fmla="*/ 196991 w 21600"/>
                <a:gd name="T3" fmla="*/ 196990 h 21600"/>
                <a:gd name="T4" fmla="*/ 196991 w 21600"/>
                <a:gd name="T5" fmla="*/ 196990 h 21600"/>
                <a:gd name="T6" fmla="*/ 196991 w 21600"/>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600" y="9409"/>
                    <a:pt x="21600" y="10002"/>
                  </a:cubicBezTo>
                  <a:cubicBezTo>
                    <a:pt x="21600"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chemeClr val="tx1">
                <a:lumMod val="50000"/>
                <a:lumOff val="50000"/>
              </a:schemeClr>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grpSp>
      <p:grpSp>
        <p:nvGrpSpPr>
          <p:cNvPr id="41" name="Group 16"/>
          <p:cNvGrpSpPr>
            <a:grpSpLocks/>
          </p:cNvGrpSpPr>
          <p:nvPr/>
        </p:nvGrpSpPr>
        <p:grpSpPr bwMode="auto">
          <a:xfrm>
            <a:off x="7611019" y="4504539"/>
            <a:ext cx="285036" cy="285091"/>
            <a:chOff x="0" y="0"/>
            <a:chExt cx="965499" cy="965499"/>
          </a:xfrm>
        </p:grpSpPr>
        <p:sp>
          <p:nvSpPr>
            <p:cNvPr id="42" name="AutoShape 17"/>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adFill>
              <a:gsLst>
                <a:gs pos="0">
                  <a:schemeClr val="bg1"/>
                </a:gs>
                <a:gs pos="51000">
                  <a:schemeClr val="bg1">
                    <a:lumMod val="95000"/>
                  </a:schemeClr>
                </a:gs>
                <a:gs pos="100000">
                  <a:schemeClr val="bg1">
                    <a:lumMod val="75000"/>
                  </a:schemeClr>
                </a:gs>
              </a:gsLst>
              <a:lin ang="18900000" scaled="0"/>
            </a:gradFill>
            <a:ln>
              <a:noFill/>
            </a:ln>
            <a:effectLst>
              <a:outerShdw blurRad="88900" dist="38100" dir="7680000" algn="tl" rotWithShape="0">
                <a:prstClr val="black">
                  <a:alpha val="3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3" name="AutoShape 18"/>
            <p:cNvSpPr>
              <a:spLocks/>
            </p:cNvSpPr>
            <p:nvPr/>
          </p:nvSpPr>
          <p:spPr bwMode="auto">
            <a:xfrm>
              <a:off x="293617" y="264823"/>
              <a:ext cx="393980" cy="393980"/>
            </a:xfrm>
            <a:custGeom>
              <a:avLst/>
              <a:gdLst>
                <a:gd name="T0" fmla="*/ 196990 w 21600"/>
                <a:gd name="T1" fmla="*/ 196990 h 21600"/>
                <a:gd name="T2" fmla="*/ 196990 w 21600"/>
                <a:gd name="T3" fmla="*/ 196990 h 21600"/>
                <a:gd name="T4" fmla="*/ 196990 w 21600"/>
                <a:gd name="T5" fmla="*/ 196990 h 21600"/>
                <a:gd name="T6" fmla="*/ 196990 w 21600"/>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6949"/>
                  </a:moveTo>
                  <a:cubicBezTo>
                    <a:pt x="21600"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lnTo>
                    <a:pt x="21600"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tx1">
                <a:lumMod val="50000"/>
                <a:lumOff val="50000"/>
              </a:schemeClr>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grpSp>
      <p:grpSp>
        <p:nvGrpSpPr>
          <p:cNvPr id="44" name="Group 19"/>
          <p:cNvGrpSpPr>
            <a:grpSpLocks/>
          </p:cNvGrpSpPr>
          <p:nvPr/>
        </p:nvGrpSpPr>
        <p:grpSpPr bwMode="auto">
          <a:xfrm>
            <a:off x="8014170" y="4504539"/>
            <a:ext cx="285036" cy="285091"/>
            <a:chOff x="0" y="0"/>
            <a:chExt cx="965499" cy="965499"/>
          </a:xfrm>
        </p:grpSpPr>
        <p:sp>
          <p:nvSpPr>
            <p:cNvPr id="45" name="AutoShape 20"/>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adFill>
              <a:gsLst>
                <a:gs pos="0">
                  <a:schemeClr val="bg1"/>
                </a:gs>
                <a:gs pos="51000">
                  <a:schemeClr val="bg1">
                    <a:lumMod val="95000"/>
                  </a:schemeClr>
                </a:gs>
                <a:gs pos="100000">
                  <a:schemeClr val="bg1">
                    <a:lumMod val="75000"/>
                  </a:schemeClr>
                </a:gs>
              </a:gsLst>
              <a:lin ang="18900000" scaled="0"/>
            </a:gradFill>
            <a:ln>
              <a:noFill/>
            </a:ln>
            <a:effectLst>
              <a:outerShdw blurRad="88900" dist="38100" dir="7680000" algn="tl" rotWithShape="0">
                <a:prstClr val="black">
                  <a:alpha val="3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6" name="AutoShape 21"/>
            <p:cNvSpPr>
              <a:spLocks/>
            </p:cNvSpPr>
            <p:nvPr/>
          </p:nvSpPr>
          <p:spPr bwMode="auto">
            <a:xfrm>
              <a:off x="292545" y="314566"/>
              <a:ext cx="380408" cy="307104"/>
            </a:xfrm>
            <a:custGeom>
              <a:avLst/>
              <a:gdLst>
                <a:gd name="T0" fmla="*/ 190204 w 21600"/>
                <a:gd name="T1" fmla="*/ 153552 h 21600"/>
                <a:gd name="T2" fmla="*/ 190204 w 21600"/>
                <a:gd name="T3" fmla="*/ 153552 h 21600"/>
                <a:gd name="T4" fmla="*/ 190204 w 21600"/>
                <a:gd name="T5" fmla="*/ 153552 h 21600"/>
                <a:gd name="T6" fmla="*/ 190204 w 21600"/>
                <a:gd name="T7" fmla="*/ 1535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3222"/>
                  </a:moveTo>
                  <a:cubicBezTo>
                    <a:pt x="20632" y="3222"/>
                    <a:pt x="20946" y="3384"/>
                    <a:pt x="21208" y="3713"/>
                  </a:cubicBezTo>
                  <a:cubicBezTo>
                    <a:pt x="21470" y="4042"/>
                    <a:pt x="21600" y="4427"/>
                    <a:pt x="21600" y="4865"/>
                  </a:cubicBezTo>
                  <a:lnTo>
                    <a:pt x="21600" y="19984"/>
                  </a:lnTo>
                  <a:cubicBezTo>
                    <a:pt x="21600" y="20421"/>
                    <a:pt x="21470" y="20803"/>
                    <a:pt x="21208" y="21121"/>
                  </a:cubicBezTo>
                  <a:cubicBezTo>
                    <a:pt x="20946" y="21441"/>
                    <a:pt x="20632" y="21600"/>
                    <a:pt x="20263" y="21600"/>
                  </a:cubicBezTo>
                  <a:lnTo>
                    <a:pt x="1348" y="21600"/>
                  </a:lnTo>
                  <a:cubicBezTo>
                    <a:pt x="981" y="21600"/>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chemeClr val="tx1">
                <a:lumMod val="50000"/>
                <a:lumOff val="50000"/>
              </a:schemeClr>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grpSp>
      <p:grpSp>
        <p:nvGrpSpPr>
          <p:cNvPr id="47" name="Group 22"/>
          <p:cNvGrpSpPr>
            <a:grpSpLocks/>
          </p:cNvGrpSpPr>
          <p:nvPr/>
        </p:nvGrpSpPr>
        <p:grpSpPr bwMode="auto">
          <a:xfrm>
            <a:off x="8417321" y="4504539"/>
            <a:ext cx="285036" cy="285091"/>
            <a:chOff x="0" y="0"/>
            <a:chExt cx="965499" cy="965499"/>
          </a:xfrm>
        </p:grpSpPr>
        <p:sp>
          <p:nvSpPr>
            <p:cNvPr id="48" name="AutoShape 23"/>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adFill>
              <a:gsLst>
                <a:gs pos="0">
                  <a:schemeClr val="bg1"/>
                </a:gs>
                <a:gs pos="51000">
                  <a:schemeClr val="bg1">
                    <a:lumMod val="95000"/>
                  </a:schemeClr>
                </a:gs>
                <a:gs pos="100000">
                  <a:schemeClr val="bg1">
                    <a:lumMod val="75000"/>
                  </a:schemeClr>
                </a:gs>
              </a:gsLst>
              <a:lin ang="18900000" scaled="0"/>
            </a:gradFill>
            <a:ln>
              <a:noFill/>
            </a:ln>
            <a:effectLst>
              <a:outerShdw blurRad="88900" dist="38100" dir="7680000" algn="tl" rotWithShape="0">
                <a:prstClr val="black">
                  <a:alpha val="3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9" name="AutoShape 24"/>
            <p:cNvSpPr>
              <a:spLocks/>
            </p:cNvSpPr>
            <p:nvPr/>
          </p:nvSpPr>
          <p:spPr bwMode="auto">
            <a:xfrm>
              <a:off x="293617" y="331589"/>
              <a:ext cx="380408" cy="296161"/>
            </a:xfrm>
            <a:custGeom>
              <a:avLst/>
              <a:gdLst>
                <a:gd name="T0" fmla="*/ 190204 w 21600"/>
                <a:gd name="T1" fmla="*/ 148081 h 21600"/>
                <a:gd name="T2" fmla="*/ 190204 w 21600"/>
                <a:gd name="T3" fmla="*/ 148081 h 21600"/>
                <a:gd name="T4" fmla="*/ 190204 w 21600"/>
                <a:gd name="T5" fmla="*/ 148081 h 21600"/>
                <a:gd name="T6" fmla="*/ 190204 w 21600"/>
                <a:gd name="T7" fmla="*/ 14808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82" y="15633"/>
                  </a:moveTo>
                  <a:cubicBezTo>
                    <a:pt x="11211" y="15633"/>
                    <a:pt x="11622" y="15565"/>
                    <a:pt x="12011" y="15416"/>
                  </a:cubicBezTo>
                  <a:cubicBezTo>
                    <a:pt x="12403" y="15272"/>
                    <a:pt x="12778" y="15084"/>
                    <a:pt x="13138" y="14855"/>
                  </a:cubicBezTo>
                  <a:cubicBezTo>
                    <a:pt x="13498" y="14626"/>
                    <a:pt x="13845" y="14361"/>
                    <a:pt x="14181" y="14073"/>
                  </a:cubicBezTo>
                  <a:cubicBezTo>
                    <a:pt x="14516" y="13774"/>
                    <a:pt x="14844" y="13471"/>
                    <a:pt x="15168" y="13160"/>
                  </a:cubicBezTo>
                  <a:cubicBezTo>
                    <a:pt x="16142" y="12226"/>
                    <a:pt x="17126" y="11306"/>
                    <a:pt x="18120" y="10410"/>
                  </a:cubicBezTo>
                  <a:cubicBezTo>
                    <a:pt x="19112" y="9515"/>
                    <a:pt x="20113" y="8616"/>
                    <a:pt x="21120" y="7714"/>
                  </a:cubicBezTo>
                  <a:cubicBezTo>
                    <a:pt x="21198" y="7640"/>
                    <a:pt x="21279" y="7570"/>
                    <a:pt x="21360" y="7496"/>
                  </a:cubicBezTo>
                  <a:cubicBezTo>
                    <a:pt x="21443" y="7429"/>
                    <a:pt x="21524" y="7347"/>
                    <a:pt x="21600" y="7250"/>
                  </a:cubicBezTo>
                  <a:lnTo>
                    <a:pt x="21600" y="19981"/>
                  </a:lnTo>
                  <a:cubicBezTo>
                    <a:pt x="21600" y="20416"/>
                    <a:pt x="21470" y="20800"/>
                    <a:pt x="21208" y="21118"/>
                  </a:cubicBezTo>
                  <a:cubicBezTo>
                    <a:pt x="20946" y="21438"/>
                    <a:pt x="20632" y="21600"/>
                    <a:pt x="20265" y="21600"/>
                  </a:cubicBezTo>
                  <a:lnTo>
                    <a:pt x="1346" y="21600"/>
                  </a:lnTo>
                  <a:cubicBezTo>
                    <a:pt x="979" y="21600"/>
                    <a:pt x="663" y="21438"/>
                    <a:pt x="396" y="21118"/>
                  </a:cubicBezTo>
                  <a:cubicBezTo>
                    <a:pt x="132" y="20803"/>
                    <a:pt x="0" y="20419"/>
                    <a:pt x="0" y="19981"/>
                  </a:cubicBezTo>
                  <a:lnTo>
                    <a:pt x="0" y="7250"/>
                  </a:lnTo>
                  <a:cubicBezTo>
                    <a:pt x="75" y="7347"/>
                    <a:pt x="156" y="7429"/>
                    <a:pt x="239" y="7496"/>
                  </a:cubicBezTo>
                  <a:cubicBezTo>
                    <a:pt x="320" y="7570"/>
                    <a:pt x="401" y="7640"/>
                    <a:pt x="479" y="7714"/>
                  </a:cubicBezTo>
                  <a:cubicBezTo>
                    <a:pt x="1488" y="8616"/>
                    <a:pt x="2487" y="9514"/>
                    <a:pt x="3481" y="10410"/>
                  </a:cubicBezTo>
                  <a:cubicBezTo>
                    <a:pt x="4473" y="11306"/>
                    <a:pt x="5457" y="12223"/>
                    <a:pt x="6434" y="13160"/>
                  </a:cubicBezTo>
                  <a:cubicBezTo>
                    <a:pt x="6738" y="13454"/>
                    <a:pt x="7058" y="13744"/>
                    <a:pt x="7394" y="14038"/>
                  </a:cubicBezTo>
                  <a:cubicBezTo>
                    <a:pt x="7729" y="14338"/>
                    <a:pt x="8079" y="14599"/>
                    <a:pt x="8437" y="14840"/>
                  </a:cubicBezTo>
                  <a:cubicBezTo>
                    <a:pt x="8797" y="15075"/>
                    <a:pt x="9174" y="15269"/>
                    <a:pt x="9568" y="15413"/>
                  </a:cubicBezTo>
                  <a:cubicBezTo>
                    <a:pt x="9965" y="15563"/>
                    <a:pt x="10371" y="15633"/>
                    <a:pt x="10782" y="15633"/>
                  </a:cubicBezTo>
                  <a:moveTo>
                    <a:pt x="10782" y="12413"/>
                  </a:moveTo>
                  <a:cubicBezTo>
                    <a:pt x="10540" y="12413"/>
                    <a:pt x="10278" y="12334"/>
                    <a:pt x="9996" y="12167"/>
                  </a:cubicBezTo>
                  <a:cubicBezTo>
                    <a:pt x="9715" y="12005"/>
                    <a:pt x="9441" y="11806"/>
                    <a:pt x="9171" y="11576"/>
                  </a:cubicBezTo>
                  <a:cubicBezTo>
                    <a:pt x="8900" y="11347"/>
                    <a:pt x="8638" y="11106"/>
                    <a:pt x="8380" y="10854"/>
                  </a:cubicBezTo>
                  <a:cubicBezTo>
                    <a:pt x="8121" y="10601"/>
                    <a:pt x="7896" y="10390"/>
                    <a:pt x="7700" y="10222"/>
                  </a:cubicBezTo>
                  <a:cubicBezTo>
                    <a:pt x="6752" y="9356"/>
                    <a:pt x="5819" y="8507"/>
                    <a:pt x="4891" y="7664"/>
                  </a:cubicBezTo>
                  <a:cubicBezTo>
                    <a:pt x="3966" y="6815"/>
                    <a:pt x="3023" y="5960"/>
                    <a:pt x="2061" y="5087"/>
                  </a:cubicBezTo>
                  <a:cubicBezTo>
                    <a:pt x="1882" y="4920"/>
                    <a:pt x="1672" y="4691"/>
                    <a:pt x="1434" y="4406"/>
                  </a:cubicBezTo>
                  <a:cubicBezTo>
                    <a:pt x="1194" y="4118"/>
                    <a:pt x="974" y="3804"/>
                    <a:pt x="766" y="3460"/>
                  </a:cubicBezTo>
                  <a:cubicBezTo>
                    <a:pt x="560" y="3110"/>
                    <a:pt x="384" y="2761"/>
                    <a:pt x="239" y="2405"/>
                  </a:cubicBezTo>
                  <a:cubicBezTo>
                    <a:pt x="95" y="2050"/>
                    <a:pt x="22" y="1724"/>
                    <a:pt x="22" y="1436"/>
                  </a:cubicBezTo>
                  <a:cubicBezTo>
                    <a:pt x="22" y="1051"/>
                    <a:pt x="164" y="713"/>
                    <a:pt x="443" y="425"/>
                  </a:cubicBezTo>
                  <a:cubicBezTo>
                    <a:pt x="727" y="143"/>
                    <a:pt x="1025" y="0"/>
                    <a:pt x="1346" y="0"/>
                  </a:cubicBezTo>
                  <a:lnTo>
                    <a:pt x="20265" y="0"/>
                  </a:lnTo>
                  <a:cubicBezTo>
                    <a:pt x="20583" y="0"/>
                    <a:pt x="20882" y="143"/>
                    <a:pt x="21161" y="425"/>
                  </a:cubicBezTo>
                  <a:cubicBezTo>
                    <a:pt x="21438" y="713"/>
                    <a:pt x="21577" y="1051"/>
                    <a:pt x="21577" y="1436"/>
                  </a:cubicBezTo>
                  <a:cubicBezTo>
                    <a:pt x="21577" y="1724"/>
                    <a:pt x="21504" y="2050"/>
                    <a:pt x="21360" y="2405"/>
                  </a:cubicBezTo>
                  <a:cubicBezTo>
                    <a:pt x="21215" y="2761"/>
                    <a:pt x="21039" y="3110"/>
                    <a:pt x="20833" y="3460"/>
                  </a:cubicBezTo>
                  <a:cubicBezTo>
                    <a:pt x="20627" y="3804"/>
                    <a:pt x="20402" y="4121"/>
                    <a:pt x="20165" y="4406"/>
                  </a:cubicBezTo>
                  <a:cubicBezTo>
                    <a:pt x="19927" y="4691"/>
                    <a:pt x="19717" y="4923"/>
                    <a:pt x="19538" y="5087"/>
                  </a:cubicBezTo>
                  <a:cubicBezTo>
                    <a:pt x="18578" y="5948"/>
                    <a:pt x="17633" y="6803"/>
                    <a:pt x="16708" y="7652"/>
                  </a:cubicBezTo>
                  <a:cubicBezTo>
                    <a:pt x="15782" y="8501"/>
                    <a:pt x="14844" y="9356"/>
                    <a:pt x="13899" y="10222"/>
                  </a:cubicBezTo>
                  <a:cubicBezTo>
                    <a:pt x="13703" y="10390"/>
                    <a:pt x="13481" y="10601"/>
                    <a:pt x="13226" y="10854"/>
                  </a:cubicBezTo>
                  <a:cubicBezTo>
                    <a:pt x="12971" y="11106"/>
                    <a:pt x="12709" y="11347"/>
                    <a:pt x="12435" y="11576"/>
                  </a:cubicBezTo>
                  <a:cubicBezTo>
                    <a:pt x="12161" y="11806"/>
                    <a:pt x="11884" y="12005"/>
                    <a:pt x="11603" y="12167"/>
                  </a:cubicBezTo>
                  <a:cubicBezTo>
                    <a:pt x="11321" y="12334"/>
                    <a:pt x="11064" y="12413"/>
                    <a:pt x="10829" y="12413"/>
                  </a:cubicBezTo>
                  <a:lnTo>
                    <a:pt x="10804" y="12413"/>
                  </a:lnTo>
                  <a:lnTo>
                    <a:pt x="10782" y="12413"/>
                  </a:lnTo>
                  <a:close/>
                </a:path>
              </a:pathLst>
            </a:custGeom>
            <a:solidFill>
              <a:schemeClr val="tx1">
                <a:lumMod val="50000"/>
                <a:lumOff val="50000"/>
              </a:schemeClr>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grpSp>
      <p:grpSp>
        <p:nvGrpSpPr>
          <p:cNvPr id="53" name="组合 52"/>
          <p:cNvGrpSpPr/>
          <p:nvPr/>
        </p:nvGrpSpPr>
        <p:grpSpPr>
          <a:xfrm>
            <a:off x="1851036" y="4084256"/>
            <a:ext cx="575388" cy="575387"/>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椭圆 5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矩形 55"/>
          <p:cNvSpPr/>
          <p:nvPr/>
        </p:nvSpPr>
        <p:spPr>
          <a:xfrm>
            <a:off x="4211960" y="1500540"/>
            <a:ext cx="5040560" cy="769441"/>
          </a:xfrm>
          <a:prstGeom prst="rect">
            <a:avLst/>
          </a:prstGeom>
        </p:spPr>
        <p:txBody>
          <a:bodyPr wrap="square">
            <a:spAutoFit/>
          </a:bodyPr>
          <a:lstStyle/>
          <a:p>
            <a:r>
              <a:rPr lang="zh-CN" altLang="en-US" sz="4400" b="1" dirty="0" smtClean="0">
                <a:solidFill>
                  <a:schemeClr val="accent3"/>
                </a:solidFill>
                <a:latin typeface="微软雅黑" pitchFamily="34" charset="-122"/>
                <a:ea typeface="微软雅黑" pitchFamily="34" charset="-122"/>
              </a:rPr>
              <a:t>通用商务</a:t>
            </a:r>
            <a:r>
              <a:rPr lang="en-US" altLang="zh-CN" sz="4400" b="1" dirty="0" smtClean="0">
                <a:solidFill>
                  <a:schemeClr val="accent3"/>
                </a:solidFill>
                <a:latin typeface="微软雅黑" pitchFamily="34" charset="-122"/>
                <a:ea typeface="微软雅黑" pitchFamily="34" charset="-122"/>
              </a:rPr>
              <a:t>PPT</a:t>
            </a:r>
            <a:r>
              <a:rPr lang="zh-CN" altLang="en-US" sz="4400" b="1" dirty="0" smtClean="0">
                <a:solidFill>
                  <a:schemeClr val="accent3"/>
                </a:solidFill>
                <a:latin typeface="微软雅黑" pitchFamily="34" charset="-122"/>
                <a:ea typeface="微软雅黑" pitchFamily="34" charset="-122"/>
              </a:rPr>
              <a:t>模板</a:t>
            </a:r>
            <a:endParaRPr lang="zh-CN" altLang="en-US" sz="4400" b="1" dirty="0">
              <a:solidFill>
                <a:schemeClr val="accent3"/>
              </a:solidFill>
              <a:latin typeface="微软雅黑" pitchFamily="34" charset="-122"/>
              <a:ea typeface="微软雅黑" pitchFamily="34" charset="-122"/>
            </a:endParaRPr>
          </a:p>
        </p:txBody>
      </p:sp>
      <p:sp>
        <p:nvSpPr>
          <p:cNvPr id="57" name="圆角矩形 56"/>
          <p:cNvSpPr/>
          <p:nvPr/>
        </p:nvSpPr>
        <p:spPr>
          <a:xfrm>
            <a:off x="4369236" y="2427734"/>
            <a:ext cx="3240080" cy="394303"/>
          </a:xfrm>
          <a:prstGeom prst="roundRect">
            <a:avLst/>
          </a:prstGeom>
          <a:solidFill>
            <a:schemeClr val="accent3"/>
          </a:solidFill>
          <a:ln>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微软雅黑" pitchFamily="34" charset="-122"/>
                <a:ea typeface="微软雅黑" pitchFamily="34" charset="-122"/>
              </a:rPr>
              <a:t>在这里输入您的公司名称</a:t>
            </a:r>
          </a:p>
        </p:txBody>
      </p:sp>
      <p:sp>
        <p:nvSpPr>
          <p:cNvPr id="58" name="文本框 3"/>
          <p:cNvSpPr txBox="1">
            <a:spLocks noChangeArrowheads="1"/>
          </p:cNvSpPr>
          <p:nvPr/>
        </p:nvSpPr>
        <p:spPr bwMode="auto">
          <a:xfrm>
            <a:off x="4283967" y="3003798"/>
            <a:ext cx="4418389" cy="307777"/>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zh-CN" altLang="en-US" sz="1400" b="0" dirty="0" smtClean="0">
                <a:solidFill>
                  <a:schemeClr val="tx1">
                    <a:lumMod val="65000"/>
                    <a:lumOff val="35000"/>
                  </a:schemeClr>
                </a:solidFill>
              </a:rPr>
              <a:t>适用于商务通用</a:t>
            </a:r>
            <a:r>
              <a:rPr lang="en-US" altLang="zh-CN" sz="1400" b="0" dirty="0">
                <a:solidFill>
                  <a:schemeClr val="tx1">
                    <a:lumMod val="65000"/>
                    <a:lumOff val="35000"/>
                  </a:schemeClr>
                </a:solidFill>
              </a:rPr>
              <a:t>/</a:t>
            </a:r>
            <a:r>
              <a:rPr lang="zh-CN" altLang="en-US" sz="1400" b="0" dirty="0" smtClean="0">
                <a:solidFill>
                  <a:schemeClr val="tx1">
                    <a:lumMod val="65000"/>
                    <a:lumOff val="35000"/>
                  </a:schemeClr>
                </a:solidFill>
              </a:rPr>
              <a:t>新年</a:t>
            </a:r>
            <a:r>
              <a:rPr lang="zh-CN" altLang="en-US" sz="1400" b="0" dirty="0">
                <a:solidFill>
                  <a:schemeClr val="tx1">
                    <a:lumMod val="65000"/>
                    <a:lumOff val="35000"/>
                  </a:schemeClr>
                </a:solidFill>
              </a:rPr>
              <a:t>计划</a:t>
            </a:r>
            <a:r>
              <a:rPr lang="en-US" altLang="zh-CN" sz="1400" b="0" dirty="0">
                <a:solidFill>
                  <a:schemeClr val="tx1">
                    <a:lumMod val="65000"/>
                    <a:lumOff val="35000"/>
                  </a:schemeClr>
                </a:solidFill>
              </a:rPr>
              <a:t>/</a:t>
            </a:r>
            <a:r>
              <a:rPr lang="zh-CN" altLang="en-US" sz="1400" b="0" dirty="0">
                <a:solidFill>
                  <a:schemeClr val="tx1">
                    <a:lumMod val="65000"/>
                    <a:lumOff val="35000"/>
                  </a:schemeClr>
                </a:solidFill>
              </a:rPr>
              <a:t>工作汇报</a:t>
            </a:r>
            <a:r>
              <a:rPr lang="en-US" altLang="zh-CN" sz="1400" b="0" dirty="0" smtClean="0">
                <a:solidFill>
                  <a:schemeClr val="tx1">
                    <a:lumMod val="65000"/>
                    <a:lumOff val="35000"/>
                  </a:schemeClr>
                </a:solidFill>
              </a:rPr>
              <a:t>/</a:t>
            </a:r>
            <a:r>
              <a:rPr lang="zh-CN" altLang="en-US" sz="1400" b="0" dirty="0" smtClean="0">
                <a:solidFill>
                  <a:schemeClr val="tx1">
                    <a:lumMod val="65000"/>
                    <a:lumOff val="35000"/>
                  </a:schemeClr>
                </a:solidFill>
              </a:rPr>
              <a:t>个人述职等模板</a:t>
            </a:r>
            <a:endParaRPr lang="zh-CN" altLang="zh-CN" sz="1400" b="0" dirty="0">
              <a:solidFill>
                <a:schemeClr val="tx1">
                  <a:lumMod val="65000"/>
                  <a:lumOff val="35000"/>
                </a:schemeClr>
              </a:solidFill>
            </a:endParaRPr>
          </a:p>
        </p:txBody>
      </p:sp>
      <p:grpSp>
        <p:nvGrpSpPr>
          <p:cNvPr id="59" name="Group 25"/>
          <p:cNvGrpSpPr/>
          <p:nvPr/>
        </p:nvGrpSpPr>
        <p:grpSpPr>
          <a:xfrm>
            <a:off x="0" y="5003802"/>
            <a:ext cx="9144000" cy="145650"/>
            <a:chOff x="0" y="3474720"/>
            <a:chExt cx="10261600" cy="71120"/>
          </a:xfrm>
          <a:solidFill>
            <a:schemeClr val="accent3"/>
          </a:solidFill>
        </p:grpSpPr>
        <p:sp>
          <p:nvSpPr>
            <p:cNvPr id="60" name="Rectangle 26"/>
            <p:cNvSpPr/>
            <p:nvPr/>
          </p:nvSpPr>
          <p:spPr>
            <a:xfrm>
              <a:off x="0" y="3474720"/>
              <a:ext cx="2052320" cy="7112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1" name="Rectangle 27"/>
            <p:cNvSpPr/>
            <p:nvPr/>
          </p:nvSpPr>
          <p:spPr>
            <a:xfrm>
              <a:off x="2052320" y="3474720"/>
              <a:ext cx="2052320" cy="7112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2" name="Rectangle 28"/>
            <p:cNvSpPr/>
            <p:nvPr/>
          </p:nvSpPr>
          <p:spPr>
            <a:xfrm>
              <a:off x="4104640" y="3474720"/>
              <a:ext cx="2052320" cy="7112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3" name="Rectangle 29"/>
            <p:cNvSpPr/>
            <p:nvPr/>
          </p:nvSpPr>
          <p:spPr>
            <a:xfrm>
              <a:off x="6156960" y="3474720"/>
              <a:ext cx="2052320" cy="7112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4" name="Rectangle 30"/>
            <p:cNvSpPr/>
            <p:nvPr/>
          </p:nvSpPr>
          <p:spPr>
            <a:xfrm>
              <a:off x="8209280" y="3474720"/>
              <a:ext cx="2052320" cy="7112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50" name="组合 49"/>
          <p:cNvGrpSpPr/>
          <p:nvPr/>
        </p:nvGrpSpPr>
        <p:grpSpPr>
          <a:xfrm>
            <a:off x="488061" y="4084256"/>
            <a:ext cx="940068" cy="940064"/>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椭圆 5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xmlns="" val="3897391159"/>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9"/>
                                            </p:tgtEl>
                                          </p:cBhvr>
                                        </p:cmd>
                                      </p:childTnLst>
                                    </p:cTn>
                                  </p:par>
                                </p:childTnLst>
                              </p:cTn>
                            </p:par>
                            <p:par>
                              <p:cTn id="7" fill="hold">
                                <p:stCondLst>
                                  <p:cond delay="0"/>
                                </p:stCondLst>
                                <p:childTnLst>
                                  <p:par>
                                    <p:cTn id="8" presetID="2" presetClass="entr" presetSubtype="1" fill="hold" nodeType="afterEffect" p14:presetBounceEnd="40000">
                                      <p:stCondLst>
                                        <p:cond delay="0"/>
                                      </p:stCondLst>
                                      <p:childTnLst>
                                        <p:set>
                                          <p:cBhvr>
                                            <p:cTn id="9" dur="1" fill="hold">
                                              <p:stCondLst>
                                                <p:cond delay="0"/>
                                              </p:stCondLst>
                                            </p:cTn>
                                            <p:tgtEl>
                                              <p:spTgt spid="27"/>
                                            </p:tgtEl>
                                            <p:attrNameLst>
                                              <p:attrName>style.visibility</p:attrName>
                                            </p:attrNameLst>
                                          </p:cBhvr>
                                          <p:to>
                                            <p:strVal val="visible"/>
                                          </p:to>
                                        </p:set>
                                        <p:anim calcmode="lin" valueType="num" p14:bounceEnd="40000">
                                          <p:cBhvr additive="base">
                                            <p:cTn id="10" dur="2000" fill="hold"/>
                                            <p:tgtEl>
                                              <p:spTgt spid="27"/>
                                            </p:tgtEl>
                                            <p:attrNameLst>
                                              <p:attrName>ppt_x</p:attrName>
                                            </p:attrNameLst>
                                          </p:cBhvr>
                                          <p:tavLst>
                                            <p:tav tm="0">
                                              <p:val>
                                                <p:strVal val="#ppt_x"/>
                                              </p:val>
                                            </p:tav>
                                            <p:tav tm="100000">
                                              <p:val>
                                                <p:strVal val="#ppt_x"/>
                                              </p:val>
                                            </p:tav>
                                          </p:tavLst>
                                        </p:anim>
                                        <p:anim calcmode="lin" valueType="num" p14:bounceEnd="40000">
                                          <p:cBhvr additive="base">
                                            <p:cTn id="11" dur="2000" fill="hold"/>
                                            <p:tgtEl>
                                              <p:spTgt spid="27"/>
                                            </p:tgtEl>
                                            <p:attrNameLst>
                                              <p:attrName>ppt_y</p:attrName>
                                            </p:attrNameLst>
                                          </p:cBhvr>
                                          <p:tavLst>
                                            <p:tav tm="0">
                                              <p:val>
                                                <p:strVal val="0-#ppt_h/2"/>
                                              </p:val>
                                            </p:tav>
                                            <p:tav tm="100000">
                                              <p:val>
                                                <p:strVal val="#ppt_y"/>
                                              </p:val>
                                            </p:tav>
                                          </p:tavLst>
                                        </p:anim>
                                      </p:childTnLst>
                                    </p:cTn>
                                  </p:par>
                                  <p:par>
                                    <p:cTn id="12" presetID="2" presetClass="entr" presetSubtype="9" fill="hold" nodeType="withEffect" p14:presetBounceEnd="40000">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14:bounceEnd="40000">
                                          <p:cBhvr additive="base">
                                            <p:cTn id="14" dur="2000" fill="hold"/>
                                            <p:tgtEl>
                                              <p:spTgt spid="31"/>
                                            </p:tgtEl>
                                            <p:attrNameLst>
                                              <p:attrName>ppt_x</p:attrName>
                                            </p:attrNameLst>
                                          </p:cBhvr>
                                          <p:tavLst>
                                            <p:tav tm="0">
                                              <p:val>
                                                <p:strVal val="0-#ppt_w/2"/>
                                              </p:val>
                                            </p:tav>
                                            <p:tav tm="100000">
                                              <p:val>
                                                <p:strVal val="#ppt_x"/>
                                              </p:val>
                                            </p:tav>
                                          </p:tavLst>
                                        </p:anim>
                                        <p:anim calcmode="lin" valueType="num" p14:bounceEnd="40000">
                                          <p:cBhvr additive="base">
                                            <p:cTn id="15" dur="2000" fill="hold"/>
                                            <p:tgtEl>
                                              <p:spTgt spid="31"/>
                                            </p:tgtEl>
                                            <p:attrNameLst>
                                              <p:attrName>ppt_y</p:attrName>
                                            </p:attrNameLst>
                                          </p:cBhvr>
                                          <p:tavLst>
                                            <p:tav tm="0">
                                              <p:val>
                                                <p:strVal val="0-#ppt_h/2"/>
                                              </p:val>
                                            </p:tav>
                                            <p:tav tm="100000">
                                              <p:val>
                                                <p:strVal val="#ppt_y"/>
                                              </p:val>
                                            </p:tav>
                                          </p:tavLst>
                                        </p:anim>
                                      </p:childTnLst>
                                    </p:cTn>
                                  </p:par>
                                  <p:par>
                                    <p:cTn id="16" presetID="2" presetClass="entr" presetSubtype="2" fill="hold" nodeType="withEffect" p14:presetBounceEnd="40000">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14:bounceEnd="40000">
                                          <p:cBhvr additive="base">
                                            <p:cTn id="18" dur="2000" fill="hold"/>
                                            <p:tgtEl>
                                              <p:spTgt spid="24"/>
                                            </p:tgtEl>
                                            <p:attrNameLst>
                                              <p:attrName>ppt_x</p:attrName>
                                            </p:attrNameLst>
                                          </p:cBhvr>
                                          <p:tavLst>
                                            <p:tav tm="0">
                                              <p:val>
                                                <p:strVal val="1+#ppt_w/2"/>
                                              </p:val>
                                            </p:tav>
                                            <p:tav tm="100000">
                                              <p:val>
                                                <p:strVal val="#ppt_x"/>
                                              </p:val>
                                            </p:tav>
                                          </p:tavLst>
                                        </p:anim>
                                        <p:anim calcmode="lin" valueType="num" p14:bounceEnd="40000">
                                          <p:cBhvr additive="base">
                                            <p:cTn id="19" dur="2000" fill="hold"/>
                                            <p:tgtEl>
                                              <p:spTgt spid="24"/>
                                            </p:tgtEl>
                                            <p:attrNameLst>
                                              <p:attrName>ppt_y</p:attrName>
                                            </p:attrNameLst>
                                          </p:cBhvr>
                                          <p:tavLst>
                                            <p:tav tm="0">
                                              <p:val>
                                                <p:strVal val="#ppt_y"/>
                                              </p:val>
                                            </p:tav>
                                            <p:tav tm="100000">
                                              <p:val>
                                                <p:strVal val="#ppt_y"/>
                                              </p:val>
                                            </p:tav>
                                          </p:tavLst>
                                        </p:anim>
                                      </p:childTnLst>
                                    </p:cTn>
                                  </p:par>
                                  <p:par>
                                    <p:cTn id="20" presetID="2" presetClass="entr" presetSubtype="3" fill="hold" nodeType="withEffect" p14:presetBounceEnd="40000">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14:bounceEnd="40000">
                                          <p:cBhvr additive="base">
                                            <p:cTn id="22" dur="200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23" dur="2000" fill="hold"/>
                                            <p:tgtEl>
                                              <p:spTgt spid="12"/>
                                            </p:tgtEl>
                                            <p:attrNameLst>
                                              <p:attrName>ppt_y</p:attrName>
                                            </p:attrNameLst>
                                          </p:cBhvr>
                                          <p:tavLst>
                                            <p:tav tm="0">
                                              <p:val>
                                                <p:strVal val="0-#ppt_h/2"/>
                                              </p:val>
                                            </p:tav>
                                            <p:tav tm="100000">
                                              <p:val>
                                                <p:strVal val="#ppt_y"/>
                                              </p:val>
                                            </p:tav>
                                          </p:tavLst>
                                        </p:anim>
                                      </p:childTnLst>
                                    </p:cTn>
                                  </p:par>
                                  <p:par>
                                    <p:cTn id="24" presetID="2" presetClass="entr" presetSubtype="8" fill="hold" nodeType="withEffect" p14:presetBounceEnd="40000">
                                      <p:stCondLst>
                                        <p:cond delay="0"/>
                                      </p:stCondLst>
                                      <p:childTnLst>
                                        <p:set>
                                          <p:cBhvr>
                                            <p:cTn id="25" dur="1" fill="hold">
                                              <p:stCondLst>
                                                <p:cond delay="0"/>
                                              </p:stCondLst>
                                            </p:cTn>
                                            <p:tgtEl>
                                              <p:spTgt spid="50"/>
                                            </p:tgtEl>
                                            <p:attrNameLst>
                                              <p:attrName>style.visibility</p:attrName>
                                            </p:attrNameLst>
                                          </p:cBhvr>
                                          <p:to>
                                            <p:strVal val="visible"/>
                                          </p:to>
                                        </p:set>
                                        <p:anim calcmode="lin" valueType="num" p14:bounceEnd="40000">
                                          <p:cBhvr additive="base">
                                            <p:cTn id="26" dur="2000" fill="hold"/>
                                            <p:tgtEl>
                                              <p:spTgt spid="50"/>
                                            </p:tgtEl>
                                            <p:attrNameLst>
                                              <p:attrName>ppt_x</p:attrName>
                                            </p:attrNameLst>
                                          </p:cBhvr>
                                          <p:tavLst>
                                            <p:tav tm="0">
                                              <p:val>
                                                <p:strVal val="0-#ppt_w/2"/>
                                              </p:val>
                                            </p:tav>
                                            <p:tav tm="100000">
                                              <p:val>
                                                <p:strVal val="#ppt_x"/>
                                              </p:val>
                                            </p:tav>
                                          </p:tavLst>
                                        </p:anim>
                                        <p:anim calcmode="lin" valueType="num" p14:bounceEnd="40000">
                                          <p:cBhvr additive="base">
                                            <p:cTn id="27" dur="2000" fill="hold"/>
                                            <p:tgtEl>
                                              <p:spTgt spid="50"/>
                                            </p:tgtEl>
                                            <p:attrNameLst>
                                              <p:attrName>ppt_y</p:attrName>
                                            </p:attrNameLst>
                                          </p:cBhvr>
                                          <p:tavLst>
                                            <p:tav tm="0">
                                              <p:val>
                                                <p:strVal val="#ppt_y"/>
                                              </p:val>
                                            </p:tav>
                                            <p:tav tm="100000">
                                              <p:val>
                                                <p:strVal val="#ppt_y"/>
                                              </p:val>
                                            </p:tav>
                                          </p:tavLst>
                                        </p:anim>
                                      </p:childTnLst>
                                    </p:cTn>
                                  </p:par>
                                  <p:par>
                                    <p:cTn id="28" presetID="2" presetClass="entr" presetSubtype="12" fill="hold" nodeType="withEffect" p14:presetBounceEnd="40000">
                                      <p:stCondLst>
                                        <p:cond delay="0"/>
                                      </p:stCondLst>
                                      <p:childTnLst>
                                        <p:set>
                                          <p:cBhvr>
                                            <p:cTn id="29" dur="1" fill="hold">
                                              <p:stCondLst>
                                                <p:cond delay="0"/>
                                              </p:stCondLst>
                                            </p:cTn>
                                            <p:tgtEl>
                                              <p:spTgt spid="53"/>
                                            </p:tgtEl>
                                            <p:attrNameLst>
                                              <p:attrName>style.visibility</p:attrName>
                                            </p:attrNameLst>
                                          </p:cBhvr>
                                          <p:to>
                                            <p:strVal val="visible"/>
                                          </p:to>
                                        </p:set>
                                        <p:anim calcmode="lin" valueType="num" p14:bounceEnd="40000">
                                          <p:cBhvr additive="base">
                                            <p:cTn id="30" dur="2000" fill="hold"/>
                                            <p:tgtEl>
                                              <p:spTgt spid="53"/>
                                            </p:tgtEl>
                                            <p:attrNameLst>
                                              <p:attrName>ppt_x</p:attrName>
                                            </p:attrNameLst>
                                          </p:cBhvr>
                                          <p:tavLst>
                                            <p:tav tm="0">
                                              <p:val>
                                                <p:strVal val="0-#ppt_w/2"/>
                                              </p:val>
                                            </p:tav>
                                            <p:tav tm="100000">
                                              <p:val>
                                                <p:strVal val="#ppt_x"/>
                                              </p:val>
                                            </p:tav>
                                          </p:tavLst>
                                        </p:anim>
                                        <p:anim calcmode="lin" valueType="num" p14:bounceEnd="40000">
                                          <p:cBhvr additive="base">
                                            <p:cTn id="31" dur="2000" fill="hold"/>
                                            <p:tgtEl>
                                              <p:spTgt spid="53"/>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56" presetClass="entr" presetSubtype="0" fill="hold" grpId="0" nodeType="afterEffect">
                                      <p:stCondLst>
                                        <p:cond delay="0"/>
                                      </p:stCondLst>
                                      <p:iterate type="lt">
                                        <p:tmPct val="10000"/>
                                      </p:iterate>
                                      <p:childTnLst>
                                        <p:set>
                                          <p:cBhvr>
                                            <p:cTn id="34" dur="1" fill="hold">
                                              <p:stCondLst>
                                                <p:cond delay="0"/>
                                              </p:stCondLst>
                                            </p:cTn>
                                            <p:tgtEl>
                                              <p:spTgt spid="30"/>
                                            </p:tgtEl>
                                            <p:attrNameLst>
                                              <p:attrName>style.visibility</p:attrName>
                                            </p:attrNameLst>
                                          </p:cBhvr>
                                          <p:to>
                                            <p:strVal val="visible"/>
                                          </p:to>
                                        </p:set>
                                        <p:anim by="(-#ppt_w*2)" calcmode="lin" valueType="num">
                                          <p:cBhvr rctx="PPT">
                                            <p:cTn id="35" dur="1000" autoRev="1" fill="hold">
                                              <p:stCondLst>
                                                <p:cond delay="0"/>
                                              </p:stCondLst>
                                            </p:cTn>
                                            <p:tgtEl>
                                              <p:spTgt spid="30"/>
                                            </p:tgtEl>
                                            <p:attrNameLst>
                                              <p:attrName>ppt_w</p:attrName>
                                            </p:attrNameLst>
                                          </p:cBhvr>
                                        </p:anim>
                                        <p:anim by="(#ppt_w*0.50)" calcmode="lin" valueType="num">
                                          <p:cBhvr>
                                            <p:cTn id="36" dur="1000" decel="50000" autoRev="1" fill="hold">
                                              <p:stCondLst>
                                                <p:cond delay="0"/>
                                              </p:stCondLst>
                                            </p:cTn>
                                            <p:tgtEl>
                                              <p:spTgt spid="30"/>
                                            </p:tgtEl>
                                            <p:attrNameLst>
                                              <p:attrName>ppt_x</p:attrName>
                                            </p:attrNameLst>
                                          </p:cBhvr>
                                        </p:anim>
                                        <p:anim from="(-#ppt_h/2)" to="(#ppt_y)" calcmode="lin" valueType="num">
                                          <p:cBhvr>
                                            <p:cTn id="37" dur="2000" fill="hold">
                                              <p:stCondLst>
                                                <p:cond delay="0"/>
                                              </p:stCondLst>
                                            </p:cTn>
                                            <p:tgtEl>
                                              <p:spTgt spid="30"/>
                                            </p:tgtEl>
                                            <p:attrNameLst>
                                              <p:attrName>ppt_y</p:attrName>
                                            </p:attrNameLst>
                                          </p:cBhvr>
                                        </p:anim>
                                        <p:animRot by="21600000">
                                          <p:cBhvr>
                                            <p:cTn id="38" dur="2000" fill="hold">
                                              <p:stCondLst>
                                                <p:cond delay="0"/>
                                              </p:stCondLst>
                                            </p:cTn>
                                            <p:tgtEl>
                                              <p:spTgt spid="30"/>
                                            </p:tgtEl>
                                            <p:attrNameLst>
                                              <p:attrName>r</p:attrName>
                                            </p:attrNameLst>
                                          </p:cBhvr>
                                        </p:animRot>
                                      </p:childTnLst>
                                    </p:cTn>
                                  </p:par>
                                  <p:par>
                                    <p:cTn id="39" presetID="23" presetClass="entr" presetSubtype="16" fill="hold" nodeType="withEffect">
                                      <p:stCondLst>
                                        <p:cond delay="1250"/>
                                      </p:stCondLst>
                                      <p:childTnLst>
                                        <p:set>
                                          <p:cBhvr>
                                            <p:cTn id="40" dur="1" fill="hold">
                                              <p:stCondLst>
                                                <p:cond delay="0"/>
                                              </p:stCondLst>
                                            </p:cTn>
                                            <p:tgtEl>
                                              <p:spTgt spid="34"/>
                                            </p:tgtEl>
                                            <p:attrNameLst>
                                              <p:attrName>style.visibility</p:attrName>
                                            </p:attrNameLst>
                                          </p:cBhvr>
                                          <p:to>
                                            <p:strVal val="visible"/>
                                          </p:to>
                                        </p:set>
                                        <p:anim calcmode="lin" valueType="num">
                                          <p:cBhvr>
                                            <p:cTn id="41" dur="500" fill="hold"/>
                                            <p:tgtEl>
                                              <p:spTgt spid="34"/>
                                            </p:tgtEl>
                                            <p:attrNameLst>
                                              <p:attrName>ppt_w</p:attrName>
                                            </p:attrNameLst>
                                          </p:cBhvr>
                                          <p:tavLst>
                                            <p:tav tm="0">
                                              <p:val>
                                                <p:fltVal val="0"/>
                                              </p:val>
                                            </p:tav>
                                            <p:tav tm="100000">
                                              <p:val>
                                                <p:strVal val="#ppt_w"/>
                                              </p:val>
                                            </p:tav>
                                          </p:tavLst>
                                        </p:anim>
                                        <p:anim calcmode="lin" valueType="num">
                                          <p:cBhvr>
                                            <p:cTn id="42" dur="500" fill="hold"/>
                                            <p:tgtEl>
                                              <p:spTgt spid="34"/>
                                            </p:tgtEl>
                                            <p:attrNameLst>
                                              <p:attrName>ppt_h</p:attrName>
                                            </p:attrNameLst>
                                          </p:cBhvr>
                                          <p:tavLst>
                                            <p:tav tm="0">
                                              <p:val>
                                                <p:fltVal val="0"/>
                                              </p:val>
                                            </p:tav>
                                            <p:tav tm="100000">
                                              <p:val>
                                                <p:strVal val="#ppt_h"/>
                                              </p:val>
                                            </p:tav>
                                          </p:tavLst>
                                        </p:anim>
                                      </p:childTnLst>
                                    </p:cTn>
                                  </p:par>
                                  <p:par>
                                    <p:cTn id="43" presetID="23" presetClass="entr" presetSubtype="16" fill="hold" nodeType="withEffect">
                                      <p:stCondLst>
                                        <p:cond delay="1500"/>
                                      </p:stCondLst>
                                      <p:childTnLst>
                                        <p:set>
                                          <p:cBhvr>
                                            <p:cTn id="44" dur="1" fill="hold">
                                              <p:stCondLst>
                                                <p:cond delay="0"/>
                                              </p:stCondLst>
                                            </p:cTn>
                                            <p:tgtEl>
                                              <p:spTgt spid="37"/>
                                            </p:tgtEl>
                                            <p:attrNameLst>
                                              <p:attrName>style.visibility</p:attrName>
                                            </p:attrNameLst>
                                          </p:cBhvr>
                                          <p:to>
                                            <p:strVal val="visible"/>
                                          </p:to>
                                        </p:set>
                                        <p:anim calcmode="lin" valueType="num">
                                          <p:cBhvr>
                                            <p:cTn id="45" dur="500" fill="hold"/>
                                            <p:tgtEl>
                                              <p:spTgt spid="37"/>
                                            </p:tgtEl>
                                            <p:attrNameLst>
                                              <p:attrName>ppt_w</p:attrName>
                                            </p:attrNameLst>
                                          </p:cBhvr>
                                          <p:tavLst>
                                            <p:tav tm="0">
                                              <p:val>
                                                <p:fltVal val="0"/>
                                              </p:val>
                                            </p:tav>
                                            <p:tav tm="100000">
                                              <p:val>
                                                <p:strVal val="#ppt_w"/>
                                              </p:val>
                                            </p:tav>
                                          </p:tavLst>
                                        </p:anim>
                                        <p:anim calcmode="lin" valueType="num">
                                          <p:cBhvr>
                                            <p:cTn id="46" dur="500" fill="hold"/>
                                            <p:tgtEl>
                                              <p:spTgt spid="37"/>
                                            </p:tgtEl>
                                            <p:attrNameLst>
                                              <p:attrName>ppt_h</p:attrName>
                                            </p:attrNameLst>
                                          </p:cBhvr>
                                          <p:tavLst>
                                            <p:tav tm="0">
                                              <p:val>
                                                <p:fltVal val="0"/>
                                              </p:val>
                                            </p:tav>
                                            <p:tav tm="100000">
                                              <p:val>
                                                <p:strVal val="#ppt_h"/>
                                              </p:val>
                                            </p:tav>
                                          </p:tavLst>
                                        </p:anim>
                                      </p:childTnLst>
                                    </p:cTn>
                                  </p:par>
                                  <p:par>
                                    <p:cTn id="47" presetID="23" presetClass="entr" presetSubtype="16" fill="hold" nodeType="withEffect">
                                      <p:stCondLst>
                                        <p:cond delay="1750"/>
                                      </p:stCondLst>
                                      <p:childTnLst>
                                        <p:set>
                                          <p:cBhvr>
                                            <p:cTn id="48" dur="1" fill="hold">
                                              <p:stCondLst>
                                                <p:cond delay="0"/>
                                              </p:stCondLst>
                                            </p:cTn>
                                            <p:tgtEl>
                                              <p:spTgt spid="41"/>
                                            </p:tgtEl>
                                            <p:attrNameLst>
                                              <p:attrName>style.visibility</p:attrName>
                                            </p:attrNameLst>
                                          </p:cBhvr>
                                          <p:to>
                                            <p:strVal val="visible"/>
                                          </p:to>
                                        </p:set>
                                        <p:anim calcmode="lin" valueType="num">
                                          <p:cBhvr>
                                            <p:cTn id="49" dur="500" fill="hold"/>
                                            <p:tgtEl>
                                              <p:spTgt spid="41"/>
                                            </p:tgtEl>
                                            <p:attrNameLst>
                                              <p:attrName>ppt_w</p:attrName>
                                            </p:attrNameLst>
                                          </p:cBhvr>
                                          <p:tavLst>
                                            <p:tav tm="0">
                                              <p:val>
                                                <p:fltVal val="0"/>
                                              </p:val>
                                            </p:tav>
                                            <p:tav tm="100000">
                                              <p:val>
                                                <p:strVal val="#ppt_w"/>
                                              </p:val>
                                            </p:tav>
                                          </p:tavLst>
                                        </p:anim>
                                        <p:anim calcmode="lin" valueType="num">
                                          <p:cBhvr>
                                            <p:cTn id="50" dur="500" fill="hold"/>
                                            <p:tgtEl>
                                              <p:spTgt spid="41"/>
                                            </p:tgtEl>
                                            <p:attrNameLst>
                                              <p:attrName>ppt_h</p:attrName>
                                            </p:attrNameLst>
                                          </p:cBhvr>
                                          <p:tavLst>
                                            <p:tav tm="0">
                                              <p:val>
                                                <p:fltVal val="0"/>
                                              </p:val>
                                            </p:tav>
                                            <p:tav tm="100000">
                                              <p:val>
                                                <p:strVal val="#ppt_h"/>
                                              </p:val>
                                            </p:tav>
                                          </p:tavLst>
                                        </p:anim>
                                      </p:childTnLst>
                                    </p:cTn>
                                  </p:par>
                                  <p:par>
                                    <p:cTn id="51" presetID="23" presetClass="entr" presetSubtype="16" fill="hold" nodeType="withEffect">
                                      <p:stCondLst>
                                        <p:cond delay="2000"/>
                                      </p:stCondLst>
                                      <p:childTnLst>
                                        <p:set>
                                          <p:cBhvr>
                                            <p:cTn id="52" dur="1" fill="hold">
                                              <p:stCondLst>
                                                <p:cond delay="0"/>
                                              </p:stCondLst>
                                            </p:cTn>
                                            <p:tgtEl>
                                              <p:spTgt spid="44"/>
                                            </p:tgtEl>
                                            <p:attrNameLst>
                                              <p:attrName>style.visibility</p:attrName>
                                            </p:attrNameLst>
                                          </p:cBhvr>
                                          <p:to>
                                            <p:strVal val="visible"/>
                                          </p:to>
                                        </p:set>
                                        <p:anim calcmode="lin" valueType="num">
                                          <p:cBhvr>
                                            <p:cTn id="53" dur="500" fill="hold"/>
                                            <p:tgtEl>
                                              <p:spTgt spid="44"/>
                                            </p:tgtEl>
                                            <p:attrNameLst>
                                              <p:attrName>ppt_w</p:attrName>
                                            </p:attrNameLst>
                                          </p:cBhvr>
                                          <p:tavLst>
                                            <p:tav tm="0">
                                              <p:val>
                                                <p:fltVal val="0"/>
                                              </p:val>
                                            </p:tav>
                                            <p:tav tm="100000">
                                              <p:val>
                                                <p:strVal val="#ppt_w"/>
                                              </p:val>
                                            </p:tav>
                                          </p:tavLst>
                                        </p:anim>
                                        <p:anim calcmode="lin" valueType="num">
                                          <p:cBhvr>
                                            <p:cTn id="54" dur="500" fill="hold"/>
                                            <p:tgtEl>
                                              <p:spTgt spid="44"/>
                                            </p:tgtEl>
                                            <p:attrNameLst>
                                              <p:attrName>ppt_h</p:attrName>
                                            </p:attrNameLst>
                                          </p:cBhvr>
                                          <p:tavLst>
                                            <p:tav tm="0">
                                              <p:val>
                                                <p:fltVal val="0"/>
                                              </p:val>
                                            </p:tav>
                                            <p:tav tm="100000">
                                              <p:val>
                                                <p:strVal val="#ppt_h"/>
                                              </p:val>
                                            </p:tav>
                                          </p:tavLst>
                                        </p:anim>
                                      </p:childTnLst>
                                    </p:cTn>
                                  </p:par>
                                  <p:par>
                                    <p:cTn id="55" presetID="23" presetClass="entr" presetSubtype="16" fill="hold" nodeType="withEffect">
                                      <p:stCondLst>
                                        <p:cond delay="2250"/>
                                      </p:stCondLst>
                                      <p:childTnLst>
                                        <p:set>
                                          <p:cBhvr>
                                            <p:cTn id="56" dur="1" fill="hold">
                                              <p:stCondLst>
                                                <p:cond delay="0"/>
                                              </p:stCondLst>
                                            </p:cTn>
                                            <p:tgtEl>
                                              <p:spTgt spid="47"/>
                                            </p:tgtEl>
                                            <p:attrNameLst>
                                              <p:attrName>style.visibility</p:attrName>
                                            </p:attrNameLst>
                                          </p:cBhvr>
                                          <p:to>
                                            <p:strVal val="visible"/>
                                          </p:to>
                                        </p:set>
                                        <p:anim calcmode="lin" valueType="num">
                                          <p:cBhvr>
                                            <p:cTn id="57" dur="500" fill="hold"/>
                                            <p:tgtEl>
                                              <p:spTgt spid="47"/>
                                            </p:tgtEl>
                                            <p:attrNameLst>
                                              <p:attrName>ppt_w</p:attrName>
                                            </p:attrNameLst>
                                          </p:cBhvr>
                                          <p:tavLst>
                                            <p:tav tm="0">
                                              <p:val>
                                                <p:fltVal val="0"/>
                                              </p:val>
                                            </p:tav>
                                            <p:tav tm="100000">
                                              <p:val>
                                                <p:strVal val="#ppt_w"/>
                                              </p:val>
                                            </p:tav>
                                          </p:tavLst>
                                        </p:anim>
                                        <p:anim calcmode="lin" valueType="num">
                                          <p:cBhvr>
                                            <p:cTn id="58" dur="500" fill="hold"/>
                                            <p:tgtEl>
                                              <p:spTgt spid="47"/>
                                            </p:tgtEl>
                                            <p:attrNameLst>
                                              <p:attrName>ppt_h</p:attrName>
                                            </p:attrNameLst>
                                          </p:cBhvr>
                                          <p:tavLst>
                                            <p:tav tm="0">
                                              <p:val>
                                                <p:fltVal val="0"/>
                                              </p:val>
                                            </p:tav>
                                            <p:tav tm="100000">
                                              <p:val>
                                                <p:strVal val="#ppt_h"/>
                                              </p:val>
                                            </p:tav>
                                          </p:tavLst>
                                        </p:anim>
                                      </p:childTnLst>
                                    </p:cTn>
                                  </p:par>
                                </p:childTnLst>
                              </p:cTn>
                            </p:par>
                            <p:par>
                              <p:cTn id="59" fill="hold">
                                <p:stCondLst>
                                  <p:cond delay="4750"/>
                                </p:stCondLst>
                                <p:childTnLst>
                                  <p:par>
                                    <p:cTn id="60" presetID="42" presetClass="entr" presetSubtype="0" fill="hold" grpId="0" nodeType="afterEffect">
                                      <p:stCondLst>
                                        <p:cond delay="0"/>
                                      </p:stCondLst>
                                      <p:iterate type="lt">
                                        <p:tmPct val="10000"/>
                                      </p:iterate>
                                      <p:childTnLst>
                                        <p:set>
                                          <p:cBhvr>
                                            <p:cTn id="61" dur="1" fill="hold">
                                              <p:stCondLst>
                                                <p:cond delay="0"/>
                                              </p:stCondLst>
                                            </p:cTn>
                                            <p:tgtEl>
                                              <p:spTgt spid="56"/>
                                            </p:tgtEl>
                                            <p:attrNameLst>
                                              <p:attrName>style.visibility</p:attrName>
                                            </p:attrNameLst>
                                          </p:cBhvr>
                                          <p:to>
                                            <p:strVal val="visible"/>
                                          </p:to>
                                        </p:set>
                                        <p:animEffect transition="in" filter="fade">
                                          <p:cBhvr>
                                            <p:cTn id="62" dur="750"/>
                                            <p:tgtEl>
                                              <p:spTgt spid="56"/>
                                            </p:tgtEl>
                                          </p:cBhvr>
                                        </p:animEffect>
                                        <p:anim calcmode="lin" valueType="num">
                                          <p:cBhvr>
                                            <p:cTn id="63" dur="750" fill="hold"/>
                                            <p:tgtEl>
                                              <p:spTgt spid="56"/>
                                            </p:tgtEl>
                                            <p:attrNameLst>
                                              <p:attrName>ppt_x</p:attrName>
                                            </p:attrNameLst>
                                          </p:cBhvr>
                                          <p:tavLst>
                                            <p:tav tm="0">
                                              <p:val>
                                                <p:strVal val="#ppt_x"/>
                                              </p:val>
                                            </p:tav>
                                            <p:tav tm="100000">
                                              <p:val>
                                                <p:strVal val="#ppt_x"/>
                                              </p:val>
                                            </p:tav>
                                          </p:tavLst>
                                        </p:anim>
                                        <p:anim calcmode="lin" valueType="num">
                                          <p:cBhvr>
                                            <p:cTn id="64" dur="750" fill="hold"/>
                                            <p:tgtEl>
                                              <p:spTgt spid="56"/>
                                            </p:tgtEl>
                                            <p:attrNameLst>
                                              <p:attrName>ppt_y</p:attrName>
                                            </p:attrNameLst>
                                          </p:cBhvr>
                                          <p:tavLst>
                                            <p:tav tm="0">
                                              <p:val>
                                                <p:strVal val="#ppt_y+.1"/>
                                              </p:val>
                                            </p:tav>
                                            <p:tav tm="100000">
                                              <p:val>
                                                <p:strVal val="#ppt_y"/>
                                              </p:val>
                                            </p:tav>
                                          </p:tavLst>
                                        </p:anim>
                                      </p:childTnLst>
                                    </p:cTn>
                                  </p:par>
                                </p:childTnLst>
                              </p:cTn>
                            </p:par>
                            <p:par>
                              <p:cTn id="65" fill="hold">
                                <p:stCondLst>
                                  <p:cond delay="6100"/>
                                </p:stCondLst>
                                <p:childTnLst>
                                  <p:par>
                                    <p:cTn id="66" presetID="16" presetClass="entr" presetSubtype="37" fill="hold" grpId="0" nodeType="afterEffect">
                                      <p:stCondLst>
                                        <p:cond delay="0"/>
                                      </p:stCondLst>
                                      <p:childTnLst>
                                        <p:set>
                                          <p:cBhvr>
                                            <p:cTn id="67" dur="1" fill="hold">
                                              <p:stCondLst>
                                                <p:cond delay="0"/>
                                              </p:stCondLst>
                                            </p:cTn>
                                            <p:tgtEl>
                                              <p:spTgt spid="57"/>
                                            </p:tgtEl>
                                            <p:attrNameLst>
                                              <p:attrName>style.visibility</p:attrName>
                                            </p:attrNameLst>
                                          </p:cBhvr>
                                          <p:to>
                                            <p:strVal val="visible"/>
                                          </p:to>
                                        </p:set>
                                        <p:animEffect transition="in" filter="barn(outVertical)">
                                          <p:cBhvr>
                                            <p:cTn id="68" dur="500"/>
                                            <p:tgtEl>
                                              <p:spTgt spid="57"/>
                                            </p:tgtEl>
                                          </p:cBhvr>
                                        </p:animEffect>
                                      </p:childTnLst>
                                    </p:cTn>
                                  </p:par>
                                </p:childTnLst>
                              </p:cTn>
                            </p:par>
                            <p:par>
                              <p:cTn id="69" fill="hold">
                                <p:stCondLst>
                                  <p:cond delay="6600"/>
                                </p:stCondLst>
                                <p:childTnLst>
                                  <p:par>
                                    <p:cTn id="70" presetID="23" presetClass="entr" presetSubtype="528" fill="hold" grpId="0" nodeType="afterEffect">
                                      <p:stCondLst>
                                        <p:cond delay="0"/>
                                      </p:stCondLst>
                                      <p:iterate type="lt">
                                        <p:tmPct val="10000"/>
                                      </p:iterate>
                                      <p:childTnLst>
                                        <p:set>
                                          <p:cBhvr>
                                            <p:cTn id="71" dur="1" fill="hold">
                                              <p:stCondLst>
                                                <p:cond delay="0"/>
                                              </p:stCondLst>
                                            </p:cTn>
                                            <p:tgtEl>
                                              <p:spTgt spid="58"/>
                                            </p:tgtEl>
                                            <p:attrNameLst>
                                              <p:attrName>style.visibility</p:attrName>
                                            </p:attrNameLst>
                                          </p:cBhvr>
                                          <p:to>
                                            <p:strVal val="visible"/>
                                          </p:to>
                                        </p:set>
                                        <p:anim calcmode="lin" valueType="num">
                                          <p:cBhvr>
                                            <p:cTn id="72" dur="500" fill="hold"/>
                                            <p:tgtEl>
                                              <p:spTgt spid="58"/>
                                            </p:tgtEl>
                                            <p:attrNameLst>
                                              <p:attrName>ppt_w</p:attrName>
                                            </p:attrNameLst>
                                          </p:cBhvr>
                                          <p:tavLst>
                                            <p:tav tm="0">
                                              <p:val>
                                                <p:fltVal val="0"/>
                                              </p:val>
                                            </p:tav>
                                            <p:tav tm="100000">
                                              <p:val>
                                                <p:strVal val="#ppt_w"/>
                                              </p:val>
                                            </p:tav>
                                          </p:tavLst>
                                        </p:anim>
                                        <p:anim calcmode="lin" valueType="num">
                                          <p:cBhvr>
                                            <p:cTn id="73" dur="500" fill="hold"/>
                                            <p:tgtEl>
                                              <p:spTgt spid="58"/>
                                            </p:tgtEl>
                                            <p:attrNameLst>
                                              <p:attrName>ppt_h</p:attrName>
                                            </p:attrNameLst>
                                          </p:cBhvr>
                                          <p:tavLst>
                                            <p:tav tm="0">
                                              <p:val>
                                                <p:fltVal val="0"/>
                                              </p:val>
                                            </p:tav>
                                            <p:tav tm="100000">
                                              <p:val>
                                                <p:strVal val="#ppt_h"/>
                                              </p:val>
                                            </p:tav>
                                          </p:tavLst>
                                        </p:anim>
                                        <p:anim calcmode="lin" valueType="num">
                                          <p:cBhvr>
                                            <p:cTn id="74" dur="500" fill="hold"/>
                                            <p:tgtEl>
                                              <p:spTgt spid="58"/>
                                            </p:tgtEl>
                                            <p:attrNameLst>
                                              <p:attrName>ppt_x</p:attrName>
                                            </p:attrNameLst>
                                          </p:cBhvr>
                                          <p:tavLst>
                                            <p:tav tm="0">
                                              <p:val>
                                                <p:fltVal val="0.5"/>
                                              </p:val>
                                            </p:tav>
                                            <p:tav tm="100000">
                                              <p:val>
                                                <p:strVal val="#ppt_x"/>
                                              </p:val>
                                            </p:tav>
                                          </p:tavLst>
                                        </p:anim>
                                        <p:anim calcmode="lin" valueType="num">
                                          <p:cBhvr>
                                            <p:cTn id="75" dur="500" fill="hold"/>
                                            <p:tgtEl>
                                              <p:spTgt spid="5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6" repeatCount="indefinite" fill="remove" display="0">
                      <p:stCondLst>
                        <p:cond delay="indefinite"/>
                      </p:stCondLst>
                      <p:endCondLst>
                        <p:cond evt="onStopAudio" delay="0">
                          <p:tgtEl>
                            <p:sldTgt/>
                          </p:tgtEl>
                        </p:cond>
                      </p:endCondLst>
                    </p:cTn>
                    <p:tgtEl>
                      <p:spTgt spid="39"/>
                    </p:tgtEl>
                  </p:cMediaNode>
                </p:audio>
              </p:childTnLst>
            </p:cTn>
          </p:par>
        </p:tnLst>
        <p:bldLst>
          <p:bldP spid="30" grpId="0"/>
          <p:bldP spid="56" grpId="0"/>
          <p:bldP spid="57" grpId="0" animBg="1"/>
          <p:bldP spid="5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9"/>
                                            </p:tgtEl>
                                          </p:cBhvr>
                                        </p:cmd>
                                      </p:childTnLst>
                                    </p:cTn>
                                  </p:par>
                                </p:childTnLst>
                              </p:cTn>
                            </p:par>
                            <p:par>
                              <p:cTn id="7" fill="hold">
                                <p:stCondLst>
                                  <p:cond delay="0"/>
                                </p:stCondLst>
                                <p:childTnLst>
                                  <p:par>
                                    <p:cTn id="8" presetID="2" presetClass="entr" presetSubtype="1" fill="hold" nodeType="afterEffect">
                                      <p:stCondLst>
                                        <p:cond delay="0"/>
                                      </p:stCondLst>
                                      <p:childTnLst>
                                        <p:set>
                                          <p:cBhvr>
                                            <p:cTn id="9" dur="1" fill="hold">
                                              <p:stCondLst>
                                                <p:cond delay="0"/>
                                              </p:stCondLst>
                                            </p:cTn>
                                            <p:tgtEl>
                                              <p:spTgt spid="27"/>
                                            </p:tgtEl>
                                            <p:attrNameLst>
                                              <p:attrName>style.visibility</p:attrName>
                                            </p:attrNameLst>
                                          </p:cBhvr>
                                          <p:to>
                                            <p:strVal val="visible"/>
                                          </p:to>
                                        </p:set>
                                        <p:anim calcmode="lin" valueType="num">
                                          <p:cBhvr additive="base">
                                            <p:cTn id="10" dur="2000" fill="hold"/>
                                            <p:tgtEl>
                                              <p:spTgt spid="27"/>
                                            </p:tgtEl>
                                            <p:attrNameLst>
                                              <p:attrName>ppt_x</p:attrName>
                                            </p:attrNameLst>
                                          </p:cBhvr>
                                          <p:tavLst>
                                            <p:tav tm="0">
                                              <p:val>
                                                <p:strVal val="#ppt_x"/>
                                              </p:val>
                                            </p:tav>
                                            <p:tav tm="100000">
                                              <p:val>
                                                <p:strVal val="#ppt_x"/>
                                              </p:val>
                                            </p:tav>
                                          </p:tavLst>
                                        </p:anim>
                                        <p:anim calcmode="lin" valueType="num">
                                          <p:cBhvr additive="base">
                                            <p:cTn id="11" dur="2000" fill="hold"/>
                                            <p:tgtEl>
                                              <p:spTgt spid="27"/>
                                            </p:tgtEl>
                                            <p:attrNameLst>
                                              <p:attrName>ppt_y</p:attrName>
                                            </p:attrNameLst>
                                          </p:cBhvr>
                                          <p:tavLst>
                                            <p:tav tm="0">
                                              <p:val>
                                                <p:strVal val="0-#ppt_h/2"/>
                                              </p:val>
                                            </p:tav>
                                            <p:tav tm="100000">
                                              <p:val>
                                                <p:strVal val="#ppt_y"/>
                                              </p:val>
                                            </p:tav>
                                          </p:tavLst>
                                        </p:anim>
                                      </p:childTnLst>
                                    </p:cTn>
                                  </p:par>
                                  <p:par>
                                    <p:cTn id="12" presetID="2" presetClass="entr" presetSubtype="9" fill="hold" nodeType="with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additive="base">
                                            <p:cTn id="14" dur="2000" fill="hold"/>
                                            <p:tgtEl>
                                              <p:spTgt spid="31"/>
                                            </p:tgtEl>
                                            <p:attrNameLst>
                                              <p:attrName>ppt_x</p:attrName>
                                            </p:attrNameLst>
                                          </p:cBhvr>
                                          <p:tavLst>
                                            <p:tav tm="0">
                                              <p:val>
                                                <p:strVal val="0-#ppt_w/2"/>
                                              </p:val>
                                            </p:tav>
                                            <p:tav tm="100000">
                                              <p:val>
                                                <p:strVal val="#ppt_x"/>
                                              </p:val>
                                            </p:tav>
                                          </p:tavLst>
                                        </p:anim>
                                        <p:anim calcmode="lin" valueType="num">
                                          <p:cBhvr additive="base">
                                            <p:cTn id="15" dur="2000" fill="hold"/>
                                            <p:tgtEl>
                                              <p:spTgt spid="31"/>
                                            </p:tgtEl>
                                            <p:attrNameLst>
                                              <p:attrName>ppt_y</p:attrName>
                                            </p:attrNameLst>
                                          </p:cBhvr>
                                          <p:tavLst>
                                            <p:tav tm="0">
                                              <p:val>
                                                <p:strVal val="0-#ppt_h/2"/>
                                              </p:val>
                                            </p:tav>
                                            <p:tav tm="100000">
                                              <p:val>
                                                <p:strVal val="#ppt_y"/>
                                              </p:val>
                                            </p:tav>
                                          </p:tavLst>
                                        </p:anim>
                                      </p:childTnLst>
                                    </p:cTn>
                                  </p:par>
                                  <p:par>
                                    <p:cTn id="16" presetID="2" presetClass="entr" presetSubtype="2" fill="hold" nodeType="with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2000" fill="hold"/>
                                            <p:tgtEl>
                                              <p:spTgt spid="24"/>
                                            </p:tgtEl>
                                            <p:attrNameLst>
                                              <p:attrName>ppt_x</p:attrName>
                                            </p:attrNameLst>
                                          </p:cBhvr>
                                          <p:tavLst>
                                            <p:tav tm="0">
                                              <p:val>
                                                <p:strVal val="1+#ppt_w/2"/>
                                              </p:val>
                                            </p:tav>
                                            <p:tav tm="100000">
                                              <p:val>
                                                <p:strVal val="#ppt_x"/>
                                              </p:val>
                                            </p:tav>
                                          </p:tavLst>
                                        </p:anim>
                                        <p:anim calcmode="lin" valueType="num">
                                          <p:cBhvr additive="base">
                                            <p:cTn id="19" dur="2000" fill="hold"/>
                                            <p:tgtEl>
                                              <p:spTgt spid="24"/>
                                            </p:tgtEl>
                                            <p:attrNameLst>
                                              <p:attrName>ppt_y</p:attrName>
                                            </p:attrNameLst>
                                          </p:cBhvr>
                                          <p:tavLst>
                                            <p:tav tm="0">
                                              <p:val>
                                                <p:strVal val="#ppt_y"/>
                                              </p:val>
                                            </p:tav>
                                            <p:tav tm="100000">
                                              <p:val>
                                                <p:strVal val="#ppt_y"/>
                                              </p:val>
                                            </p:tav>
                                          </p:tavLst>
                                        </p:anim>
                                      </p:childTnLst>
                                    </p:cTn>
                                  </p:par>
                                  <p:par>
                                    <p:cTn id="20" presetID="2" presetClass="entr" presetSubtype="3"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2000" fill="hold"/>
                                            <p:tgtEl>
                                              <p:spTgt spid="12"/>
                                            </p:tgtEl>
                                            <p:attrNameLst>
                                              <p:attrName>ppt_x</p:attrName>
                                            </p:attrNameLst>
                                          </p:cBhvr>
                                          <p:tavLst>
                                            <p:tav tm="0">
                                              <p:val>
                                                <p:strVal val="1+#ppt_w/2"/>
                                              </p:val>
                                            </p:tav>
                                            <p:tav tm="100000">
                                              <p:val>
                                                <p:strVal val="#ppt_x"/>
                                              </p:val>
                                            </p:tav>
                                          </p:tavLst>
                                        </p:anim>
                                        <p:anim calcmode="lin" valueType="num">
                                          <p:cBhvr additive="base">
                                            <p:cTn id="23" dur="2000" fill="hold"/>
                                            <p:tgtEl>
                                              <p:spTgt spid="12"/>
                                            </p:tgtEl>
                                            <p:attrNameLst>
                                              <p:attrName>ppt_y</p:attrName>
                                            </p:attrNameLst>
                                          </p:cBhvr>
                                          <p:tavLst>
                                            <p:tav tm="0">
                                              <p:val>
                                                <p:strVal val="0-#ppt_h/2"/>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50"/>
                                            </p:tgtEl>
                                            <p:attrNameLst>
                                              <p:attrName>style.visibility</p:attrName>
                                            </p:attrNameLst>
                                          </p:cBhvr>
                                          <p:to>
                                            <p:strVal val="visible"/>
                                          </p:to>
                                        </p:set>
                                        <p:anim calcmode="lin" valueType="num">
                                          <p:cBhvr additive="base">
                                            <p:cTn id="26" dur="2000" fill="hold"/>
                                            <p:tgtEl>
                                              <p:spTgt spid="50"/>
                                            </p:tgtEl>
                                            <p:attrNameLst>
                                              <p:attrName>ppt_x</p:attrName>
                                            </p:attrNameLst>
                                          </p:cBhvr>
                                          <p:tavLst>
                                            <p:tav tm="0">
                                              <p:val>
                                                <p:strVal val="0-#ppt_w/2"/>
                                              </p:val>
                                            </p:tav>
                                            <p:tav tm="100000">
                                              <p:val>
                                                <p:strVal val="#ppt_x"/>
                                              </p:val>
                                            </p:tav>
                                          </p:tavLst>
                                        </p:anim>
                                        <p:anim calcmode="lin" valueType="num">
                                          <p:cBhvr additive="base">
                                            <p:cTn id="27" dur="2000" fill="hold"/>
                                            <p:tgtEl>
                                              <p:spTgt spid="50"/>
                                            </p:tgtEl>
                                            <p:attrNameLst>
                                              <p:attrName>ppt_y</p:attrName>
                                            </p:attrNameLst>
                                          </p:cBhvr>
                                          <p:tavLst>
                                            <p:tav tm="0">
                                              <p:val>
                                                <p:strVal val="#ppt_y"/>
                                              </p:val>
                                            </p:tav>
                                            <p:tav tm="100000">
                                              <p:val>
                                                <p:strVal val="#ppt_y"/>
                                              </p:val>
                                            </p:tav>
                                          </p:tavLst>
                                        </p:anim>
                                      </p:childTnLst>
                                    </p:cTn>
                                  </p:par>
                                  <p:par>
                                    <p:cTn id="28" presetID="2" presetClass="entr" presetSubtype="12" fill="hold" nodeType="withEffect">
                                      <p:stCondLst>
                                        <p:cond delay="0"/>
                                      </p:stCondLst>
                                      <p:childTnLst>
                                        <p:set>
                                          <p:cBhvr>
                                            <p:cTn id="29" dur="1" fill="hold">
                                              <p:stCondLst>
                                                <p:cond delay="0"/>
                                              </p:stCondLst>
                                            </p:cTn>
                                            <p:tgtEl>
                                              <p:spTgt spid="53"/>
                                            </p:tgtEl>
                                            <p:attrNameLst>
                                              <p:attrName>style.visibility</p:attrName>
                                            </p:attrNameLst>
                                          </p:cBhvr>
                                          <p:to>
                                            <p:strVal val="visible"/>
                                          </p:to>
                                        </p:set>
                                        <p:anim calcmode="lin" valueType="num">
                                          <p:cBhvr additive="base">
                                            <p:cTn id="30" dur="2000" fill="hold"/>
                                            <p:tgtEl>
                                              <p:spTgt spid="53"/>
                                            </p:tgtEl>
                                            <p:attrNameLst>
                                              <p:attrName>ppt_x</p:attrName>
                                            </p:attrNameLst>
                                          </p:cBhvr>
                                          <p:tavLst>
                                            <p:tav tm="0">
                                              <p:val>
                                                <p:strVal val="0-#ppt_w/2"/>
                                              </p:val>
                                            </p:tav>
                                            <p:tav tm="100000">
                                              <p:val>
                                                <p:strVal val="#ppt_x"/>
                                              </p:val>
                                            </p:tav>
                                          </p:tavLst>
                                        </p:anim>
                                        <p:anim calcmode="lin" valueType="num">
                                          <p:cBhvr additive="base">
                                            <p:cTn id="31" dur="2000" fill="hold"/>
                                            <p:tgtEl>
                                              <p:spTgt spid="53"/>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56" presetClass="entr" presetSubtype="0" fill="hold" grpId="0" nodeType="afterEffect">
                                      <p:stCondLst>
                                        <p:cond delay="0"/>
                                      </p:stCondLst>
                                      <p:iterate type="lt">
                                        <p:tmPct val="10000"/>
                                      </p:iterate>
                                      <p:childTnLst>
                                        <p:set>
                                          <p:cBhvr>
                                            <p:cTn id="34" dur="1" fill="hold">
                                              <p:stCondLst>
                                                <p:cond delay="0"/>
                                              </p:stCondLst>
                                            </p:cTn>
                                            <p:tgtEl>
                                              <p:spTgt spid="30"/>
                                            </p:tgtEl>
                                            <p:attrNameLst>
                                              <p:attrName>style.visibility</p:attrName>
                                            </p:attrNameLst>
                                          </p:cBhvr>
                                          <p:to>
                                            <p:strVal val="visible"/>
                                          </p:to>
                                        </p:set>
                                        <p:anim by="(-#ppt_w*2)" calcmode="lin" valueType="num">
                                          <p:cBhvr rctx="PPT">
                                            <p:cTn id="35" dur="1000" autoRev="1" fill="hold">
                                              <p:stCondLst>
                                                <p:cond delay="0"/>
                                              </p:stCondLst>
                                            </p:cTn>
                                            <p:tgtEl>
                                              <p:spTgt spid="30"/>
                                            </p:tgtEl>
                                            <p:attrNameLst>
                                              <p:attrName>ppt_w</p:attrName>
                                            </p:attrNameLst>
                                          </p:cBhvr>
                                        </p:anim>
                                        <p:anim by="(#ppt_w*0.50)" calcmode="lin" valueType="num">
                                          <p:cBhvr>
                                            <p:cTn id="36" dur="1000" decel="50000" autoRev="1" fill="hold">
                                              <p:stCondLst>
                                                <p:cond delay="0"/>
                                              </p:stCondLst>
                                            </p:cTn>
                                            <p:tgtEl>
                                              <p:spTgt spid="30"/>
                                            </p:tgtEl>
                                            <p:attrNameLst>
                                              <p:attrName>ppt_x</p:attrName>
                                            </p:attrNameLst>
                                          </p:cBhvr>
                                        </p:anim>
                                        <p:anim from="(-#ppt_h/2)" to="(#ppt_y)" calcmode="lin" valueType="num">
                                          <p:cBhvr>
                                            <p:cTn id="37" dur="2000" fill="hold">
                                              <p:stCondLst>
                                                <p:cond delay="0"/>
                                              </p:stCondLst>
                                            </p:cTn>
                                            <p:tgtEl>
                                              <p:spTgt spid="30"/>
                                            </p:tgtEl>
                                            <p:attrNameLst>
                                              <p:attrName>ppt_y</p:attrName>
                                            </p:attrNameLst>
                                          </p:cBhvr>
                                        </p:anim>
                                        <p:animRot by="21600000">
                                          <p:cBhvr>
                                            <p:cTn id="38" dur="2000" fill="hold">
                                              <p:stCondLst>
                                                <p:cond delay="0"/>
                                              </p:stCondLst>
                                            </p:cTn>
                                            <p:tgtEl>
                                              <p:spTgt spid="30"/>
                                            </p:tgtEl>
                                            <p:attrNameLst>
                                              <p:attrName>r</p:attrName>
                                            </p:attrNameLst>
                                          </p:cBhvr>
                                        </p:animRot>
                                      </p:childTnLst>
                                    </p:cTn>
                                  </p:par>
                                  <p:par>
                                    <p:cTn id="39" presetID="23" presetClass="entr" presetSubtype="16" fill="hold" nodeType="withEffect">
                                      <p:stCondLst>
                                        <p:cond delay="1250"/>
                                      </p:stCondLst>
                                      <p:childTnLst>
                                        <p:set>
                                          <p:cBhvr>
                                            <p:cTn id="40" dur="1" fill="hold">
                                              <p:stCondLst>
                                                <p:cond delay="0"/>
                                              </p:stCondLst>
                                            </p:cTn>
                                            <p:tgtEl>
                                              <p:spTgt spid="34"/>
                                            </p:tgtEl>
                                            <p:attrNameLst>
                                              <p:attrName>style.visibility</p:attrName>
                                            </p:attrNameLst>
                                          </p:cBhvr>
                                          <p:to>
                                            <p:strVal val="visible"/>
                                          </p:to>
                                        </p:set>
                                        <p:anim calcmode="lin" valueType="num">
                                          <p:cBhvr>
                                            <p:cTn id="41" dur="500" fill="hold"/>
                                            <p:tgtEl>
                                              <p:spTgt spid="34"/>
                                            </p:tgtEl>
                                            <p:attrNameLst>
                                              <p:attrName>ppt_w</p:attrName>
                                            </p:attrNameLst>
                                          </p:cBhvr>
                                          <p:tavLst>
                                            <p:tav tm="0">
                                              <p:val>
                                                <p:fltVal val="0"/>
                                              </p:val>
                                            </p:tav>
                                            <p:tav tm="100000">
                                              <p:val>
                                                <p:strVal val="#ppt_w"/>
                                              </p:val>
                                            </p:tav>
                                          </p:tavLst>
                                        </p:anim>
                                        <p:anim calcmode="lin" valueType="num">
                                          <p:cBhvr>
                                            <p:cTn id="42" dur="500" fill="hold"/>
                                            <p:tgtEl>
                                              <p:spTgt spid="34"/>
                                            </p:tgtEl>
                                            <p:attrNameLst>
                                              <p:attrName>ppt_h</p:attrName>
                                            </p:attrNameLst>
                                          </p:cBhvr>
                                          <p:tavLst>
                                            <p:tav tm="0">
                                              <p:val>
                                                <p:fltVal val="0"/>
                                              </p:val>
                                            </p:tav>
                                            <p:tav tm="100000">
                                              <p:val>
                                                <p:strVal val="#ppt_h"/>
                                              </p:val>
                                            </p:tav>
                                          </p:tavLst>
                                        </p:anim>
                                      </p:childTnLst>
                                    </p:cTn>
                                  </p:par>
                                  <p:par>
                                    <p:cTn id="43" presetID="23" presetClass="entr" presetSubtype="16" fill="hold" nodeType="withEffect">
                                      <p:stCondLst>
                                        <p:cond delay="1500"/>
                                      </p:stCondLst>
                                      <p:childTnLst>
                                        <p:set>
                                          <p:cBhvr>
                                            <p:cTn id="44" dur="1" fill="hold">
                                              <p:stCondLst>
                                                <p:cond delay="0"/>
                                              </p:stCondLst>
                                            </p:cTn>
                                            <p:tgtEl>
                                              <p:spTgt spid="37"/>
                                            </p:tgtEl>
                                            <p:attrNameLst>
                                              <p:attrName>style.visibility</p:attrName>
                                            </p:attrNameLst>
                                          </p:cBhvr>
                                          <p:to>
                                            <p:strVal val="visible"/>
                                          </p:to>
                                        </p:set>
                                        <p:anim calcmode="lin" valueType="num">
                                          <p:cBhvr>
                                            <p:cTn id="45" dur="500" fill="hold"/>
                                            <p:tgtEl>
                                              <p:spTgt spid="37"/>
                                            </p:tgtEl>
                                            <p:attrNameLst>
                                              <p:attrName>ppt_w</p:attrName>
                                            </p:attrNameLst>
                                          </p:cBhvr>
                                          <p:tavLst>
                                            <p:tav tm="0">
                                              <p:val>
                                                <p:fltVal val="0"/>
                                              </p:val>
                                            </p:tav>
                                            <p:tav tm="100000">
                                              <p:val>
                                                <p:strVal val="#ppt_w"/>
                                              </p:val>
                                            </p:tav>
                                          </p:tavLst>
                                        </p:anim>
                                        <p:anim calcmode="lin" valueType="num">
                                          <p:cBhvr>
                                            <p:cTn id="46" dur="500" fill="hold"/>
                                            <p:tgtEl>
                                              <p:spTgt spid="37"/>
                                            </p:tgtEl>
                                            <p:attrNameLst>
                                              <p:attrName>ppt_h</p:attrName>
                                            </p:attrNameLst>
                                          </p:cBhvr>
                                          <p:tavLst>
                                            <p:tav tm="0">
                                              <p:val>
                                                <p:fltVal val="0"/>
                                              </p:val>
                                            </p:tav>
                                            <p:tav tm="100000">
                                              <p:val>
                                                <p:strVal val="#ppt_h"/>
                                              </p:val>
                                            </p:tav>
                                          </p:tavLst>
                                        </p:anim>
                                      </p:childTnLst>
                                    </p:cTn>
                                  </p:par>
                                  <p:par>
                                    <p:cTn id="47" presetID="23" presetClass="entr" presetSubtype="16" fill="hold" nodeType="withEffect">
                                      <p:stCondLst>
                                        <p:cond delay="1750"/>
                                      </p:stCondLst>
                                      <p:childTnLst>
                                        <p:set>
                                          <p:cBhvr>
                                            <p:cTn id="48" dur="1" fill="hold">
                                              <p:stCondLst>
                                                <p:cond delay="0"/>
                                              </p:stCondLst>
                                            </p:cTn>
                                            <p:tgtEl>
                                              <p:spTgt spid="41"/>
                                            </p:tgtEl>
                                            <p:attrNameLst>
                                              <p:attrName>style.visibility</p:attrName>
                                            </p:attrNameLst>
                                          </p:cBhvr>
                                          <p:to>
                                            <p:strVal val="visible"/>
                                          </p:to>
                                        </p:set>
                                        <p:anim calcmode="lin" valueType="num">
                                          <p:cBhvr>
                                            <p:cTn id="49" dur="500" fill="hold"/>
                                            <p:tgtEl>
                                              <p:spTgt spid="41"/>
                                            </p:tgtEl>
                                            <p:attrNameLst>
                                              <p:attrName>ppt_w</p:attrName>
                                            </p:attrNameLst>
                                          </p:cBhvr>
                                          <p:tavLst>
                                            <p:tav tm="0">
                                              <p:val>
                                                <p:fltVal val="0"/>
                                              </p:val>
                                            </p:tav>
                                            <p:tav tm="100000">
                                              <p:val>
                                                <p:strVal val="#ppt_w"/>
                                              </p:val>
                                            </p:tav>
                                          </p:tavLst>
                                        </p:anim>
                                        <p:anim calcmode="lin" valueType="num">
                                          <p:cBhvr>
                                            <p:cTn id="50" dur="500" fill="hold"/>
                                            <p:tgtEl>
                                              <p:spTgt spid="41"/>
                                            </p:tgtEl>
                                            <p:attrNameLst>
                                              <p:attrName>ppt_h</p:attrName>
                                            </p:attrNameLst>
                                          </p:cBhvr>
                                          <p:tavLst>
                                            <p:tav tm="0">
                                              <p:val>
                                                <p:fltVal val="0"/>
                                              </p:val>
                                            </p:tav>
                                            <p:tav tm="100000">
                                              <p:val>
                                                <p:strVal val="#ppt_h"/>
                                              </p:val>
                                            </p:tav>
                                          </p:tavLst>
                                        </p:anim>
                                      </p:childTnLst>
                                    </p:cTn>
                                  </p:par>
                                  <p:par>
                                    <p:cTn id="51" presetID="23" presetClass="entr" presetSubtype="16" fill="hold" nodeType="withEffect">
                                      <p:stCondLst>
                                        <p:cond delay="2000"/>
                                      </p:stCondLst>
                                      <p:childTnLst>
                                        <p:set>
                                          <p:cBhvr>
                                            <p:cTn id="52" dur="1" fill="hold">
                                              <p:stCondLst>
                                                <p:cond delay="0"/>
                                              </p:stCondLst>
                                            </p:cTn>
                                            <p:tgtEl>
                                              <p:spTgt spid="44"/>
                                            </p:tgtEl>
                                            <p:attrNameLst>
                                              <p:attrName>style.visibility</p:attrName>
                                            </p:attrNameLst>
                                          </p:cBhvr>
                                          <p:to>
                                            <p:strVal val="visible"/>
                                          </p:to>
                                        </p:set>
                                        <p:anim calcmode="lin" valueType="num">
                                          <p:cBhvr>
                                            <p:cTn id="53" dur="500" fill="hold"/>
                                            <p:tgtEl>
                                              <p:spTgt spid="44"/>
                                            </p:tgtEl>
                                            <p:attrNameLst>
                                              <p:attrName>ppt_w</p:attrName>
                                            </p:attrNameLst>
                                          </p:cBhvr>
                                          <p:tavLst>
                                            <p:tav tm="0">
                                              <p:val>
                                                <p:fltVal val="0"/>
                                              </p:val>
                                            </p:tav>
                                            <p:tav tm="100000">
                                              <p:val>
                                                <p:strVal val="#ppt_w"/>
                                              </p:val>
                                            </p:tav>
                                          </p:tavLst>
                                        </p:anim>
                                        <p:anim calcmode="lin" valueType="num">
                                          <p:cBhvr>
                                            <p:cTn id="54" dur="500" fill="hold"/>
                                            <p:tgtEl>
                                              <p:spTgt spid="44"/>
                                            </p:tgtEl>
                                            <p:attrNameLst>
                                              <p:attrName>ppt_h</p:attrName>
                                            </p:attrNameLst>
                                          </p:cBhvr>
                                          <p:tavLst>
                                            <p:tav tm="0">
                                              <p:val>
                                                <p:fltVal val="0"/>
                                              </p:val>
                                            </p:tav>
                                            <p:tav tm="100000">
                                              <p:val>
                                                <p:strVal val="#ppt_h"/>
                                              </p:val>
                                            </p:tav>
                                          </p:tavLst>
                                        </p:anim>
                                      </p:childTnLst>
                                    </p:cTn>
                                  </p:par>
                                  <p:par>
                                    <p:cTn id="55" presetID="23" presetClass="entr" presetSubtype="16" fill="hold" nodeType="withEffect">
                                      <p:stCondLst>
                                        <p:cond delay="2250"/>
                                      </p:stCondLst>
                                      <p:childTnLst>
                                        <p:set>
                                          <p:cBhvr>
                                            <p:cTn id="56" dur="1" fill="hold">
                                              <p:stCondLst>
                                                <p:cond delay="0"/>
                                              </p:stCondLst>
                                            </p:cTn>
                                            <p:tgtEl>
                                              <p:spTgt spid="47"/>
                                            </p:tgtEl>
                                            <p:attrNameLst>
                                              <p:attrName>style.visibility</p:attrName>
                                            </p:attrNameLst>
                                          </p:cBhvr>
                                          <p:to>
                                            <p:strVal val="visible"/>
                                          </p:to>
                                        </p:set>
                                        <p:anim calcmode="lin" valueType="num">
                                          <p:cBhvr>
                                            <p:cTn id="57" dur="500" fill="hold"/>
                                            <p:tgtEl>
                                              <p:spTgt spid="47"/>
                                            </p:tgtEl>
                                            <p:attrNameLst>
                                              <p:attrName>ppt_w</p:attrName>
                                            </p:attrNameLst>
                                          </p:cBhvr>
                                          <p:tavLst>
                                            <p:tav tm="0">
                                              <p:val>
                                                <p:fltVal val="0"/>
                                              </p:val>
                                            </p:tav>
                                            <p:tav tm="100000">
                                              <p:val>
                                                <p:strVal val="#ppt_w"/>
                                              </p:val>
                                            </p:tav>
                                          </p:tavLst>
                                        </p:anim>
                                        <p:anim calcmode="lin" valueType="num">
                                          <p:cBhvr>
                                            <p:cTn id="58" dur="500" fill="hold"/>
                                            <p:tgtEl>
                                              <p:spTgt spid="47"/>
                                            </p:tgtEl>
                                            <p:attrNameLst>
                                              <p:attrName>ppt_h</p:attrName>
                                            </p:attrNameLst>
                                          </p:cBhvr>
                                          <p:tavLst>
                                            <p:tav tm="0">
                                              <p:val>
                                                <p:fltVal val="0"/>
                                              </p:val>
                                            </p:tav>
                                            <p:tav tm="100000">
                                              <p:val>
                                                <p:strVal val="#ppt_h"/>
                                              </p:val>
                                            </p:tav>
                                          </p:tavLst>
                                        </p:anim>
                                      </p:childTnLst>
                                    </p:cTn>
                                  </p:par>
                                </p:childTnLst>
                              </p:cTn>
                            </p:par>
                            <p:par>
                              <p:cTn id="59" fill="hold">
                                <p:stCondLst>
                                  <p:cond delay="4750"/>
                                </p:stCondLst>
                                <p:childTnLst>
                                  <p:par>
                                    <p:cTn id="60" presetID="42" presetClass="entr" presetSubtype="0" fill="hold" grpId="0" nodeType="afterEffect">
                                      <p:stCondLst>
                                        <p:cond delay="0"/>
                                      </p:stCondLst>
                                      <p:iterate type="lt">
                                        <p:tmPct val="10000"/>
                                      </p:iterate>
                                      <p:childTnLst>
                                        <p:set>
                                          <p:cBhvr>
                                            <p:cTn id="61" dur="1" fill="hold">
                                              <p:stCondLst>
                                                <p:cond delay="0"/>
                                              </p:stCondLst>
                                            </p:cTn>
                                            <p:tgtEl>
                                              <p:spTgt spid="56"/>
                                            </p:tgtEl>
                                            <p:attrNameLst>
                                              <p:attrName>style.visibility</p:attrName>
                                            </p:attrNameLst>
                                          </p:cBhvr>
                                          <p:to>
                                            <p:strVal val="visible"/>
                                          </p:to>
                                        </p:set>
                                        <p:animEffect transition="in" filter="fade">
                                          <p:cBhvr>
                                            <p:cTn id="62" dur="750"/>
                                            <p:tgtEl>
                                              <p:spTgt spid="56"/>
                                            </p:tgtEl>
                                          </p:cBhvr>
                                        </p:animEffect>
                                        <p:anim calcmode="lin" valueType="num">
                                          <p:cBhvr>
                                            <p:cTn id="63" dur="750" fill="hold"/>
                                            <p:tgtEl>
                                              <p:spTgt spid="56"/>
                                            </p:tgtEl>
                                            <p:attrNameLst>
                                              <p:attrName>ppt_x</p:attrName>
                                            </p:attrNameLst>
                                          </p:cBhvr>
                                          <p:tavLst>
                                            <p:tav tm="0">
                                              <p:val>
                                                <p:strVal val="#ppt_x"/>
                                              </p:val>
                                            </p:tav>
                                            <p:tav tm="100000">
                                              <p:val>
                                                <p:strVal val="#ppt_x"/>
                                              </p:val>
                                            </p:tav>
                                          </p:tavLst>
                                        </p:anim>
                                        <p:anim calcmode="lin" valueType="num">
                                          <p:cBhvr>
                                            <p:cTn id="64" dur="750" fill="hold"/>
                                            <p:tgtEl>
                                              <p:spTgt spid="56"/>
                                            </p:tgtEl>
                                            <p:attrNameLst>
                                              <p:attrName>ppt_y</p:attrName>
                                            </p:attrNameLst>
                                          </p:cBhvr>
                                          <p:tavLst>
                                            <p:tav tm="0">
                                              <p:val>
                                                <p:strVal val="#ppt_y+.1"/>
                                              </p:val>
                                            </p:tav>
                                            <p:tav tm="100000">
                                              <p:val>
                                                <p:strVal val="#ppt_y"/>
                                              </p:val>
                                            </p:tav>
                                          </p:tavLst>
                                        </p:anim>
                                      </p:childTnLst>
                                    </p:cTn>
                                  </p:par>
                                </p:childTnLst>
                              </p:cTn>
                            </p:par>
                            <p:par>
                              <p:cTn id="65" fill="hold">
                                <p:stCondLst>
                                  <p:cond delay="6100"/>
                                </p:stCondLst>
                                <p:childTnLst>
                                  <p:par>
                                    <p:cTn id="66" presetID="16" presetClass="entr" presetSubtype="37" fill="hold" grpId="0" nodeType="afterEffect">
                                      <p:stCondLst>
                                        <p:cond delay="0"/>
                                      </p:stCondLst>
                                      <p:childTnLst>
                                        <p:set>
                                          <p:cBhvr>
                                            <p:cTn id="67" dur="1" fill="hold">
                                              <p:stCondLst>
                                                <p:cond delay="0"/>
                                              </p:stCondLst>
                                            </p:cTn>
                                            <p:tgtEl>
                                              <p:spTgt spid="57"/>
                                            </p:tgtEl>
                                            <p:attrNameLst>
                                              <p:attrName>style.visibility</p:attrName>
                                            </p:attrNameLst>
                                          </p:cBhvr>
                                          <p:to>
                                            <p:strVal val="visible"/>
                                          </p:to>
                                        </p:set>
                                        <p:animEffect transition="in" filter="barn(outVertical)">
                                          <p:cBhvr>
                                            <p:cTn id="68" dur="500"/>
                                            <p:tgtEl>
                                              <p:spTgt spid="57"/>
                                            </p:tgtEl>
                                          </p:cBhvr>
                                        </p:animEffect>
                                      </p:childTnLst>
                                    </p:cTn>
                                  </p:par>
                                </p:childTnLst>
                              </p:cTn>
                            </p:par>
                            <p:par>
                              <p:cTn id="69" fill="hold">
                                <p:stCondLst>
                                  <p:cond delay="6600"/>
                                </p:stCondLst>
                                <p:childTnLst>
                                  <p:par>
                                    <p:cTn id="70" presetID="23" presetClass="entr" presetSubtype="528" fill="hold" grpId="0" nodeType="afterEffect">
                                      <p:stCondLst>
                                        <p:cond delay="0"/>
                                      </p:stCondLst>
                                      <p:iterate type="lt">
                                        <p:tmPct val="10000"/>
                                      </p:iterate>
                                      <p:childTnLst>
                                        <p:set>
                                          <p:cBhvr>
                                            <p:cTn id="71" dur="1" fill="hold">
                                              <p:stCondLst>
                                                <p:cond delay="0"/>
                                              </p:stCondLst>
                                            </p:cTn>
                                            <p:tgtEl>
                                              <p:spTgt spid="58"/>
                                            </p:tgtEl>
                                            <p:attrNameLst>
                                              <p:attrName>style.visibility</p:attrName>
                                            </p:attrNameLst>
                                          </p:cBhvr>
                                          <p:to>
                                            <p:strVal val="visible"/>
                                          </p:to>
                                        </p:set>
                                        <p:anim calcmode="lin" valueType="num">
                                          <p:cBhvr>
                                            <p:cTn id="72" dur="500" fill="hold"/>
                                            <p:tgtEl>
                                              <p:spTgt spid="58"/>
                                            </p:tgtEl>
                                            <p:attrNameLst>
                                              <p:attrName>ppt_w</p:attrName>
                                            </p:attrNameLst>
                                          </p:cBhvr>
                                          <p:tavLst>
                                            <p:tav tm="0">
                                              <p:val>
                                                <p:fltVal val="0"/>
                                              </p:val>
                                            </p:tav>
                                            <p:tav tm="100000">
                                              <p:val>
                                                <p:strVal val="#ppt_w"/>
                                              </p:val>
                                            </p:tav>
                                          </p:tavLst>
                                        </p:anim>
                                        <p:anim calcmode="lin" valueType="num">
                                          <p:cBhvr>
                                            <p:cTn id="73" dur="500" fill="hold"/>
                                            <p:tgtEl>
                                              <p:spTgt spid="58"/>
                                            </p:tgtEl>
                                            <p:attrNameLst>
                                              <p:attrName>ppt_h</p:attrName>
                                            </p:attrNameLst>
                                          </p:cBhvr>
                                          <p:tavLst>
                                            <p:tav tm="0">
                                              <p:val>
                                                <p:fltVal val="0"/>
                                              </p:val>
                                            </p:tav>
                                            <p:tav tm="100000">
                                              <p:val>
                                                <p:strVal val="#ppt_h"/>
                                              </p:val>
                                            </p:tav>
                                          </p:tavLst>
                                        </p:anim>
                                        <p:anim calcmode="lin" valueType="num">
                                          <p:cBhvr>
                                            <p:cTn id="74" dur="500" fill="hold"/>
                                            <p:tgtEl>
                                              <p:spTgt spid="58"/>
                                            </p:tgtEl>
                                            <p:attrNameLst>
                                              <p:attrName>ppt_x</p:attrName>
                                            </p:attrNameLst>
                                          </p:cBhvr>
                                          <p:tavLst>
                                            <p:tav tm="0">
                                              <p:val>
                                                <p:fltVal val="0.5"/>
                                              </p:val>
                                            </p:tav>
                                            <p:tav tm="100000">
                                              <p:val>
                                                <p:strVal val="#ppt_x"/>
                                              </p:val>
                                            </p:tav>
                                          </p:tavLst>
                                        </p:anim>
                                        <p:anim calcmode="lin" valueType="num">
                                          <p:cBhvr>
                                            <p:cTn id="75" dur="500" fill="hold"/>
                                            <p:tgtEl>
                                              <p:spTgt spid="5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76" repeatCount="indefinite" fill="remove" display="0">
                      <p:stCondLst>
                        <p:cond delay="indefinite"/>
                      </p:stCondLst>
                      <p:endCondLst>
                        <p:cond evt="onStopAudio" delay="0">
                          <p:tgtEl>
                            <p:sldTgt/>
                          </p:tgtEl>
                        </p:cond>
                      </p:endCondLst>
                    </p:cTn>
                    <p:tgtEl>
                      <p:spTgt spid="39"/>
                    </p:tgtEl>
                  </p:cMediaNode>
                </p:video>
              </p:childTnLst>
            </p:cTn>
          </p:par>
        </p:tnLst>
        <p:bldLst>
          <p:bldP spid="30" grpId="0"/>
          <p:bldP spid="56" grpId="0"/>
          <p:bldP spid="57" grpId="0" animBg="1"/>
          <p:bldP spid="58"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3168352" y="1039044"/>
            <a:ext cx="2771800" cy="1728192"/>
          </a:xfrm>
          <a:prstGeom prst="rect">
            <a:avLst/>
          </a:prstGeom>
          <a:blipFill dpi="0" rotWithShape="1">
            <a:blip r:embed="rId2"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396552" y="2767236"/>
            <a:ext cx="2771800" cy="1728192"/>
          </a:xfrm>
          <a:prstGeom prst="rect">
            <a:avLst/>
          </a:prstGeom>
          <a:blipFill dpi="0" rotWithShape="1">
            <a:blip r:embed="rId3"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5940152" y="2767236"/>
            <a:ext cx="2771800" cy="1728192"/>
          </a:xfrm>
          <a:prstGeom prst="rect">
            <a:avLst/>
          </a:prstGeom>
          <a:blipFill dpi="0" rotWithShape="1">
            <a:blip r:embed="rId4"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396552" y="1039044"/>
            <a:ext cx="2771800" cy="1728192"/>
            <a:chOff x="396552" y="1275606"/>
            <a:chExt cx="2771800" cy="1728192"/>
          </a:xfrm>
        </p:grpSpPr>
        <p:sp>
          <p:nvSpPr>
            <p:cNvPr id="32" name="矩形 31"/>
            <p:cNvSpPr/>
            <p:nvPr/>
          </p:nvSpPr>
          <p:spPr>
            <a:xfrm>
              <a:off x="396552" y="1275606"/>
              <a:ext cx="2771800" cy="17281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683568" y="1676397"/>
              <a:ext cx="877163" cy="369332"/>
            </a:xfrm>
            <a:prstGeom prst="rect">
              <a:avLst/>
            </a:prstGeom>
            <a:noFill/>
          </p:spPr>
          <p:txBody>
            <a:bodyPr wrap="none" rtlCol="0">
              <a:spAutoFit/>
            </a:bodyPr>
            <a:lstStyle/>
            <a:p>
              <a:r>
                <a:rPr lang="zh-CN" altLang="en-US" dirty="0" smtClean="0">
                  <a:solidFill>
                    <a:schemeClr val="bg1"/>
                  </a:solidFill>
                  <a:latin typeface="方正兰亭中黑_GBK" pitchFamily="2" charset="-122"/>
                  <a:ea typeface="方正兰亭中黑_GBK" pitchFamily="2" charset="-122"/>
                </a:rPr>
                <a:t>项目一</a:t>
              </a:r>
              <a:endParaRPr lang="zh-CN" altLang="en-US" dirty="0">
                <a:solidFill>
                  <a:schemeClr val="bg1"/>
                </a:solidFill>
                <a:latin typeface="方正兰亭中黑_GBK" pitchFamily="2" charset="-122"/>
                <a:ea typeface="方正兰亭中黑_GBK" pitchFamily="2" charset="-122"/>
              </a:endParaRPr>
            </a:p>
          </p:txBody>
        </p:sp>
        <p:sp>
          <p:nvSpPr>
            <p:cNvPr id="34" name="Rectangle 13" descr="FD1DDF730CE4456e89755B07FE1653D0# #Rectangle 13"/>
            <p:cNvSpPr>
              <a:spLocks noChangeArrowheads="1"/>
            </p:cNvSpPr>
            <p:nvPr/>
          </p:nvSpPr>
          <p:spPr bwMode="auto">
            <a:xfrm>
              <a:off x="683568" y="2067694"/>
              <a:ext cx="2132950"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smtClean="0">
                  <a:solidFill>
                    <a:schemeClr val="bg1"/>
                  </a:solidFill>
                  <a:latin typeface="方正兰亭黑_GBK" pitchFamily="2" charset="-122"/>
                  <a:ea typeface="方正兰亭黑_GBK" pitchFamily="2" charset="-122"/>
                </a:rPr>
                <a:t>单击此处添加简短说明，添加简短说明文字，项目的具体说明文字添加此处。</a:t>
              </a:r>
              <a:endParaRPr lang="en-US" altLang="zh-CN" sz="1000" dirty="0">
                <a:solidFill>
                  <a:schemeClr val="bg1"/>
                </a:solidFill>
                <a:latin typeface="方正兰亭黑_GBK" pitchFamily="2" charset="-122"/>
                <a:ea typeface="方正兰亭黑_GBK" pitchFamily="2" charset="-122"/>
              </a:endParaRPr>
            </a:p>
          </p:txBody>
        </p:sp>
      </p:grpSp>
      <p:grpSp>
        <p:nvGrpSpPr>
          <p:cNvPr id="35" name="组合 34"/>
          <p:cNvGrpSpPr/>
          <p:nvPr/>
        </p:nvGrpSpPr>
        <p:grpSpPr>
          <a:xfrm>
            <a:off x="3168352" y="2767236"/>
            <a:ext cx="2771800" cy="1728192"/>
            <a:chOff x="3168352" y="3003798"/>
            <a:chExt cx="2771800" cy="1728192"/>
          </a:xfrm>
        </p:grpSpPr>
        <p:sp>
          <p:nvSpPr>
            <p:cNvPr id="36" name="矩形 35"/>
            <p:cNvSpPr/>
            <p:nvPr/>
          </p:nvSpPr>
          <p:spPr>
            <a:xfrm>
              <a:off x="3168352" y="3003798"/>
              <a:ext cx="2771800" cy="1728192"/>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3487777" y="3404589"/>
              <a:ext cx="877163" cy="369332"/>
            </a:xfrm>
            <a:prstGeom prst="rect">
              <a:avLst/>
            </a:prstGeom>
            <a:noFill/>
          </p:spPr>
          <p:txBody>
            <a:bodyPr wrap="none" rtlCol="0">
              <a:spAutoFit/>
            </a:bodyPr>
            <a:lstStyle/>
            <a:p>
              <a:r>
                <a:rPr lang="zh-CN" altLang="en-US" dirty="0" smtClean="0">
                  <a:solidFill>
                    <a:schemeClr val="bg1"/>
                  </a:solidFill>
                  <a:latin typeface="方正兰亭中黑_GBK" pitchFamily="2" charset="-122"/>
                  <a:ea typeface="方正兰亭中黑_GBK" pitchFamily="2" charset="-122"/>
                </a:rPr>
                <a:t>项目二</a:t>
              </a:r>
              <a:endParaRPr lang="zh-CN" altLang="en-US" dirty="0">
                <a:solidFill>
                  <a:schemeClr val="bg1"/>
                </a:solidFill>
                <a:latin typeface="方正兰亭中黑_GBK" pitchFamily="2" charset="-122"/>
                <a:ea typeface="方正兰亭中黑_GBK" pitchFamily="2" charset="-122"/>
              </a:endParaRPr>
            </a:p>
          </p:txBody>
        </p:sp>
        <p:sp>
          <p:nvSpPr>
            <p:cNvPr id="38" name="Rectangle 13" descr="FD1DDF730CE4456e89755B07FE1653D0# #Rectangle 13"/>
            <p:cNvSpPr>
              <a:spLocks noChangeArrowheads="1"/>
            </p:cNvSpPr>
            <p:nvPr/>
          </p:nvSpPr>
          <p:spPr bwMode="auto">
            <a:xfrm>
              <a:off x="3487777" y="3795886"/>
              <a:ext cx="2132950"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smtClean="0">
                  <a:solidFill>
                    <a:schemeClr val="bg1"/>
                  </a:solidFill>
                  <a:latin typeface="方正兰亭黑_GBK" pitchFamily="2" charset="-122"/>
                  <a:ea typeface="方正兰亭黑_GBK" pitchFamily="2" charset="-122"/>
                </a:rPr>
                <a:t>单击此处添加简短说明，添加简短说明文字，项目的具体说明文字添加此处。</a:t>
              </a:r>
              <a:endParaRPr lang="en-US" altLang="zh-CN" sz="1000" dirty="0">
                <a:solidFill>
                  <a:schemeClr val="bg1"/>
                </a:solidFill>
                <a:latin typeface="方正兰亭黑_GBK" pitchFamily="2" charset="-122"/>
                <a:ea typeface="方正兰亭黑_GBK" pitchFamily="2" charset="-122"/>
              </a:endParaRPr>
            </a:p>
          </p:txBody>
        </p:sp>
      </p:grpSp>
      <p:grpSp>
        <p:nvGrpSpPr>
          <p:cNvPr id="39" name="组合 38"/>
          <p:cNvGrpSpPr/>
          <p:nvPr/>
        </p:nvGrpSpPr>
        <p:grpSpPr>
          <a:xfrm>
            <a:off x="5940152" y="1039044"/>
            <a:ext cx="2771800" cy="1728192"/>
            <a:chOff x="5940152" y="1275606"/>
            <a:chExt cx="2771800" cy="1728192"/>
          </a:xfrm>
        </p:grpSpPr>
        <p:sp>
          <p:nvSpPr>
            <p:cNvPr id="40" name="矩形 39"/>
            <p:cNvSpPr/>
            <p:nvPr/>
          </p:nvSpPr>
          <p:spPr>
            <a:xfrm>
              <a:off x="5940152" y="1275606"/>
              <a:ext cx="2771800" cy="172819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40"/>
            <p:cNvSpPr txBox="1"/>
            <p:nvPr/>
          </p:nvSpPr>
          <p:spPr>
            <a:xfrm>
              <a:off x="6300192" y="1657066"/>
              <a:ext cx="877163" cy="369332"/>
            </a:xfrm>
            <a:prstGeom prst="rect">
              <a:avLst/>
            </a:prstGeom>
            <a:noFill/>
          </p:spPr>
          <p:txBody>
            <a:bodyPr wrap="none" rtlCol="0">
              <a:spAutoFit/>
            </a:bodyPr>
            <a:lstStyle/>
            <a:p>
              <a:r>
                <a:rPr lang="zh-CN" altLang="en-US" dirty="0" smtClean="0">
                  <a:solidFill>
                    <a:schemeClr val="bg1"/>
                  </a:solidFill>
                  <a:latin typeface="方正兰亭中黑_GBK" pitchFamily="2" charset="-122"/>
                  <a:ea typeface="方正兰亭中黑_GBK" pitchFamily="2" charset="-122"/>
                </a:rPr>
                <a:t>项目三</a:t>
              </a:r>
              <a:endParaRPr lang="zh-CN" altLang="en-US" dirty="0">
                <a:solidFill>
                  <a:schemeClr val="bg1"/>
                </a:solidFill>
                <a:latin typeface="方正兰亭中黑_GBK" pitchFamily="2" charset="-122"/>
                <a:ea typeface="方正兰亭中黑_GBK" pitchFamily="2" charset="-122"/>
              </a:endParaRPr>
            </a:p>
          </p:txBody>
        </p:sp>
        <p:sp>
          <p:nvSpPr>
            <p:cNvPr id="42" name="Rectangle 13" descr="FD1DDF730CE4456e89755B07FE1653D0# #Rectangle 13"/>
            <p:cNvSpPr>
              <a:spLocks noChangeArrowheads="1"/>
            </p:cNvSpPr>
            <p:nvPr/>
          </p:nvSpPr>
          <p:spPr bwMode="auto">
            <a:xfrm>
              <a:off x="6300192" y="2048363"/>
              <a:ext cx="2132950"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smtClean="0">
                  <a:solidFill>
                    <a:schemeClr val="bg1"/>
                  </a:solidFill>
                  <a:latin typeface="方正兰亭黑_GBK" pitchFamily="2" charset="-122"/>
                  <a:ea typeface="方正兰亭黑_GBK" pitchFamily="2" charset="-122"/>
                </a:rPr>
                <a:t>单击此处添加简短说明，添加简短说明文字，项目的具体说明文字添加此处。</a:t>
              </a:r>
              <a:endParaRPr lang="en-US" altLang="zh-CN" sz="1000" dirty="0">
                <a:solidFill>
                  <a:schemeClr val="bg1"/>
                </a:solidFill>
                <a:latin typeface="方正兰亭黑_GBK" pitchFamily="2" charset="-122"/>
                <a:ea typeface="方正兰亭黑_GBK" pitchFamily="2" charset="-122"/>
              </a:endParaRPr>
            </a:p>
          </p:txBody>
        </p:sp>
      </p:grpSp>
      <p:sp>
        <p:nvSpPr>
          <p:cNvPr id="43" name="TextBox 42"/>
          <p:cNvSpPr txBox="1"/>
          <p:nvPr/>
        </p:nvSpPr>
        <p:spPr>
          <a:xfrm>
            <a:off x="323528" y="354933"/>
            <a:ext cx="1569660" cy="369332"/>
          </a:xfrm>
          <a:prstGeom prst="rect">
            <a:avLst/>
          </a:prstGeom>
          <a:noFill/>
        </p:spPr>
        <p:txBody>
          <a:bodyPr wrap="none" rtlCol="0">
            <a:spAutoFit/>
          </a:bodyPr>
          <a:lstStyle/>
          <a:p>
            <a:r>
              <a:rPr lang="zh-CN" altLang="en-US" dirty="0" smtClean="0">
                <a:latin typeface="方正兰亭中黑_GBK" pitchFamily="2" charset="-122"/>
                <a:ea typeface="方正兰亭中黑_GBK" pitchFamily="2" charset="-122"/>
              </a:rPr>
              <a:t>单击填加标题</a:t>
            </a:r>
            <a:endParaRPr lang="zh-CN" altLang="en-US" dirty="0">
              <a:latin typeface="方正兰亭中黑_GBK" pitchFamily="2" charset="-122"/>
              <a:ea typeface="方正兰亭中黑_GBK" pitchFamily="2" charset="-122"/>
            </a:endParaRPr>
          </a:p>
        </p:txBody>
      </p:sp>
      <p:sp>
        <p:nvSpPr>
          <p:cNvPr id="44" name="Rectangle 13" descr="FD1DDF730CE4456e89755B07FE1653D0# #Rectangle 13"/>
          <p:cNvSpPr>
            <a:spLocks noChangeArrowheads="1"/>
          </p:cNvSpPr>
          <p:nvPr/>
        </p:nvSpPr>
        <p:spPr bwMode="auto">
          <a:xfrm>
            <a:off x="3168352" y="334043"/>
            <a:ext cx="5543600"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smtClean="0">
                <a:solidFill>
                  <a:schemeClr val="tx1">
                    <a:lumMod val="75000"/>
                    <a:lumOff val="25000"/>
                  </a:schemeClr>
                </a:solidFill>
                <a:latin typeface="方正兰亭黑_GBK" pitchFamily="2" charset="-122"/>
                <a:ea typeface="方正兰亭黑_GBK" pitchFamily="2" charset="-122"/>
              </a:rPr>
              <a:t>单击此处添加文字，添加具体文字内容，您的说明文字在此处添加。</a:t>
            </a:r>
            <a:endParaRPr lang="en-US" altLang="zh-CN" sz="1000" dirty="0" smtClean="0">
              <a:solidFill>
                <a:schemeClr val="tx1">
                  <a:lumMod val="75000"/>
                  <a:lumOff val="25000"/>
                </a:schemeClr>
              </a:solidFill>
              <a:latin typeface="方正兰亭黑_GBK" pitchFamily="2" charset="-122"/>
              <a:ea typeface="方正兰亭黑_GBK" pitchFamily="2" charset="-122"/>
            </a:endParaRPr>
          </a:p>
          <a:p>
            <a:pPr algn="just" eaLnBrk="1" hangingPunct="1">
              <a:spcBef>
                <a:spcPct val="0"/>
              </a:spcBef>
              <a:buNone/>
              <a:defRPr/>
            </a:pPr>
            <a:r>
              <a:rPr lang="zh-CN" altLang="en-US" sz="1000" dirty="0" smtClean="0">
                <a:solidFill>
                  <a:schemeClr val="tx1">
                    <a:lumMod val="75000"/>
                    <a:lumOff val="25000"/>
                  </a:schemeClr>
                </a:solidFill>
                <a:latin typeface="方正兰亭黑_GBK" pitchFamily="2" charset="-122"/>
                <a:ea typeface="方正兰亭黑_GBK" pitchFamily="2" charset="-122"/>
              </a:rPr>
              <a:t>单击</a:t>
            </a:r>
            <a:r>
              <a:rPr lang="zh-CN" altLang="en-US" sz="1000" dirty="0">
                <a:solidFill>
                  <a:schemeClr val="tx1">
                    <a:lumMod val="75000"/>
                    <a:lumOff val="25000"/>
                  </a:schemeClr>
                </a:solidFill>
                <a:latin typeface="方正兰亭黑_GBK" pitchFamily="2" charset="-122"/>
                <a:ea typeface="方正兰亭黑_GBK" pitchFamily="2" charset="-122"/>
              </a:rPr>
              <a:t>此处添加文字，添加具体文字内容，您的说明文字在此处</a:t>
            </a:r>
            <a:r>
              <a:rPr lang="zh-CN" altLang="en-US" sz="1000" dirty="0" smtClean="0">
                <a:solidFill>
                  <a:schemeClr val="tx1">
                    <a:lumMod val="75000"/>
                    <a:lumOff val="25000"/>
                  </a:schemeClr>
                </a:solidFill>
                <a:latin typeface="方正兰亭黑_GBK" pitchFamily="2" charset="-122"/>
                <a:ea typeface="方正兰亭黑_GBK" pitchFamily="2" charset="-122"/>
              </a:rPr>
              <a:t>添加。</a:t>
            </a:r>
            <a:endParaRPr lang="en-US" altLang="zh-CN" sz="1000" dirty="0">
              <a:solidFill>
                <a:schemeClr val="tx1">
                  <a:lumMod val="75000"/>
                  <a:lumOff val="25000"/>
                </a:schemeClr>
              </a:solidFill>
              <a:latin typeface="方正兰亭黑_GBK" pitchFamily="2" charset="-122"/>
              <a:ea typeface="方正兰亭黑_GBK" pitchFamily="2" charset="-122"/>
            </a:endParaRPr>
          </a:p>
        </p:txBody>
      </p:sp>
      <p:cxnSp>
        <p:nvCxnSpPr>
          <p:cNvPr id="45" name="直接连接符 44"/>
          <p:cNvCxnSpPr/>
          <p:nvPr/>
        </p:nvCxnSpPr>
        <p:spPr>
          <a:xfrm>
            <a:off x="2792242" y="0"/>
            <a:ext cx="0" cy="67900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688699767"/>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ppt_x"/>
                                          </p:val>
                                        </p:tav>
                                        <p:tav tm="100000">
                                          <p:val>
                                            <p:strVal val="#ppt_x"/>
                                          </p:val>
                                        </p:tav>
                                      </p:tavLst>
                                    </p:anim>
                                    <p:anim calcmode="lin" valueType="num">
                                      <p:cBhvr additive="base">
                                        <p:cTn id="8" dur="500" fill="hold"/>
                                        <p:tgtEl>
                                          <p:spTgt spid="4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right)">
                                      <p:cBhvr>
                                        <p:cTn id="12" dur="500"/>
                                        <p:tgtEl>
                                          <p:spTgt spid="43"/>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wipe(left)">
                                      <p:cBhvr>
                                        <p:cTn id="15" dur="500"/>
                                        <p:tgtEl>
                                          <p:spTgt spid="44"/>
                                        </p:tgtEl>
                                      </p:cBhvr>
                                    </p:animEffect>
                                  </p:childTnLst>
                                </p:cTn>
                              </p:par>
                            </p:childTnLst>
                          </p:cTn>
                        </p:par>
                        <p:par>
                          <p:cTn id="16" fill="hold">
                            <p:stCondLst>
                              <p:cond delay="1000"/>
                            </p:stCondLst>
                            <p:childTnLst>
                              <p:par>
                                <p:cTn id="17" presetID="23" presetClass="entr" presetSubtype="528"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anim calcmode="lin" valueType="num">
                                      <p:cBhvr>
                                        <p:cTn id="21" dur="500" fill="hold"/>
                                        <p:tgtEl>
                                          <p:spTgt spid="30"/>
                                        </p:tgtEl>
                                        <p:attrNameLst>
                                          <p:attrName>ppt_x</p:attrName>
                                        </p:attrNameLst>
                                      </p:cBhvr>
                                      <p:tavLst>
                                        <p:tav tm="0">
                                          <p:val>
                                            <p:fltVal val="0.5"/>
                                          </p:val>
                                        </p:tav>
                                        <p:tav tm="100000">
                                          <p:val>
                                            <p:strVal val="#ppt_x"/>
                                          </p:val>
                                        </p:tav>
                                      </p:tavLst>
                                    </p:anim>
                                    <p:anim calcmode="lin" valueType="num">
                                      <p:cBhvr>
                                        <p:cTn id="22" dur="500" fill="hold"/>
                                        <p:tgtEl>
                                          <p:spTgt spid="30"/>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p:cTn id="25" dur="500" fill="hold"/>
                                        <p:tgtEl>
                                          <p:spTgt spid="28"/>
                                        </p:tgtEl>
                                        <p:attrNameLst>
                                          <p:attrName>ppt_w</p:attrName>
                                        </p:attrNameLst>
                                      </p:cBhvr>
                                      <p:tavLst>
                                        <p:tav tm="0">
                                          <p:val>
                                            <p:fltVal val="0"/>
                                          </p:val>
                                        </p:tav>
                                        <p:tav tm="100000">
                                          <p:val>
                                            <p:strVal val="#ppt_w"/>
                                          </p:val>
                                        </p:tav>
                                      </p:tavLst>
                                    </p:anim>
                                    <p:anim calcmode="lin" valueType="num">
                                      <p:cBhvr>
                                        <p:cTn id="26" dur="500" fill="hold"/>
                                        <p:tgtEl>
                                          <p:spTgt spid="28"/>
                                        </p:tgtEl>
                                        <p:attrNameLst>
                                          <p:attrName>ppt_h</p:attrName>
                                        </p:attrNameLst>
                                      </p:cBhvr>
                                      <p:tavLst>
                                        <p:tav tm="0">
                                          <p:val>
                                            <p:fltVal val="0"/>
                                          </p:val>
                                        </p:tav>
                                        <p:tav tm="100000">
                                          <p:val>
                                            <p:strVal val="#ppt_h"/>
                                          </p:val>
                                        </p:tav>
                                      </p:tavLst>
                                    </p:anim>
                                    <p:anim calcmode="lin" valueType="num">
                                      <p:cBhvr>
                                        <p:cTn id="27" dur="500" fill="hold"/>
                                        <p:tgtEl>
                                          <p:spTgt spid="28"/>
                                        </p:tgtEl>
                                        <p:attrNameLst>
                                          <p:attrName>ppt_x</p:attrName>
                                        </p:attrNameLst>
                                      </p:cBhvr>
                                      <p:tavLst>
                                        <p:tav tm="0">
                                          <p:val>
                                            <p:fltVal val="0.5"/>
                                          </p:val>
                                        </p:tav>
                                        <p:tav tm="100000">
                                          <p:val>
                                            <p:strVal val="#ppt_x"/>
                                          </p:val>
                                        </p:tav>
                                      </p:tavLst>
                                    </p:anim>
                                    <p:anim calcmode="lin" valueType="num">
                                      <p:cBhvr>
                                        <p:cTn id="28" dur="500" fill="hold"/>
                                        <p:tgtEl>
                                          <p:spTgt spid="28"/>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p:cTn id="31" dur="500" fill="hold"/>
                                        <p:tgtEl>
                                          <p:spTgt spid="29"/>
                                        </p:tgtEl>
                                        <p:attrNameLst>
                                          <p:attrName>ppt_w</p:attrName>
                                        </p:attrNameLst>
                                      </p:cBhvr>
                                      <p:tavLst>
                                        <p:tav tm="0">
                                          <p:val>
                                            <p:fltVal val="0"/>
                                          </p:val>
                                        </p:tav>
                                        <p:tav tm="100000">
                                          <p:val>
                                            <p:strVal val="#ppt_w"/>
                                          </p:val>
                                        </p:tav>
                                      </p:tavLst>
                                    </p:anim>
                                    <p:anim calcmode="lin" valueType="num">
                                      <p:cBhvr>
                                        <p:cTn id="32" dur="500" fill="hold"/>
                                        <p:tgtEl>
                                          <p:spTgt spid="29"/>
                                        </p:tgtEl>
                                        <p:attrNameLst>
                                          <p:attrName>ppt_h</p:attrName>
                                        </p:attrNameLst>
                                      </p:cBhvr>
                                      <p:tavLst>
                                        <p:tav tm="0">
                                          <p:val>
                                            <p:fltVal val="0"/>
                                          </p:val>
                                        </p:tav>
                                        <p:tav tm="100000">
                                          <p:val>
                                            <p:strVal val="#ppt_h"/>
                                          </p:val>
                                        </p:tav>
                                      </p:tavLst>
                                    </p:anim>
                                    <p:anim calcmode="lin" valueType="num">
                                      <p:cBhvr>
                                        <p:cTn id="33" dur="500" fill="hold"/>
                                        <p:tgtEl>
                                          <p:spTgt spid="29"/>
                                        </p:tgtEl>
                                        <p:attrNameLst>
                                          <p:attrName>ppt_x</p:attrName>
                                        </p:attrNameLst>
                                      </p:cBhvr>
                                      <p:tavLst>
                                        <p:tav tm="0">
                                          <p:val>
                                            <p:fltVal val="0.5"/>
                                          </p:val>
                                        </p:tav>
                                        <p:tav tm="100000">
                                          <p:val>
                                            <p:strVal val="#ppt_x"/>
                                          </p:val>
                                        </p:tav>
                                      </p:tavLst>
                                    </p:anim>
                                    <p:anim calcmode="lin" valueType="num">
                                      <p:cBhvr>
                                        <p:cTn id="34" dur="500" fill="hold"/>
                                        <p:tgtEl>
                                          <p:spTgt spid="29"/>
                                        </p:tgtEl>
                                        <p:attrNameLst>
                                          <p:attrName>ppt_y</p:attrName>
                                        </p:attrNameLst>
                                      </p:cBhvr>
                                      <p:tavLst>
                                        <p:tav tm="0">
                                          <p:val>
                                            <p:fltVal val="0.5"/>
                                          </p:val>
                                        </p:tav>
                                        <p:tav tm="100000">
                                          <p:val>
                                            <p:strVal val="#ppt_y"/>
                                          </p:val>
                                        </p:tav>
                                      </p:tavLst>
                                    </p:anim>
                                  </p:childTnLst>
                                </p:cTn>
                              </p:par>
                              <p:par>
                                <p:cTn id="35" presetID="49" presetClass="entr" presetSubtype="0" decel="100000" fill="hold" grpId="1" nodeType="with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p:cTn id="37" dur="500" fill="hold"/>
                                        <p:tgtEl>
                                          <p:spTgt spid="30"/>
                                        </p:tgtEl>
                                        <p:attrNameLst>
                                          <p:attrName>ppt_w</p:attrName>
                                        </p:attrNameLst>
                                      </p:cBhvr>
                                      <p:tavLst>
                                        <p:tav tm="0">
                                          <p:val>
                                            <p:fltVal val="0"/>
                                          </p:val>
                                        </p:tav>
                                        <p:tav tm="100000">
                                          <p:val>
                                            <p:strVal val="#ppt_w"/>
                                          </p:val>
                                        </p:tav>
                                      </p:tavLst>
                                    </p:anim>
                                    <p:anim calcmode="lin" valueType="num">
                                      <p:cBhvr>
                                        <p:cTn id="38" dur="500" fill="hold"/>
                                        <p:tgtEl>
                                          <p:spTgt spid="30"/>
                                        </p:tgtEl>
                                        <p:attrNameLst>
                                          <p:attrName>ppt_h</p:attrName>
                                        </p:attrNameLst>
                                      </p:cBhvr>
                                      <p:tavLst>
                                        <p:tav tm="0">
                                          <p:val>
                                            <p:fltVal val="0"/>
                                          </p:val>
                                        </p:tav>
                                        <p:tav tm="100000">
                                          <p:val>
                                            <p:strVal val="#ppt_h"/>
                                          </p:val>
                                        </p:tav>
                                      </p:tavLst>
                                    </p:anim>
                                    <p:anim calcmode="lin" valueType="num">
                                      <p:cBhvr>
                                        <p:cTn id="39" dur="500" fill="hold"/>
                                        <p:tgtEl>
                                          <p:spTgt spid="30"/>
                                        </p:tgtEl>
                                        <p:attrNameLst>
                                          <p:attrName>style.rotation</p:attrName>
                                        </p:attrNameLst>
                                      </p:cBhvr>
                                      <p:tavLst>
                                        <p:tav tm="0">
                                          <p:val>
                                            <p:fltVal val="360"/>
                                          </p:val>
                                        </p:tav>
                                        <p:tav tm="100000">
                                          <p:val>
                                            <p:fltVal val="0"/>
                                          </p:val>
                                        </p:tav>
                                      </p:tavLst>
                                    </p:anim>
                                    <p:animEffect transition="in" filter="fade">
                                      <p:cBhvr>
                                        <p:cTn id="40" dur="500"/>
                                        <p:tgtEl>
                                          <p:spTgt spid="30"/>
                                        </p:tgtEl>
                                      </p:cBhvr>
                                    </p:animEffect>
                                  </p:childTnLst>
                                </p:cTn>
                              </p:par>
                              <p:par>
                                <p:cTn id="41" presetID="49" presetClass="entr" presetSubtype="0" decel="100000" fill="hold" grpId="1" nodeType="with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p:cTn id="43" dur="500" fill="hold"/>
                                        <p:tgtEl>
                                          <p:spTgt spid="28"/>
                                        </p:tgtEl>
                                        <p:attrNameLst>
                                          <p:attrName>ppt_w</p:attrName>
                                        </p:attrNameLst>
                                      </p:cBhvr>
                                      <p:tavLst>
                                        <p:tav tm="0">
                                          <p:val>
                                            <p:fltVal val="0"/>
                                          </p:val>
                                        </p:tav>
                                        <p:tav tm="100000">
                                          <p:val>
                                            <p:strVal val="#ppt_w"/>
                                          </p:val>
                                        </p:tav>
                                      </p:tavLst>
                                    </p:anim>
                                    <p:anim calcmode="lin" valueType="num">
                                      <p:cBhvr>
                                        <p:cTn id="44" dur="500" fill="hold"/>
                                        <p:tgtEl>
                                          <p:spTgt spid="28"/>
                                        </p:tgtEl>
                                        <p:attrNameLst>
                                          <p:attrName>ppt_h</p:attrName>
                                        </p:attrNameLst>
                                      </p:cBhvr>
                                      <p:tavLst>
                                        <p:tav tm="0">
                                          <p:val>
                                            <p:fltVal val="0"/>
                                          </p:val>
                                        </p:tav>
                                        <p:tav tm="100000">
                                          <p:val>
                                            <p:strVal val="#ppt_h"/>
                                          </p:val>
                                        </p:tav>
                                      </p:tavLst>
                                    </p:anim>
                                    <p:anim calcmode="lin" valueType="num">
                                      <p:cBhvr>
                                        <p:cTn id="45" dur="500" fill="hold"/>
                                        <p:tgtEl>
                                          <p:spTgt spid="28"/>
                                        </p:tgtEl>
                                        <p:attrNameLst>
                                          <p:attrName>style.rotation</p:attrName>
                                        </p:attrNameLst>
                                      </p:cBhvr>
                                      <p:tavLst>
                                        <p:tav tm="0">
                                          <p:val>
                                            <p:fltVal val="360"/>
                                          </p:val>
                                        </p:tav>
                                        <p:tav tm="100000">
                                          <p:val>
                                            <p:fltVal val="0"/>
                                          </p:val>
                                        </p:tav>
                                      </p:tavLst>
                                    </p:anim>
                                    <p:animEffect transition="in" filter="fade">
                                      <p:cBhvr>
                                        <p:cTn id="46" dur="500"/>
                                        <p:tgtEl>
                                          <p:spTgt spid="28"/>
                                        </p:tgtEl>
                                      </p:cBhvr>
                                    </p:animEffect>
                                  </p:childTnLst>
                                </p:cTn>
                              </p:par>
                              <p:par>
                                <p:cTn id="47" presetID="49" presetClass="entr" presetSubtype="0" decel="100000" fill="hold" grpId="1" nodeType="with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p:cTn id="49" dur="500" fill="hold"/>
                                        <p:tgtEl>
                                          <p:spTgt spid="29"/>
                                        </p:tgtEl>
                                        <p:attrNameLst>
                                          <p:attrName>ppt_w</p:attrName>
                                        </p:attrNameLst>
                                      </p:cBhvr>
                                      <p:tavLst>
                                        <p:tav tm="0">
                                          <p:val>
                                            <p:fltVal val="0"/>
                                          </p:val>
                                        </p:tav>
                                        <p:tav tm="100000">
                                          <p:val>
                                            <p:strVal val="#ppt_w"/>
                                          </p:val>
                                        </p:tav>
                                      </p:tavLst>
                                    </p:anim>
                                    <p:anim calcmode="lin" valueType="num">
                                      <p:cBhvr>
                                        <p:cTn id="50" dur="500" fill="hold"/>
                                        <p:tgtEl>
                                          <p:spTgt spid="29"/>
                                        </p:tgtEl>
                                        <p:attrNameLst>
                                          <p:attrName>ppt_h</p:attrName>
                                        </p:attrNameLst>
                                      </p:cBhvr>
                                      <p:tavLst>
                                        <p:tav tm="0">
                                          <p:val>
                                            <p:fltVal val="0"/>
                                          </p:val>
                                        </p:tav>
                                        <p:tav tm="100000">
                                          <p:val>
                                            <p:strVal val="#ppt_h"/>
                                          </p:val>
                                        </p:tav>
                                      </p:tavLst>
                                    </p:anim>
                                    <p:anim calcmode="lin" valueType="num">
                                      <p:cBhvr>
                                        <p:cTn id="51" dur="500" fill="hold"/>
                                        <p:tgtEl>
                                          <p:spTgt spid="29"/>
                                        </p:tgtEl>
                                        <p:attrNameLst>
                                          <p:attrName>style.rotation</p:attrName>
                                        </p:attrNameLst>
                                      </p:cBhvr>
                                      <p:tavLst>
                                        <p:tav tm="0">
                                          <p:val>
                                            <p:fltVal val="360"/>
                                          </p:val>
                                        </p:tav>
                                        <p:tav tm="100000">
                                          <p:val>
                                            <p:fltVal val="0"/>
                                          </p:val>
                                        </p:tav>
                                      </p:tavLst>
                                    </p:anim>
                                    <p:animEffect transition="in" filter="fade">
                                      <p:cBhvr>
                                        <p:cTn id="52" dur="500"/>
                                        <p:tgtEl>
                                          <p:spTgt spid="29"/>
                                        </p:tgtEl>
                                      </p:cBhvr>
                                    </p:animEffect>
                                  </p:childTnLst>
                                </p:cTn>
                              </p:par>
                              <p:par>
                                <p:cTn id="53" presetID="23" presetClass="entr" presetSubtype="528" fill="hold" nodeType="withEffect">
                                  <p:stCondLst>
                                    <p:cond delay="0"/>
                                  </p:stCondLst>
                                  <p:childTnLst>
                                    <p:set>
                                      <p:cBhvr>
                                        <p:cTn id="54" dur="1" fill="hold">
                                          <p:stCondLst>
                                            <p:cond delay="0"/>
                                          </p:stCondLst>
                                        </p:cTn>
                                        <p:tgtEl>
                                          <p:spTgt spid="39"/>
                                        </p:tgtEl>
                                        <p:attrNameLst>
                                          <p:attrName>style.visibility</p:attrName>
                                        </p:attrNameLst>
                                      </p:cBhvr>
                                      <p:to>
                                        <p:strVal val="visible"/>
                                      </p:to>
                                    </p:set>
                                    <p:anim calcmode="lin" valueType="num">
                                      <p:cBhvr>
                                        <p:cTn id="55" dur="500" fill="hold"/>
                                        <p:tgtEl>
                                          <p:spTgt spid="39"/>
                                        </p:tgtEl>
                                        <p:attrNameLst>
                                          <p:attrName>ppt_w</p:attrName>
                                        </p:attrNameLst>
                                      </p:cBhvr>
                                      <p:tavLst>
                                        <p:tav tm="0">
                                          <p:val>
                                            <p:fltVal val="0"/>
                                          </p:val>
                                        </p:tav>
                                        <p:tav tm="100000">
                                          <p:val>
                                            <p:strVal val="#ppt_w"/>
                                          </p:val>
                                        </p:tav>
                                      </p:tavLst>
                                    </p:anim>
                                    <p:anim calcmode="lin" valueType="num">
                                      <p:cBhvr>
                                        <p:cTn id="56" dur="500" fill="hold"/>
                                        <p:tgtEl>
                                          <p:spTgt spid="39"/>
                                        </p:tgtEl>
                                        <p:attrNameLst>
                                          <p:attrName>ppt_h</p:attrName>
                                        </p:attrNameLst>
                                      </p:cBhvr>
                                      <p:tavLst>
                                        <p:tav tm="0">
                                          <p:val>
                                            <p:fltVal val="0"/>
                                          </p:val>
                                        </p:tav>
                                        <p:tav tm="100000">
                                          <p:val>
                                            <p:strVal val="#ppt_h"/>
                                          </p:val>
                                        </p:tav>
                                      </p:tavLst>
                                    </p:anim>
                                    <p:anim calcmode="lin" valueType="num">
                                      <p:cBhvr>
                                        <p:cTn id="57" dur="500" fill="hold"/>
                                        <p:tgtEl>
                                          <p:spTgt spid="39"/>
                                        </p:tgtEl>
                                        <p:attrNameLst>
                                          <p:attrName>ppt_x</p:attrName>
                                        </p:attrNameLst>
                                      </p:cBhvr>
                                      <p:tavLst>
                                        <p:tav tm="0">
                                          <p:val>
                                            <p:fltVal val="0.5"/>
                                          </p:val>
                                        </p:tav>
                                        <p:tav tm="100000">
                                          <p:val>
                                            <p:strVal val="#ppt_x"/>
                                          </p:val>
                                        </p:tav>
                                      </p:tavLst>
                                    </p:anim>
                                    <p:anim calcmode="lin" valueType="num">
                                      <p:cBhvr>
                                        <p:cTn id="58" dur="500" fill="hold"/>
                                        <p:tgtEl>
                                          <p:spTgt spid="39"/>
                                        </p:tgtEl>
                                        <p:attrNameLst>
                                          <p:attrName>ppt_y</p:attrName>
                                        </p:attrNameLst>
                                      </p:cBhvr>
                                      <p:tavLst>
                                        <p:tav tm="0">
                                          <p:val>
                                            <p:fltVal val="0.5"/>
                                          </p:val>
                                        </p:tav>
                                        <p:tav tm="100000">
                                          <p:val>
                                            <p:strVal val="#ppt_y"/>
                                          </p:val>
                                        </p:tav>
                                      </p:tavLst>
                                    </p:anim>
                                  </p:childTnLst>
                                </p:cTn>
                              </p:par>
                              <p:par>
                                <p:cTn id="59" presetID="49" presetClass="entr" presetSubtype="0" decel="100000" fill="hold" nodeType="withEffect">
                                  <p:stCondLst>
                                    <p:cond delay="0"/>
                                  </p:stCondLst>
                                  <p:childTnLst>
                                    <p:set>
                                      <p:cBhvr>
                                        <p:cTn id="60" dur="1" fill="hold">
                                          <p:stCondLst>
                                            <p:cond delay="0"/>
                                          </p:stCondLst>
                                        </p:cTn>
                                        <p:tgtEl>
                                          <p:spTgt spid="39"/>
                                        </p:tgtEl>
                                        <p:attrNameLst>
                                          <p:attrName>style.visibility</p:attrName>
                                        </p:attrNameLst>
                                      </p:cBhvr>
                                      <p:to>
                                        <p:strVal val="visible"/>
                                      </p:to>
                                    </p:set>
                                    <p:anim calcmode="lin" valueType="num">
                                      <p:cBhvr>
                                        <p:cTn id="61" dur="500" fill="hold"/>
                                        <p:tgtEl>
                                          <p:spTgt spid="39"/>
                                        </p:tgtEl>
                                        <p:attrNameLst>
                                          <p:attrName>ppt_w</p:attrName>
                                        </p:attrNameLst>
                                      </p:cBhvr>
                                      <p:tavLst>
                                        <p:tav tm="0">
                                          <p:val>
                                            <p:fltVal val="0"/>
                                          </p:val>
                                        </p:tav>
                                        <p:tav tm="100000">
                                          <p:val>
                                            <p:strVal val="#ppt_w"/>
                                          </p:val>
                                        </p:tav>
                                      </p:tavLst>
                                    </p:anim>
                                    <p:anim calcmode="lin" valueType="num">
                                      <p:cBhvr>
                                        <p:cTn id="62" dur="500" fill="hold"/>
                                        <p:tgtEl>
                                          <p:spTgt spid="39"/>
                                        </p:tgtEl>
                                        <p:attrNameLst>
                                          <p:attrName>ppt_h</p:attrName>
                                        </p:attrNameLst>
                                      </p:cBhvr>
                                      <p:tavLst>
                                        <p:tav tm="0">
                                          <p:val>
                                            <p:fltVal val="0"/>
                                          </p:val>
                                        </p:tav>
                                        <p:tav tm="100000">
                                          <p:val>
                                            <p:strVal val="#ppt_h"/>
                                          </p:val>
                                        </p:tav>
                                      </p:tavLst>
                                    </p:anim>
                                    <p:anim calcmode="lin" valueType="num">
                                      <p:cBhvr>
                                        <p:cTn id="63" dur="500" fill="hold"/>
                                        <p:tgtEl>
                                          <p:spTgt spid="39"/>
                                        </p:tgtEl>
                                        <p:attrNameLst>
                                          <p:attrName>style.rotation</p:attrName>
                                        </p:attrNameLst>
                                      </p:cBhvr>
                                      <p:tavLst>
                                        <p:tav tm="0">
                                          <p:val>
                                            <p:fltVal val="360"/>
                                          </p:val>
                                        </p:tav>
                                        <p:tav tm="100000">
                                          <p:val>
                                            <p:fltVal val="0"/>
                                          </p:val>
                                        </p:tav>
                                      </p:tavLst>
                                    </p:anim>
                                    <p:animEffect transition="in" filter="fade">
                                      <p:cBhvr>
                                        <p:cTn id="64" dur="500"/>
                                        <p:tgtEl>
                                          <p:spTgt spid="39"/>
                                        </p:tgtEl>
                                      </p:cBhvr>
                                    </p:animEffect>
                                  </p:childTnLst>
                                </p:cTn>
                              </p:par>
                              <p:par>
                                <p:cTn id="65" presetID="23" presetClass="entr" presetSubtype="528" fill="hold" nodeType="withEffect">
                                  <p:stCondLst>
                                    <p:cond delay="0"/>
                                  </p:stCondLst>
                                  <p:childTnLst>
                                    <p:set>
                                      <p:cBhvr>
                                        <p:cTn id="66" dur="1" fill="hold">
                                          <p:stCondLst>
                                            <p:cond delay="0"/>
                                          </p:stCondLst>
                                        </p:cTn>
                                        <p:tgtEl>
                                          <p:spTgt spid="31"/>
                                        </p:tgtEl>
                                        <p:attrNameLst>
                                          <p:attrName>style.visibility</p:attrName>
                                        </p:attrNameLst>
                                      </p:cBhvr>
                                      <p:to>
                                        <p:strVal val="visible"/>
                                      </p:to>
                                    </p:set>
                                    <p:anim calcmode="lin" valueType="num">
                                      <p:cBhvr>
                                        <p:cTn id="67" dur="500" fill="hold"/>
                                        <p:tgtEl>
                                          <p:spTgt spid="31"/>
                                        </p:tgtEl>
                                        <p:attrNameLst>
                                          <p:attrName>ppt_w</p:attrName>
                                        </p:attrNameLst>
                                      </p:cBhvr>
                                      <p:tavLst>
                                        <p:tav tm="0">
                                          <p:val>
                                            <p:fltVal val="0"/>
                                          </p:val>
                                        </p:tav>
                                        <p:tav tm="100000">
                                          <p:val>
                                            <p:strVal val="#ppt_w"/>
                                          </p:val>
                                        </p:tav>
                                      </p:tavLst>
                                    </p:anim>
                                    <p:anim calcmode="lin" valueType="num">
                                      <p:cBhvr>
                                        <p:cTn id="68" dur="500" fill="hold"/>
                                        <p:tgtEl>
                                          <p:spTgt spid="31"/>
                                        </p:tgtEl>
                                        <p:attrNameLst>
                                          <p:attrName>ppt_h</p:attrName>
                                        </p:attrNameLst>
                                      </p:cBhvr>
                                      <p:tavLst>
                                        <p:tav tm="0">
                                          <p:val>
                                            <p:fltVal val="0"/>
                                          </p:val>
                                        </p:tav>
                                        <p:tav tm="100000">
                                          <p:val>
                                            <p:strVal val="#ppt_h"/>
                                          </p:val>
                                        </p:tav>
                                      </p:tavLst>
                                    </p:anim>
                                    <p:anim calcmode="lin" valueType="num">
                                      <p:cBhvr>
                                        <p:cTn id="69" dur="500" fill="hold"/>
                                        <p:tgtEl>
                                          <p:spTgt spid="31"/>
                                        </p:tgtEl>
                                        <p:attrNameLst>
                                          <p:attrName>ppt_x</p:attrName>
                                        </p:attrNameLst>
                                      </p:cBhvr>
                                      <p:tavLst>
                                        <p:tav tm="0">
                                          <p:val>
                                            <p:fltVal val="0.5"/>
                                          </p:val>
                                        </p:tav>
                                        <p:tav tm="100000">
                                          <p:val>
                                            <p:strVal val="#ppt_x"/>
                                          </p:val>
                                        </p:tav>
                                      </p:tavLst>
                                    </p:anim>
                                    <p:anim calcmode="lin" valueType="num">
                                      <p:cBhvr>
                                        <p:cTn id="70" dur="500" fill="hold"/>
                                        <p:tgtEl>
                                          <p:spTgt spid="31"/>
                                        </p:tgtEl>
                                        <p:attrNameLst>
                                          <p:attrName>ppt_y</p:attrName>
                                        </p:attrNameLst>
                                      </p:cBhvr>
                                      <p:tavLst>
                                        <p:tav tm="0">
                                          <p:val>
                                            <p:fltVal val="0.5"/>
                                          </p:val>
                                        </p:tav>
                                        <p:tav tm="100000">
                                          <p:val>
                                            <p:strVal val="#ppt_y"/>
                                          </p:val>
                                        </p:tav>
                                      </p:tavLst>
                                    </p:anim>
                                  </p:childTnLst>
                                </p:cTn>
                              </p:par>
                              <p:par>
                                <p:cTn id="71" presetID="49" presetClass="entr" presetSubtype="0" decel="100000" fill="hold" nodeType="withEffect">
                                  <p:stCondLst>
                                    <p:cond delay="0"/>
                                  </p:stCondLst>
                                  <p:childTnLst>
                                    <p:set>
                                      <p:cBhvr>
                                        <p:cTn id="72" dur="1" fill="hold">
                                          <p:stCondLst>
                                            <p:cond delay="0"/>
                                          </p:stCondLst>
                                        </p:cTn>
                                        <p:tgtEl>
                                          <p:spTgt spid="31"/>
                                        </p:tgtEl>
                                        <p:attrNameLst>
                                          <p:attrName>style.visibility</p:attrName>
                                        </p:attrNameLst>
                                      </p:cBhvr>
                                      <p:to>
                                        <p:strVal val="visible"/>
                                      </p:to>
                                    </p:set>
                                    <p:anim calcmode="lin" valueType="num">
                                      <p:cBhvr>
                                        <p:cTn id="73" dur="500" fill="hold"/>
                                        <p:tgtEl>
                                          <p:spTgt spid="31"/>
                                        </p:tgtEl>
                                        <p:attrNameLst>
                                          <p:attrName>ppt_w</p:attrName>
                                        </p:attrNameLst>
                                      </p:cBhvr>
                                      <p:tavLst>
                                        <p:tav tm="0">
                                          <p:val>
                                            <p:fltVal val="0"/>
                                          </p:val>
                                        </p:tav>
                                        <p:tav tm="100000">
                                          <p:val>
                                            <p:strVal val="#ppt_w"/>
                                          </p:val>
                                        </p:tav>
                                      </p:tavLst>
                                    </p:anim>
                                    <p:anim calcmode="lin" valueType="num">
                                      <p:cBhvr>
                                        <p:cTn id="74" dur="500" fill="hold"/>
                                        <p:tgtEl>
                                          <p:spTgt spid="31"/>
                                        </p:tgtEl>
                                        <p:attrNameLst>
                                          <p:attrName>ppt_h</p:attrName>
                                        </p:attrNameLst>
                                      </p:cBhvr>
                                      <p:tavLst>
                                        <p:tav tm="0">
                                          <p:val>
                                            <p:fltVal val="0"/>
                                          </p:val>
                                        </p:tav>
                                        <p:tav tm="100000">
                                          <p:val>
                                            <p:strVal val="#ppt_h"/>
                                          </p:val>
                                        </p:tav>
                                      </p:tavLst>
                                    </p:anim>
                                    <p:anim calcmode="lin" valueType="num">
                                      <p:cBhvr>
                                        <p:cTn id="75" dur="500" fill="hold"/>
                                        <p:tgtEl>
                                          <p:spTgt spid="31"/>
                                        </p:tgtEl>
                                        <p:attrNameLst>
                                          <p:attrName>style.rotation</p:attrName>
                                        </p:attrNameLst>
                                      </p:cBhvr>
                                      <p:tavLst>
                                        <p:tav tm="0">
                                          <p:val>
                                            <p:fltVal val="360"/>
                                          </p:val>
                                        </p:tav>
                                        <p:tav tm="100000">
                                          <p:val>
                                            <p:fltVal val="0"/>
                                          </p:val>
                                        </p:tav>
                                      </p:tavLst>
                                    </p:anim>
                                    <p:animEffect transition="in" filter="fade">
                                      <p:cBhvr>
                                        <p:cTn id="76" dur="500"/>
                                        <p:tgtEl>
                                          <p:spTgt spid="31"/>
                                        </p:tgtEl>
                                      </p:cBhvr>
                                    </p:animEffect>
                                  </p:childTnLst>
                                </p:cTn>
                              </p:par>
                              <p:par>
                                <p:cTn id="77" presetID="23" presetClass="entr" presetSubtype="528" fill="hold" nodeType="withEffect">
                                  <p:stCondLst>
                                    <p:cond delay="0"/>
                                  </p:stCondLst>
                                  <p:childTnLst>
                                    <p:set>
                                      <p:cBhvr>
                                        <p:cTn id="78" dur="1" fill="hold">
                                          <p:stCondLst>
                                            <p:cond delay="0"/>
                                          </p:stCondLst>
                                        </p:cTn>
                                        <p:tgtEl>
                                          <p:spTgt spid="35"/>
                                        </p:tgtEl>
                                        <p:attrNameLst>
                                          <p:attrName>style.visibility</p:attrName>
                                        </p:attrNameLst>
                                      </p:cBhvr>
                                      <p:to>
                                        <p:strVal val="visible"/>
                                      </p:to>
                                    </p:set>
                                    <p:anim calcmode="lin" valueType="num">
                                      <p:cBhvr>
                                        <p:cTn id="79" dur="500" fill="hold"/>
                                        <p:tgtEl>
                                          <p:spTgt spid="35"/>
                                        </p:tgtEl>
                                        <p:attrNameLst>
                                          <p:attrName>ppt_w</p:attrName>
                                        </p:attrNameLst>
                                      </p:cBhvr>
                                      <p:tavLst>
                                        <p:tav tm="0">
                                          <p:val>
                                            <p:fltVal val="0"/>
                                          </p:val>
                                        </p:tav>
                                        <p:tav tm="100000">
                                          <p:val>
                                            <p:strVal val="#ppt_w"/>
                                          </p:val>
                                        </p:tav>
                                      </p:tavLst>
                                    </p:anim>
                                    <p:anim calcmode="lin" valueType="num">
                                      <p:cBhvr>
                                        <p:cTn id="80" dur="500" fill="hold"/>
                                        <p:tgtEl>
                                          <p:spTgt spid="35"/>
                                        </p:tgtEl>
                                        <p:attrNameLst>
                                          <p:attrName>ppt_h</p:attrName>
                                        </p:attrNameLst>
                                      </p:cBhvr>
                                      <p:tavLst>
                                        <p:tav tm="0">
                                          <p:val>
                                            <p:fltVal val="0"/>
                                          </p:val>
                                        </p:tav>
                                        <p:tav tm="100000">
                                          <p:val>
                                            <p:strVal val="#ppt_h"/>
                                          </p:val>
                                        </p:tav>
                                      </p:tavLst>
                                    </p:anim>
                                    <p:anim calcmode="lin" valueType="num">
                                      <p:cBhvr>
                                        <p:cTn id="81" dur="500" fill="hold"/>
                                        <p:tgtEl>
                                          <p:spTgt spid="35"/>
                                        </p:tgtEl>
                                        <p:attrNameLst>
                                          <p:attrName>ppt_x</p:attrName>
                                        </p:attrNameLst>
                                      </p:cBhvr>
                                      <p:tavLst>
                                        <p:tav tm="0">
                                          <p:val>
                                            <p:fltVal val="0.5"/>
                                          </p:val>
                                        </p:tav>
                                        <p:tav tm="100000">
                                          <p:val>
                                            <p:strVal val="#ppt_x"/>
                                          </p:val>
                                        </p:tav>
                                      </p:tavLst>
                                    </p:anim>
                                    <p:anim calcmode="lin" valueType="num">
                                      <p:cBhvr>
                                        <p:cTn id="82" dur="500" fill="hold"/>
                                        <p:tgtEl>
                                          <p:spTgt spid="35"/>
                                        </p:tgtEl>
                                        <p:attrNameLst>
                                          <p:attrName>ppt_y</p:attrName>
                                        </p:attrNameLst>
                                      </p:cBhvr>
                                      <p:tavLst>
                                        <p:tav tm="0">
                                          <p:val>
                                            <p:fltVal val="0.5"/>
                                          </p:val>
                                        </p:tav>
                                        <p:tav tm="100000">
                                          <p:val>
                                            <p:strVal val="#ppt_y"/>
                                          </p:val>
                                        </p:tav>
                                      </p:tavLst>
                                    </p:anim>
                                  </p:childTnLst>
                                </p:cTn>
                              </p:par>
                              <p:par>
                                <p:cTn id="83" presetID="49" presetClass="entr" presetSubtype="0" decel="100000" fill="hold" nodeType="withEffect">
                                  <p:stCondLst>
                                    <p:cond delay="0"/>
                                  </p:stCondLst>
                                  <p:childTnLst>
                                    <p:set>
                                      <p:cBhvr>
                                        <p:cTn id="84" dur="1" fill="hold">
                                          <p:stCondLst>
                                            <p:cond delay="0"/>
                                          </p:stCondLst>
                                        </p:cTn>
                                        <p:tgtEl>
                                          <p:spTgt spid="35"/>
                                        </p:tgtEl>
                                        <p:attrNameLst>
                                          <p:attrName>style.visibility</p:attrName>
                                        </p:attrNameLst>
                                      </p:cBhvr>
                                      <p:to>
                                        <p:strVal val="visible"/>
                                      </p:to>
                                    </p:set>
                                    <p:anim calcmode="lin" valueType="num">
                                      <p:cBhvr>
                                        <p:cTn id="85" dur="500" fill="hold"/>
                                        <p:tgtEl>
                                          <p:spTgt spid="35"/>
                                        </p:tgtEl>
                                        <p:attrNameLst>
                                          <p:attrName>ppt_w</p:attrName>
                                        </p:attrNameLst>
                                      </p:cBhvr>
                                      <p:tavLst>
                                        <p:tav tm="0">
                                          <p:val>
                                            <p:fltVal val="0"/>
                                          </p:val>
                                        </p:tav>
                                        <p:tav tm="100000">
                                          <p:val>
                                            <p:strVal val="#ppt_w"/>
                                          </p:val>
                                        </p:tav>
                                      </p:tavLst>
                                    </p:anim>
                                    <p:anim calcmode="lin" valueType="num">
                                      <p:cBhvr>
                                        <p:cTn id="86" dur="500" fill="hold"/>
                                        <p:tgtEl>
                                          <p:spTgt spid="35"/>
                                        </p:tgtEl>
                                        <p:attrNameLst>
                                          <p:attrName>ppt_h</p:attrName>
                                        </p:attrNameLst>
                                      </p:cBhvr>
                                      <p:tavLst>
                                        <p:tav tm="0">
                                          <p:val>
                                            <p:fltVal val="0"/>
                                          </p:val>
                                        </p:tav>
                                        <p:tav tm="100000">
                                          <p:val>
                                            <p:strVal val="#ppt_h"/>
                                          </p:val>
                                        </p:tav>
                                      </p:tavLst>
                                    </p:anim>
                                    <p:anim calcmode="lin" valueType="num">
                                      <p:cBhvr>
                                        <p:cTn id="87" dur="500" fill="hold"/>
                                        <p:tgtEl>
                                          <p:spTgt spid="35"/>
                                        </p:tgtEl>
                                        <p:attrNameLst>
                                          <p:attrName>style.rotation</p:attrName>
                                        </p:attrNameLst>
                                      </p:cBhvr>
                                      <p:tavLst>
                                        <p:tav tm="0">
                                          <p:val>
                                            <p:fltVal val="360"/>
                                          </p:val>
                                        </p:tav>
                                        <p:tav tm="100000">
                                          <p:val>
                                            <p:fltVal val="0"/>
                                          </p:val>
                                        </p:tav>
                                      </p:tavLst>
                                    </p:anim>
                                    <p:animEffect transition="in" filter="fade">
                                      <p:cBhvr>
                                        <p:cTn id="8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8" grpId="1" animBg="1"/>
      <p:bldP spid="29" grpId="0" animBg="1"/>
      <p:bldP spid="29" grpId="1" animBg="1"/>
      <p:bldP spid="30" grpId="0" animBg="1"/>
      <p:bldP spid="30" grpId="1" animBg="1"/>
      <p:bldP spid="43" grpId="0"/>
      <p:bldP spid="4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2054"/>
          <a:stretch/>
        </p:blipFill>
        <p:spPr bwMode="auto">
          <a:xfrm>
            <a:off x="0" y="2856"/>
            <a:ext cx="9198458" cy="5140644"/>
          </a:xfrm>
          <a:prstGeom prst="rect">
            <a:avLst/>
          </a:prstGeom>
          <a:noFill/>
          <a:extLst>
            <a:ext uri="{909E8E84-426E-40DD-AFC4-6F175D3DCCD1}">
              <a14:hiddenFill xmlns:a14="http://schemas.microsoft.com/office/drawing/2010/main" xmlns="">
                <a:solidFill>
                  <a:srgbClr val="FFFFFF"/>
                </a:solidFill>
              </a14:hiddenFill>
            </a:ext>
          </a:extLst>
        </p:spPr>
      </p:pic>
      <p:sp>
        <p:nvSpPr>
          <p:cNvPr id="24" name="矩形 23"/>
          <p:cNvSpPr/>
          <p:nvPr/>
        </p:nvSpPr>
        <p:spPr>
          <a:xfrm>
            <a:off x="0" y="1347614"/>
            <a:ext cx="9144000" cy="2592288"/>
          </a:xfrm>
          <a:prstGeom prst="rect">
            <a:avLst/>
          </a:prstGeom>
          <a:solidFill>
            <a:schemeClr val="accent3">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3851922" y="1707654"/>
            <a:ext cx="3416321" cy="1077218"/>
          </a:xfrm>
          <a:prstGeom prst="rect">
            <a:avLst/>
          </a:prstGeom>
          <a:noFill/>
        </p:spPr>
        <p:txBody>
          <a:bodyPr wrap="none" rtlCol="0">
            <a:spAutoFit/>
          </a:bodyPr>
          <a:lstStyle/>
          <a:p>
            <a:pPr marL="0" lvl="1"/>
            <a:r>
              <a:rPr lang="zh-CN" altLang="en-US" sz="1400" b="1" dirty="0" smtClean="0">
                <a:solidFill>
                  <a:schemeClr val="bg1"/>
                </a:solidFill>
                <a:latin typeface="微软雅黑" pitchFamily="34" charset="-122"/>
                <a:ea typeface="微软雅黑" pitchFamily="34" charset="-122"/>
              </a:rPr>
              <a:t> </a:t>
            </a:r>
            <a:r>
              <a:rPr lang="zh-CN" altLang="en-US" sz="2800" b="1" dirty="0" smtClean="0">
                <a:solidFill>
                  <a:schemeClr val="bg1"/>
                </a:solidFill>
                <a:latin typeface="微软雅黑" pitchFamily="34" charset="-122"/>
                <a:ea typeface="微软雅黑" pitchFamily="34" charset="-122"/>
              </a:rPr>
              <a:t>第二部分</a:t>
            </a:r>
            <a:endParaRPr lang="en-US" altLang="zh-CN" sz="2800" b="1" dirty="0">
              <a:solidFill>
                <a:schemeClr val="bg1"/>
              </a:solidFill>
              <a:latin typeface="微软雅黑" pitchFamily="34" charset="-122"/>
              <a:ea typeface="微软雅黑" pitchFamily="34" charset="-122"/>
            </a:endParaRPr>
          </a:p>
          <a:p>
            <a:pPr marL="0" lvl="1" algn="ctr"/>
            <a:r>
              <a:rPr lang="zh-CN" altLang="en-US" sz="3600" b="1" dirty="0" smtClean="0">
                <a:solidFill>
                  <a:schemeClr val="bg1"/>
                </a:solidFill>
                <a:latin typeface="微软雅黑" pitchFamily="34" charset="-122"/>
                <a:ea typeface="微软雅黑" pitchFamily="34" charset="-122"/>
              </a:rPr>
              <a:t>单击填加主标题</a:t>
            </a:r>
            <a:endParaRPr lang="en-US" altLang="zh-CN" sz="3600" b="1" dirty="0" smtClean="0">
              <a:solidFill>
                <a:schemeClr val="bg1"/>
              </a:solidFill>
              <a:latin typeface="微软雅黑" pitchFamily="34" charset="-122"/>
              <a:ea typeface="微软雅黑" pitchFamily="34" charset="-122"/>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228994" y="3229730"/>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itchFamily="34" charset="-122"/>
                <a:ea typeface="微软雅黑" pitchFamily="34" charset="-122"/>
              </a:rPr>
              <a:t>PART 02</a:t>
            </a:r>
            <a:endParaRPr lang="zh-CN" altLang="en-US" sz="1600" dirty="0" smtClean="0">
              <a:solidFill>
                <a:schemeClr val="bg1"/>
              </a:solidFill>
              <a:latin typeface="微软雅黑" pitchFamily="34" charset="-122"/>
              <a:ea typeface="微软雅黑" pitchFamily="34" charset="-122"/>
            </a:endParaRPr>
          </a:p>
        </p:txBody>
      </p:sp>
      <p:sp>
        <p:nvSpPr>
          <p:cNvPr id="20" name="文本框 9"/>
          <p:cNvSpPr txBox="1"/>
          <p:nvPr/>
        </p:nvSpPr>
        <p:spPr>
          <a:xfrm>
            <a:off x="4058338" y="300379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bg1"/>
                </a:solidFill>
                <a:latin typeface="微软雅黑" pitchFamily="34" charset="-122"/>
                <a:ea typeface="微软雅黑" pitchFamily="34" charset="-122"/>
              </a:rPr>
              <a:t>填加标题</a:t>
            </a:r>
            <a:endParaRPr lang="zh-CN" altLang="en-US" sz="1500" dirty="0">
              <a:solidFill>
                <a:schemeClr val="bg1"/>
              </a:solidFill>
              <a:latin typeface="微软雅黑" pitchFamily="34" charset="-122"/>
              <a:ea typeface="微软雅黑" pitchFamily="34" charset="-122"/>
            </a:endParaRPr>
          </a:p>
        </p:txBody>
      </p:sp>
      <p:sp>
        <p:nvSpPr>
          <p:cNvPr id="21" name="文本框 9"/>
          <p:cNvSpPr txBox="1"/>
          <p:nvPr/>
        </p:nvSpPr>
        <p:spPr>
          <a:xfrm>
            <a:off x="4058337" y="332923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bg1"/>
                </a:solidFill>
                <a:latin typeface="微软雅黑" pitchFamily="34" charset="-122"/>
                <a:ea typeface="微软雅黑" pitchFamily="34" charset="-122"/>
              </a:rPr>
              <a:t>填加标题</a:t>
            </a:r>
            <a:endParaRPr lang="zh-CN" altLang="en-US" sz="1500" dirty="0">
              <a:solidFill>
                <a:schemeClr val="bg1"/>
              </a:solidFill>
              <a:latin typeface="微软雅黑" pitchFamily="34" charset="-122"/>
              <a:ea typeface="微软雅黑" pitchFamily="34" charset="-122"/>
            </a:endParaRPr>
          </a:p>
        </p:txBody>
      </p:sp>
      <p:sp>
        <p:nvSpPr>
          <p:cNvPr id="22" name="文本框 9"/>
          <p:cNvSpPr txBox="1"/>
          <p:nvPr/>
        </p:nvSpPr>
        <p:spPr>
          <a:xfrm>
            <a:off x="5761554" y="3007056"/>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bg1"/>
                </a:solidFill>
                <a:latin typeface="微软雅黑" pitchFamily="34" charset="-122"/>
                <a:ea typeface="微软雅黑" pitchFamily="34" charset="-122"/>
              </a:rPr>
              <a:t>填加标题</a:t>
            </a:r>
            <a:endParaRPr lang="zh-CN" altLang="en-US" sz="1500" dirty="0">
              <a:solidFill>
                <a:schemeClr val="bg1"/>
              </a:solidFill>
              <a:latin typeface="微软雅黑" pitchFamily="34" charset="-122"/>
              <a:ea typeface="微软雅黑" pitchFamily="34" charset="-122"/>
            </a:endParaRPr>
          </a:p>
        </p:txBody>
      </p:sp>
      <p:sp>
        <p:nvSpPr>
          <p:cNvPr id="23" name="文本框 9"/>
          <p:cNvSpPr txBox="1"/>
          <p:nvPr/>
        </p:nvSpPr>
        <p:spPr>
          <a:xfrm>
            <a:off x="5761555" y="3332946"/>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bg1"/>
                </a:solidFill>
                <a:latin typeface="微软雅黑" pitchFamily="34" charset="-122"/>
                <a:ea typeface="微软雅黑" pitchFamily="34" charset="-122"/>
              </a:rPr>
              <a:t>填加标题</a:t>
            </a:r>
            <a:endParaRPr lang="zh-CN" altLang="en-US" sz="1500" dirty="0">
              <a:solidFill>
                <a:schemeClr val="bg1"/>
              </a:solidFill>
              <a:latin typeface="微软雅黑" pitchFamily="34" charset="-122"/>
              <a:ea typeface="微软雅黑" pitchFamily="34" charset="-122"/>
            </a:endParaRPr>
          </a:p>
        </p:txBody>
      </p:sp>
      <p:grpSp>
        <p:nvGrpSpPr>
          <p:cNvPr id="25" name="组合 24"/>
          <p:cNvGrpSpPr/>
          <p:nvPr/>
        </p:nvGrpSpPr>
        <p:grpSpPr>
          <a:xfrm>
            <a:off x="2012561" y="1753220"/>
            <a:ext cx="1197175" cy="1197175"/>
            <a:chOff x="2123728" y="1579722"/>
            <a:chExt cx="1197175" cy="1197175"/>
          </a:xfrm>
        </p:grpSpPr>
        <p:grpSp>
          <p:nvGrpSpPr>
            <p:cNvPr id="26" name="组合 25"/>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椭圆 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KSO_Shape"/>
            <p:cNvSpPr>
              <a:spLocks/>
            </p:cNvSpPr>
            <p:nvPr/>
          </p:nvSpPr>
          <p:spPr bwMode="auto">
            <a:xfrm>
              <a:off x="2378606" y="1885587"/>
              <a:ext cx="687417" cy="585444"/>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accent3"/>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Tree>
    <p:extLst>
      <p:ext uri="{BB962C8B-B14F-4D97-AF65-F5344CB8AC3E}">
        <p14:creationId xmlns:p14="http://schemas.microsoft.com/office/powerpoint/2010/main" xmlns="" val="2003809757"/>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up)">
                                      <p:cBhvr>
                                        <p:cTn id="7" dur="500"/>
                                        <p:tgtEl>
                                          <p:spTgt spid="30"/>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p:tgtEl>
                                          <p:spTgt spid="25"/>
                                        </p:tgtEl>
                                        <p:attrNameLst>
                                          <p:attrName>ppt_x</p:attrName>
                                        </p:attrNameLst>
                                      </p:cBhvr>
                                      <p:tavLst>
                                        <p:tav tm="0">
                                          <p:val>
                                            <p:strVal val="#ppt_x+#ppt_w*1.125000"/>
                                          </p:val>
                                        </p:tav>
                                        <p:tav tm="100000">
                                          <p:val>
                                            <p:strVal val="#ppt_x"/>
                                          </p:val>
                                        </p:tav>
                                      </p:tavLst>
                                    </p:anim>
                                    <p:animEffect transition="in" filter="wipe(left)">
                                      <p:cBhvr>
                                        <p:cTn id="20" dur="500"/>
                                        <p:tgtEl>
                                          <p:spTgt spid="25"/>
                                        </p:tgtEl>
                                      </p:cBhvr>
                                    </p:animEffect>
                                  </p:childTnLst>
                                </p:cTn>
                              </p:par>
                            </p:childTnLst>
                          </p:cTn>
                        </p:par>
                        <p:par>
                          <p:cTn id="21" fill="hold">
                            <p:stCondLst>
                              <p:cond delay="2000"/>
                            </p:stCondLst>
                            <p:childTnLst>
                              <p:par>
                                <p:cTn id="22" presetID="12" presetClass="entr" presetSubtype="8"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p:tgtEl>
                                          <p:spTgt spid="12"/>
                                        </p:tgtEl>
                                        <p:attrNameLst>
                                          <p:attrName>ppt_x</p:attrName>
                                        </p:attrNameLst>
                                      </p:cBhvr>
                                      <p:tavLst>
                                        <p:tav tm="0">
                                          <p:val>
                                            <p:strVal val="#ppt_x-#ppt_w*1.125000"/>
                                          </p:val>
                                        </p:tav>
                                        <p:tav tm="100000">
                                          <p:val>
                                            <p:strVal val="#ppt_x"/>
                                          </p:val>
                                        </p:tav>
                                      </p:tavLst>
                                    </p:anim>
                                    <p:animEffect transition="in" filter="wipe(right)">
                                      <p:cBhvr>
                                        <p:cTn id="25" dur="500"/>
                                        <p:tgtEl>
                                          <p:spTgt spid="12"/>
                                        </p:tgtEl>
                                      </p:cBhvr>
                                    </p:animEffect>
                                  </p:childTnLst>
                                </p:cTn>
                              </p:par>
                            </p:childTnLst>
                          </p:cTn>
                        </p:par>
                        <p:par>
                          <p:cTn id="26" fill="hold">
                            <p:stCondLst>
                              <p:cond delay="2500"/>
                            </p:stCondLst>
                            <p:childTnLst>
                              <p:par>
                                <p:cTn id="27" presetID="47" presetClass="entr" presetSubtype="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anim calcmode="lin" valueType="num">
                                      <p:cBhvr>
                                        <p:cTn id="30" dur="500" fill="hold"/>
                                        <p:tgtEl>
                                          <p:spTgt spid="14"/>
                                        </p:tgtEl>
                                        <p:attrNameLst>
                                          <p:attrName>ppt_x</p:attrName>
                                        </p:attrNameLst>
                                      </p:cBhvr>
                                      <p:tavLst>
                                        <p:tav tm="0">
                                          <p:val>
                                            <p:strVal val="#ppt_x"/>
                                          </p:val>
                                        </p:tav>
                                        <p:tav tm="100000">
                                          <p:val>
                                            <p:strVal val="#ppt_x"/>
                                          </p:val>
                                        </p:tav>
                                      </p:tavLst>
                                    </p:anim>
                                    <p:anim calcmode="lin" valueType="num">
                                      <p:cBhvr>
                                        <p:cTn id="31" dur="500" fill="hold"/>
                                        <p:tgtEl>
                                          <p:spTgt spid="14"/>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2" presetClass="entr" presetSubtype="4"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ppt_x"/>
                                          </p:val>
                                        </p:tav>
                                        <p:tav tm="100000">
                                          <p:val>
                                            <p:strVal val="#ppt_x"/>
                                          </p:val>
                                        </p:tav>
                                      </p:tavLst>
                                    </p:anim>
                                    <p:anim calcmode="lin" valueType="num">
                                      <p:cBhvr additive="base">
                                        <p:cTn id="36" dur="500" fill="hold"/>
                                        <p:tgtEl>
                                          <p:spTgt spid="2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20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ppt_x"/>
                                          </p:val>
                                        </p:tav>
                                        <p:tav tm="100000">
                                          <p:val>
                                            <p:strVal val="#ppt_x"/>
                                          </p:val>
                                        </p:tav>
                                      </p:tavLst>
                                    </p:anim>
                                    <p:anim calcmode="lin" valueType="num">
                                      <p:cBhvr additive="base">
                                        <p:cTn id="40" dur="500" fill="hold"/>
                                        <p:tgtEl>
                                          <p:spTgt spid="2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50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ppt_x"/>
                                          </p:val>
                                        </p:tav>
                                        <p:tav tm="100000">
                                          <p:val>
                                            <p:strVal val="#ppt_x"/>
                                          </p:val>
                                        </p:tav>
                                      </p:tavLst>
                                    </p:anim>
                                    <p:anim calcmode="lin" valueType="num">
                                      <p:cBhvr additive="base">
                                        <p:cTn id="44" dur="500" fill="hold"/>
                                        <p:tgtEl>
                                          <p:spTgt spid="2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75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20" grpId="0"/>
      <p:bldP spid="21" grpId="0"/>
      <p:bldP spid="22" grpId="0"/>
      <p:bldP spid="2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9" name="Image 12" descr="Divider Right.png"/>
          <p:cNvPicPr>
            <a:picLocks noChangeAspect="1"/>
          </p:cNvPicPr>
          <p:nvPr/>
        </p:nvPicPr>
        <p:blipFill>
          <a:blip r:embed="rId2" cstate="print"/>
          <a:stretch>
            <a:fillRect/>
          </a:stretch>
        </p:blipFill>
        <p:spPr>
          <a:xfrm flipH="1">
            <a:off x="2267744" y="457546"/>
            <a:ext cx="1523362" cy="52721"/>
          </a:xfrm>
          <a:prstGeom prst="rect">
            <a:avLst/>
          </a:prstGeom>
        </p:spPr>
      </p:pic>
      <p:sp>
        <p:nvSpPr>
          <p:cNvPr id="10"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11" name="Image 12" descr="Divider Right.png"/>
          <p:cNvPicPr>
            <a:picLocks noChangeAspect="1"/>
          </p:cNvPicPr>
          <p:nvPr/>
        </p:nvPicPr>
        <p:blipFill>
          <a:blip r:embed="rId2" cstate="print"/>
          <a:stretch>
            <a:fillRect/>
          </a:stretch>
        </p:blipFill>
        <p:spPr>
          <a:xfrm rot="10800000" flipH="1">
            <a:off x="5292080" y="457546"/>
            <a:ext cx="1523362" cy="52721"/>
          </a:xfrm>
          <a:prstGeom prst="rect">
            <a:avLst/>
          </a:prstGeom>
        </p:spPr>
      </p:pic>
      <p:sp>
        <p:nvSpPr>
          <p:cNvPr id="55" name="TextBox 54"/>
          <p:cNvSpPr txBox="1"/>
          <p:nvPr/>
        </p:nvSpPr>
        <p:spPr>
          <a:xfrm>
            <a:off x="1228262" y="1414177"/>
            <a:ext cx="2952750" cy="365485"/>
          </a:xfrm>
          <a:prstGeom prst="rect">
            <a:avLst/>
          </a:prstGeom>
          <a:noFill/>
        </p:spPr>
        <p:txBody>
          <a:bodyPr wrap="square" lIns="57150" tIns="28575" rIns="57150" bIns="28575" rtlCol="0">
            <a:spAutoFit/>
          </a:bodyPr>
          <a:lstStyle/>
          <a:p>
            <a:r>
              <a:rPr lang="zh-CN" altLang="en-US" sz="2000" b="1" dirty="0" smtClean="0">
                <a:solidFill>
                  <a:schemeClr val="accent3"/>
                </a:solidFill>
                <a:latin typeface="微软雅黑" panose="020B0503020204020204" pitchFamily="34" charset="-122"/>
                <a:ea typeface="微软雅黑" panose="020B0503020204020204" pitchFamily="34" charset="-122"/>
              </a:rPr>
              <a:t>单击填加标题</a:t>
            </a:r>
            <a:endParaRPr lang="en-US" sz="2000" b="1" dirty="0">
              <a:solidFill>
                <a:schemeClr val="accent3"/>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235590" y="1847639"/>
            <a:ext cx="3667125" cy="611706"/>
          </a:xfrm>
          <a:prstGeom prst="rect">
            <a:avLst/>
          </a:prstGeom>
          <a:noFill/>
        </p:spPr>
        <p:txBody>
          <a:bodyPr wrap="square" lIns="57150" tIns="28575" rIns="57150" bIns="28575" rtlCol="0">
            <a:spAutoFit/>
          </a:bodyPr>
          <a:lstStyle/>
          <a:p>
            <a:pPr>
              <a:lnSpc>
                <a:spcPct val="150000"/>
              </a:lnSpc>
            </a:pPr>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单击此处添加文本单击此处添加</a:t>
            </a:r>
            <a:r>
              <a:rPr lang="zh-CN" altLang="en-US" sz="1200" dirty="0" smtClean="0">
                <a:solidFill>
                  <a:schemeClr val="tx1">
                    <a:lumMod val="65000"/>
                    <a:lumOff val="35000"/>
                  </a:schemeClr>
                </a:solidFill>
                <a:latin typeface="微软雅黑" pitchFamily="34" charset="-122"/>
                <a:ea typeface="微软雅黑" panose="020B0503020204020204" pitchFamily="34" charset="-122"/>
              </a:rPr>
              <a:t>文本</a:t>
            </a:r>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单击此处添加文本单击此处添加</a:t>
            </a:r>
            <a:r>
              <a:rPr lang="zh-CN" altLang="en-US" sz="1200" dirty="0" smtClean="0">
                <a:solidFill>
                  <a:schemeClr val="tx1">
                    <a:lumMod val="65000"/>
                    <a:lumOff val="35000"/>
                  </a:schemeClr>
                </a:solidFill>
                <a:latin typeface="微软雅黑" pitchFamily="34" charset="-122"/>
                <a:ea typeface="微软雅黑" panose="020B0503020204020204" pitchFamily="34" charset="-122"/>
              </a:rPr>
              <a:t>文本单击</a:t>
            </a:r>
            <a:r>
              <a:rPr lang="zh-CN" altLang="en-US" sz="1200" dirty="0">
                <a:solidFill>
                  <a:schemeClr val="tx1">
                    <a:lumMod val="65000"/>
                    <a:lumOff val="35000"/>
                  </a:schemeClr>
                </a:solidFill>
                <a:latin typeface="微软雅黑" pitchFamily="34" charset="-122"/>
                <a:ea typeface="微软雅黑" panose="020B0503020204020204" pitchFamily="34" charset="-122"/>
              </a:rPr>
              <a:t>此处添加</a:t>
            </a:r>
            <a:r>
              <a:rPr lang="zh-CN" altLang="en-US" sz="1200" dirty="0" smtClean="0">
                <a:solidFill>
                  <a:schemeClr val="tx1">
                    <a:lumMod val="65000"/>
                    <a:lumOff val="35000"/>
                  </a:schemeClr>
                </a:solidFill>
                <a:latin typeface="微软雅黑" pitchFamily="34" charset="-122"/>
                <a:ea typeface="微软雅黑" panose="020B0503020204020204" pitchFamily="34" charset="-122"/>
              </a:rPr>
              <a:t>文本</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7" name="Shape 22"/>
          <p:cNvSpPr/>
          <p:nvPr/>
        </p:nvSpPr>
        <p:spPr>
          <a:xfrm>
            <a:off x="6210492" y="2770082"/>
            <a:ext cx="2033916" cy="2033916"/>
          </a:xfrm>
          <a:prstGeom prst="gear9">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sp>
      <p:sp>
        <p:nvSpPr>
          <p:cNvPr id="58" name="Shape 20"/>
          <p:cNvSpPr/>
          <p:nvPr/>
        </p:nvSpPr>
        <p:spPr>
          <a:xfrm rot="19625411">
            <a:off x="5183126" y="1782078"/>
            <a:ext cx="1625600" cy="1625600"/>
          </a:xfrm>
          <a:prstGeom prst="gear6">
            <a:avLst/>
          </a:prstGeom>
          <a:solidFill>
            <a:schemeClr val="tx1">
              <a:lumMod val="65000"/>
              <a:lumOff val="35000"/>
            </a:schemeClr>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sp>
      <p:sp>
        <p:nvSpPr>
          <p:cNvPr id="59" name="Shape 18"/>
          <p:cNvSpPr/>
          <p:nvPr/>
        </p:nvSpPr>
        <p:spPr>
          <a:xfrm rot="20700000">
            <a:off x="6346542" y="779853"/>
            <a:ext cx="1592756" cy="1592756"/>
          </a:xfrm>
          <a:prstGeom prst="gear6">
            <a:avLst/>
          </a:prstGeom>
          <a:solidFill>
            <a:schemeClr val="accent4"/>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sp>
      <p:sp>
        <p:nvSpPr>
          <p:cNvPr id="60" name="TextBox 59"/>
          <p:cNvSpPr txBox="1"/>
          <p:nvPr/>
        </p:nvSpPr>
        <p:spPr>
          <a:xfrm>
            <a:off x="6660232" y="1406584"/>
            <a:ext cx="952399" cy="334707"/>
          </a:xfrm>
          <a:prstGeom prst="rect">
            <a:avLst/>
          </a:prstGeom>
          <a:noFill/>
        </p:spPr>
        <p:txBody>
          <a:bodyPr wrap="square" lIns="57150" tIns="28575" rIns="57150" bIns="28575" rtlCol="0">
            <a:spAutoFit/>
          </a:bodyPr>
          <a:lstStyle/>
          <a:p>
            <a:pPr algn="ctr"/>
            <a:r>
              <a:rPr lang="zh-CN" altLang="en-US" sz="1800" b="1" dirty="0" smtClean="0">
                <a:solidFill>
                  <a:schemeClr val="bg1"/>
                </a:solidFill>
                <a:latin typeface="微软雅黑" panose="020B0503020204020204" pitchFamily="34" charset="-122"/>
                <a:ea typeface="微软雅黑" panose="020B0503020204020204" pitchFamily="34" charset="-122"/>
              </a:rPr>
              <a:t>分 析</a:t>
            </a:r>
            <a:endParaRPr lang="en-US" sz="1800" b="1" dirty="0">
              <a:solidFill>
                <a:schemeClr val="bg1"/>
              </a:solidFill>
              <a:latin typeface="微软雅黑" panose="020B0503020204020204" pitchFamily="34" charset="-122"/>
              <a:ea typeface="微软雅黑" panose="020B0503020204020204" pitchFamily="34" charset="-122"/>
            </a:endParaRPr>
          </a:p>
        </p:txBody>
      </p:sp>
      <p:sp>
        <p:nvSpPr>
          <p:cNvPr id="61" name="TextBox 60"/>
          <p:cNvSpPr txBox="1"/>
          <p:nvPr/>
        </p:nvSpPr>
        <p:spPr>
          <a:xfrm>
            <a:off x="6636053" y="3542742"/>
            <a:ext cx="1137248" cy="488595"/>
          </a:xfrm>
          <a:prstGeom prst="rect">
            <a:avLst/>
          </a:prstGeom>
          <a:noFill/>
        </p:spPr>
        <p:txBody>
          <a:bodyPr wrap="square" lIns="57150" tIns="28575" rIns="57150" bIns="28575" rtlCol="0">
            <a:spAutoFit/>
          </a:bodyPr>
          <a:lstStyle/>
          <a:p>
            <a:pPr algn="ctr"/>
            <a:r>
              <a:rPr lang="zh-CN" altLang="en-US" sz="2800" b="1" dirty="0" smtClean="0">
                <a:solidFill>
                  <a:schemeClr val="bg1"/>
                </a:solidFill>
                <a:latin typeface="微软雅黑" panose="020B0503020204020204" pitchFamily="34" charset="-122"/>
                <a:ea typeface="微软雅黑" panose="020B0503020204020204" pitchFamily="34" charset="-122"/>
              </a:rPr>
              <a:t>创 意</a:t>
            </a:r>
            <a:endParaRPr lang="en-US" sz="2800" b="1" dirty="0">
              <a:solidFill>
                <a:schemeClr val="bg1"/>
              </a:solidFill>
              <a:latin typeface="微软雅黑" panose="020B0503020204020204" pitchFamily="34" charset="-122"/>
              <a:ea typeface="微软雅黑" panose="020B0503020204020204" pitchFamily="34" charset="-122"/>
            </a:endParaRPr>
          </a:p>
        </p:txBody>
      </p:sp>
      <p:sp>
        <p:nvSpPr>
          <p:cNvPr id="62" name="TextBox 61"/>
          <p:cNvSpPr txBox="1"/>
          <p:nvPr/>
        </p:nvSpPr>
        <p:spPr>
          <a:xfrm>
            <a:off x="5427302" y="2413209"/>
            <a:ext cx="1137248" cy="334707"/>
          </a:xfrm>
          <a:prstGeom prst="rect">
            <a:avLst/>
          </a:prstGeom>
          <a:noFill/>
        </p:spPr>
        <p:txBody>
          <a:bodyPr wrap="square" lIns="57150" tIns="28575" rIns="57150" bIns="28575" rtlCol="0">
            <a:spAutoFit/>
          </a:bodyPr>
          <a:lstStyle/>
          <a:p>
            <a:pPr algn="ctr"/>
            <a:r>
              <a:rPr lang="zh-CN" altLang="en-US" sz="1800" b="1" smtClean="0">
                <a:solidFill>
                  <a:schemeClr val="bg1"/>
                </a:solidFill>
                <a:latin typeface="微软雅黑" panose="020B0503020204020204" pitchFamily="34" charset="-122"/>
                <a:ea typeface="微软雅黑" panose="020B0503020204020204" pitchFamily="34" charset="-122"/>
              </a:rPr>
              <a:t>优 化</a:t>
            </a:r>
            <a:endParaRPr lang="en-US" sz="1800" b="1" dirty="0">
              <a:solidFill>
                <a:schemeClr val="bg1"/>
              </a:solidFill>
              <a:latin typeface="微软雅黑" panose="020B0503020204020204" pitchFamily="34" charset="-122"/>
              <a:ea typeface="微软雅黑" panose="020B0503020204020204" pitchFamily="34" charset="-122"/>
            </a:endParaRPr>
          </a:p>
        </p:txBody>
      </p:sp>
      <p:pic>
        <p:nvPicPr>
          <p:cNvPr id="63" name="Picture 5"/>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35956"/>
          <a:stretch/>
        </p:blipFill>
        <p:spPr bwMode="auto">
          <a:xfrm>
            <a:off x="1302315" y="2545014"/>
            <a:ext cx="3440346" cy="1826936"/>
          </a:xfrm>
          <a:prstGeom prst="rect">
            <a:avLst/>
          </a:prstGeom>
          <a:solidFill>
            <a:schemeClr val="accent3"/>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a:extLst/>
        </p:spPr>
      </p:pic>
      <p:cxnSp>
        <p:nvCxnSpPr>
          <p:cNvPr id="64" name="直接连接符 63"/>
          <p:cNvCxnSpPr/>
          <p:nvPr/>
        </p:nvCxnSpPr>
        <p:spPr>
          <a:xfrm>
            <a:off x="1302315" y="1847639"/>
            <a:ext cx="3440346" cy="0"/>
          </a:xfrm>
          <a:prstGeom prst="line">
            <a:avLst/>
          </a:prstGeom>
          <a:noFill/>
          <a:ln w="9525" cap="flat" cmpd="sng" algn="ctr">
            <a:solidFill>
              <a:schemeClr val="tx1">
                <a:lumMod val="50000"/>
                <a:lumOff val="50000"/>
              </a:schemeClr>
            </a:solidFill>
            <a:prstDash val="dash"/>
          </a:ln>
          <a:effectLst/>
        </p:spPr>
      </p:cxnSp>
    </p:spTree>
    <p:extLst>
      <p:ext uri="{BB962C8B-B14F-4D97-AF65-F5344CB8AC3E}">
        <p14:creationId xmlns:p14="http://schemas.microsoft.com/office/powerpoint/2010/main" xmlns="" val="688699767"/>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4"/>
                                        </p:tgtEl>
                                        <p:attrNameLst>
                                          <p:attrName>style.visibility</p:attrName>
                                        </p:attrNameLst>
                                      </p:cBhvr>
                                      <p:to>
                                        <p:strVal val="visible"/>
                                      </p:to>
                                    </p:set>
                                    <p:animEffect transition="in" filter="wipe(left)">
                                      <p:cBhvr>
                                        <p:cTn id="11" dur="500"/>
                                        <p:tgtEl>
                                          <p:spTgt spid="6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fade">
                                      <p:cBhvr>
                                        <p:cTn id="15" dur="500"/>
                                        <p:tgtEl>
                                          <p:spTgt spid="56"/>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63"/>
                                        </p:tgtEl>
                                        <p:attrNameLst>
                                          <p:attrName>style.visibility</p:attrName>
                                        </p:attrNameLst>
                                      </p:cBhvr>
                                      <p:to>
                                        <p:strVal val="visible"/>
                                      </p:to>
                                    </p:set>
                                    <p:animEffect transition="in" filter="fade">
                                      <p:cBhvr>
                                        <p:cTn id="19" dur="1000"/>
                                        <p:tgtEl>
                                          <p:spTgt spid="63"/>
                                        </p:tgtEl>
                                      </p:cBhvr>
                                    </p:animEffect>
                                    <p:anim calcmode="lin" valueType="num">
                                      <p:cBhvr>
                                        <p:cTn id="20" dur="1000" fill="hold"/>
                                        <p:tgtEl>
                                          <p:spTgt spid="63"/>
                                        </p:tgtEl>
                                        <p:attrNameLst>
                                          <p:attrName>ppt_x</p:attrName>
                                        </p:attrNameLst>
                                      </p:cBhvr>
                                      <p:tavLst>
                                        <p:tav tm="0">
                                          <p:val>
                                            <p:strVal val="#ppt_x"/>
                                          </p:val>
                                        </p:tav>
                                        <p:tav tm="100000">
                                          <p:val>
                                            <p:strVal val="#ppt_x"/>
                                          </p:val>
                                        </p:tav>
                                      </p:tavLst>
                                    </p:anim>
                                    <p:anim calcmode="lin" valueType="num">
                                      <p:cBhvr>
                                        <p:cTn id="21" dur="1000" fill="hold"/>
                                        <p:tgtEl>
                                          <p:spTgt spid="63"/>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31" presetClass="entr" presetSubtype="0" fill="hold" nodeType="afterEffect">
                                  <p:stCondLst>
                                    <p:cond delay="0"/>
                                  </p:stCondLst>
                                  <p:childTnLst>
                                    <p:set>
                                      <p:cBhvr>
                                        <p:cTn id="24" dur="1" fill="hold">
                                          <p:stCondLst>
                                            <p:cond delay="0"/>
                                          </p:stCondLst>
                                        </p:cTn>
                                        <p:tgtEl>
                                          <p:spTgt spid="59"/>
                                        </p:tgtEl>
                                        <p:attrNameLst>
                                          <p:attrName>style.visibility</p:attrName>
                                        </p:attrNameLst>
                                      </p:cBhvr>
                                      <p:to>
                                        <p:strVal val="visible"/>
                                      </p:to>
                                    </p:set>
                                    <p:anim calcmode="lin" valueType="num">
                                      <p:cBhvr>
                                        <p:cTn id="25" dur="1000" fill="hold"/>
                                        <p:tgtEl>
                                          <p:spTgt spid="59"/>
                                        </p:tgtEl>
                                        <p:attrNameLst>
                                          <p:attrName>ppt_w</p:attrName>
                                        </p:attrNameLst>
                                      </p:cBhvr>
                                      <p:tavLst>
                                        <p:tav tm="0">
                                          <p:val>
                                            <p:fltVal val="0"/>
                                          </p:val>
                                        </p:tav>
                                        <p:tav tm="100000">
                                          <p:val>
                                            <p:strVal val="#ppt_w"/>
                                          </p:val>
                                        </p:tav>
                                      </p:tavLst>
                                    </p:anim>
                                    <p:anim calcmode="lin" valueType="num">
                                      <p:cBhvr>
                                        <p:cTn id="26" dur="1000" fill="hold"/>
                                        <p:tgtEl>
                                          <p:spTgt spid="59"/>
                                        </p:tgtEl>
                                        <p:attrNameLst>
                                          <p:attrName>ppt_h</p:attrName>
                                        </p:attrNameLst>
                                      </p:cBhvr>
                                      <p:tavLst>
                                        <p:tav tm="0">
                                          <p:val>
                                            <p:fltVal val="0"/>
                                          </p:val>
                                        </p:tav>
                                        <p:tav tm="100000">
                                          <p:val>
                                            <p:strVal val="#ppt_h"/>
                                          </p:val>
                                        </p:tav>
                                      </p:tavLst>
                                    </p:anim>
                                    <p:anim calcmode="lin" valueType="num">
                                      <p:cBhvr>
                                        <p:cTn id="27" dur="1000" fill="hold"/>
                                        <p:tgtEl>
                                          <p:spTgt spid="59"/>
                                        </p:tgtEl>
                                        <p:attrNameLst>
                                          <p:attrName>style.rotation</p:attrName>
                                        </p:attrNameLst>
                                      </p:cBhvr>
                                      <p:tavLst>
                                        <p:tav tm="0">
                                          <p:val>
                                            <p:fltVal val="90"/>
                                          </p:val>
                                        </p:tav>
                                        <p:tav tm="100000">
                                          <p:val>
                                            <p:fltVal val="0"/>
                                          </p:val>
                                        </p:tav>
                                      </p:tavLst>
                                    </p:anim>
                                    <p:animEffect transition="in" filter="fade">
                                      <p:cBhvr>
                                        <p:cTn id="28" dur="1000"/>
                                        <p:tgtEl>
                                          <p:spTgt spid="59"/>
                                        </p:tgtEl>
                                      </p:cBhvr>
                                    </p:animEffect>
                                  </p:childTnLst>
                                </p:cTn>
                              </p:par>
                            </p:childTnLst>
                          </p:cTn>
                        </p:par>
                        <p:par>
                          <p:cTn id="29" fill="hold">
                            <p:stCondLst>
                              <p:cond delay="3500"/>
                            </p:stCondLst>
                            <p:childTnLst>
                              <p:par>
                                <p:cTn id="30" presetID="10" presetClass="entr" presetSubtype="0" fill="hold" grpId="0" nodeType="afterEffect">
                                  <p:stCondLst>
                                    <p:cond delay="0"/>
                                  </p:stCondLst>
                                  <p:childTnLst>
                                    <p:set>
                                      <p:cBhvr>
                                        <p:cTn id="31" dur="1" fill="hold">
                                          <p:stCondLst>
                                            <p:cond delay="0"/>
                                          </p:stCondLst>
                                        </p:cTn>
                                        <p:tgtEl>
                                          <p:spTgt spid="60"/>
                                        </p:tgtEl>
                                        <p:attrNameLst>
                                          <p:attrName>style.visibility</p:attrName>
                                        </p:attrNameLst>
                                      </p:cBhvr>
                                      <p:to>
                                        <p:strVal val="visible"/>
                                      </p:to>
                                    </p:set>
                                    <p:animEffect transition="in" filter="fade">
                                      <p:cBhvr>
                                        <p:cTn id="32" dur="500"/>
                                        <p:tgtEl>
                                          <p:spTgt spid="60"/>
                                        </p:tgtEl>
                                      </p:cBhvr>
                                    </p:animEffect>
                                  </p:childTnLst>
                                </p:cTn>
                              </p:par>
                            </p:childTnLst>
                          </p:cTn>
                        </p:par>
                        <p:par>
                          <p:cTn id="33" fill="hold">
                            <p:stCondLst>
                              <p:cond delay="4000"/>
                            </p:stCondLst>
                            <p:childTnLst>
                              <p:par>
                                <p:cTn id="34" presetID="31" presetClass="entr" presetSubtype="0" fill="hold" nodeType="afterEffect">
                                  <p:stCondLst>
                                    <p:cond delay="0"/>
                                  </p:stCondLst>
                                  <p:childTnLst>
                                    <p:set>
                                      <p:cBhvr>
                                        <p:cTn id="35" dur="1" fill="hold">
                                          <p:stCondLst>
                                            <p:cond delay="0"/>
                                          </p:stCondLst>
                                        </p:cTn>
                                        <p:tgtEl>
                                          <p:spTgt spid="58"/>
                                        </p:tgtEl>
                                        <p:attrNameLst>
                                          <p:attrName>style.visibility</p:attrName>
                                        </p:attrNameLst>
                                      </p:cBhvr>
                                      <p:to>
                                        <p:strVal val="visible"/>
                                      </p:to>
                                    </p:set>
                                    <p:anim calcmode="lin" valueType="num">
                                      <p:cBhvr>
                                        <p:cTn id="36" dur="1000" fill="hold"/>
                                        <p:tgtEl>
                                          <p:spTgt spid="58"/>
                                        </p:tgtEl>
                                        <p:attrNameLst>
                                          <p:attrName>ppt_w</p:attrName>
                                        </p:attrNameLst>
                                      </p:cBhvr>
                                      <p:tavLst>
                                        <p:tav tm="0">
                                          <p:val>
                                            <p:fltVal val="0"/>
                                          </p:val>
                                        </p:tav>
                                        <p:tav tm="100000">
                                          <p:val>
                                            <p:strVal val="#ppt_w"/>
                                          </p:val>
                                        </p:tav>
                                      </p:tavLst>
                                    </p:anim>
                                    <p:anim calcmode="lin" valueType="num">
                                      <p:cBhvr>
                                        <p:cTn id="37" dur="1000" fill="hold"/>
                                        <p:tgtEl>
                                          <p:spTgt spid="58"/>
                                        </p:tgtEl>
                                        <p:attrNameLst>
                                          <p:attrName>ppt_h</p:attrName>
                                        </p:attrNameLst>
                                      </p:cBhvr>
                                      <p:tavLst>
                                        <p:tav tm="0">
                                          <p:val>
                                            <p:fltVal val="0"/>
                                          </p:val>
                                        </p:tav>
                                        <p:tav tm="100000">
                                          <p:val>
                                            <p:strVal val="#ppt_h"/>
                                          </p:val>
                                        </p:tav>
                                      </p:tavLst>
                                    </p:anim>
                                    <p:anim calcmode="lin" valueType="num">
                                      <p:cBhvr>
                                        <p:cTn id="38" dur="1000" fill="hold"/>
                                        <p:tgtEl>
                                          <p:spTgt spid="58"/>
                                        </p:tgtEl>
                                        <p:attrNameLst>
                                          <p:attrName>style.rotation</p:attrName>
                                        </p:attrNameLst>
                                      </p:cBhvr>
                                      <p:tavLst>
                                        <p:tav tm="0">
                                          <p:val>
                                            <p:fltVal val="90"/>
                                          </p:val>
                                        </p:tav>
                                        <p:tav tm="100000">
                                          <p:val>
                                            <p:fltVal val="0"/>
                                          </p:val>
                                        </p:tav>
                                      </p:tavLst>
                                    </p:anim>
                                    <p:animEffect transition="in" filter="fade">
                                      <p:cBhvr>
                                        <p:cTn id="39" dur="1000"/>
                                        <p:tgtEl>
                                          <p:spTgt spid="58"/>
                                        </p:tgtEl>
                                      </p:cBhvr>
                                    </p:animEffect>
                                  </p:childTnLst>
                                </p:cTn>
                              </p:par>
                            </p:childTnLst>
                          </p:cTn>
                        </p:par>
                        <p:par>
                          <p:cTn id="40" fill="hold">
                            <p:stCondLst>
                              <p:cond delay="5000"/>
                            </p:stCondLst>
                            <p:childTnLst>
                              <p:par>
                                <p:cTn id="41" presetID="10" presetClass="entr" presetSubtype="0" fill="hold" grpId="0" nodeType="afterEffect">
                                  <p:stCondLst>
                                    <p:cond delay="0"/>
                                  </p:stCondLst>
                                  <p:childTnLst>
                                    <p:set>
                                      <p:cBhvr>
                                        <p:cTn id="42" dur="1" fill="hold">
                                          <p:stCondLst>
                                            <p:cond delay="0"/>
                                          </p:stCondLst>
                                        </p:cTn>
                                        <p:tgtEl>
                                          <p:spTgt spid="62"/>
                                        </p:tgtEl>
                                        <p:attrNameLst>
                                          <p:attrName>style.visibility</p:attrName>
                                        </p:attrNameLst>
                                      </p:cBhvr>
                                      <p:to>
                                        <p:strVal val="visible"/>
                                      </p:to>
                                    </p:set>
                                    <p:animEffect transition="in" filter="fade">
                                      <p:cBhvr>
                                        <p:cTn id="43" dur="500"/>
                                        <p:tgtEl>
                                          <p:spTgt spid="62"/>
                                        </p:tgtEl>
                                      </p:cBhvr>
                                    </p:animEffect>
                                  </p:childTnLst>
                                </p:cTn>
                              </p:par>
                            </p:childTnLst>
                          </p:cTn>
                        </p:par>
                        <p:par>
                          <p:cTn id="44" fill="hold">
                            <p:stCondLst>
                              <p:cond delay="5500"/>
                            </p:stCondLst>
                            <p:childTnLst>
                              <p:par>
                                <p:cTn id="45" presetID="31" presetClass="entr" presetSubtype="0" fill="hold" nodeType="afterEffect">
                                  <p:stCondLst>
                                    <p:cond delay="0"/>
                                  </p:stCondLst>
                                  <p:childTnLst>
                                    <p:set>
                                      <p:cBhvr>
                                        <p:cTn id="46" dur="1" fill="hold">
                                          <p:stCondLst>
                                            <p:cond delay="0"/>
                                          </p:stCondLst>
                                        </p:cTn>
                                        <p:tgtEl>
                                          <p:spTgt spid="57"/>
                                        </p:tgtEl>
                                        <p:attrNameLst>
                                          <p:attrName>style.visibility</p:attrName>
                                        </p:attrNameLst>
                                      </p:cBhvr>
                                      <p:to>
                                        <p:strVal val="visible"/>
                                      </p:to>
                                    </p:set>
                                    <p:anim calcmode="lin" valueType="num">
                                      <p:cBhvr>
                                        <p:cTn id="47" dur="1000" fill="hold"/>
                                        <p:tgtEl>
                                          <p:spTgt spid="57"/>
                                        </p:tgtEl>
                                        <p:attrNameLst>
                                          <p:attrName>ppt_w</p:attrName>
                                        </p:attrNameLst>
                                      </p:cBhvr>
                                      <p:tavLst>
                                        <p:tav tm="0">
                                          <p:val>
                                            <p:fltVal val="0"/>
                                          </p:val>
                                        </p:tav>
                                        <p:tav tm="100000">
                                          <p:val>
                                            <p:strVal val="#ppt_w"/>
                                          </p:val>
                                        </p:tav>
                                      </p:tavLst>
                                    </p:anim>
                                    <p:anim calcmode="lin" valueType="num">
                                      <p:cBhvr>
                                        <p:cTn id="48" dur="1000" fill="hold"/>
                                        <p:tgtEl>
                                          <p:spTgt spid="57"/>
                                        </p:tgtEl>
                                        <p:attrNameLst>
                                          <p:attrName>ppt_h</p:attrName>
                                        </p:attrNameLst>
                                      </p:cBhvr>
                                      <p:tavLst>
                                        <p:tav tm="0">
                                          <p:val>
                                            <p:fltVal val="0"/>
                                          </p:val>
                                        </p:tav>
                                        <p:tav tm="100000">
                                          <p:val>
                                            <p:strVal val="#ppt_h"/>
                                          </p:val>
                                        </p:tav>
                                      </p:tavLst>
                                    </p:anim>
                                    <p:anim calcmode="lin" valueType="num">
                                      <p:cBhvr>
                                        <p:cTn id="49" dur="1000" fill="hold"/>
                                        <p:tgtEl>
                                          <p:spTgt spid="57"/>
                                        </p:tgtEl>
                                        <p:attrNameLst>
                                          <p:attrName>style.rotation</p:attrName>
                                        </p:attrNameLst>
                                      </p:cBhvr>
                                      <p:tavLst>
                                        <p:tav tm="0">
                                          <p:val>
                                            <p:fltVal val="90"/>
                                          </p:val>
                                        </p:tav>
                                        <p:tav tm="100000">
                                          <p:val>
                                            <p:fltVal val="0"/>
                                          </p:val>
                                        </p:tav>
                                      </p:tavLst>
                                    </p:anim>
                                    <p:animEffect transition="in" filter="fade">
                                      <p:cBhvr>
                                        <p:cTn id="50" dur="1000"/>
                                        <p:tgtEl>
                                          <p:spTgt spid="57"/>
                                        </p:tgtEl>
                                      </p:cBhvr>
                                    </p:animEffect>
                                  </p:childTnLst>
                                </p:cTn>
                              </p:par>
                            </p:childTnLst>
                          </p:cTn>
                        </p:par>
                        <p:par>
                          <p:cTn id="51" fill="hold">
                            <p:stCondLst>
                              <p:cond delay="6500"/>
                            </p:stCondLst>
                            <p:childTnLst>
                              <p:par>
                                <p:cTn id="52" presetID="10" presetClass="entr" presetSubtype="0" fill="hold" grpId="0" nodeType="afterEffect">
                                  <p:stCondLst>
                                    <p:cond delay="0"/>
                                  </p:stCondLst>
                                  <p:childTnLst>
                                    <p:set>
                                      <p:cBhvr>
                                        <p:cTn id="53" dur="1" fill="hold">
                                          <p:stCondLst>
                                            <p:cond delay="0"/>
                                          </p:stCondLst>
                                        </p:cTn>
                                        <p:tgtEl>
                                          <p:spTgt spid="61"/>
                                        </p:tgtEl>
                                        <p:attrNameLst>
                                          <p:attrName>style.visibility</p:attrName>
                                        </p:attrNameLst>
                                      </p:cBhvr>
                                      <p:to>
                                        <p:strVal val="visible"/>
                                      </p:to>
                                    </p:set>
                                    <p:animEffect transition="in" filter="fade">
                                      <p:cBhvr>
                                        <p:cTn id="54"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P spid="60" grpId="0"/>
      <p:bldP spid="61" grpId="0"/>
      <p:bldP spid="6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9"/>
          <p:cNvSpPr/>
          <p:nvPr/>
        </p:nvSpPr>
        <p:spPr>
          <a:xfrm flipV="1">
            <a:off x="-1" y="1226592"/>
            <a:ext cx="1591097" cy="2697707"/>
          </a:xfrm>
          <a:custGeom>
            <a:avLst/>
            <a:gdLst>
              <a:gd name="connsiteX0" fmla="*/ 0 w 970147"/>
              <a:gd name="connsiteY0" fmla="*/ 0 h 2686024"/>
              <a:gd name="connsiteX1" fmla="*/ 654756 w 970147"/>
              <a:gd name="connsiteY1" fmla="*/ 0 h 2686024"/>
              <a:gd name="connsiteX2" fmla="*/ 970147 w 970147"/>
              <a:gd name="connsiteY2" fmla="*/ 2686024 h 2686024"/>
              <a:gd name="connsiteX3" fmla="*/ 0 w 970147"/>
              <a:gd name="connsiteY3" fmla="*/ 2686024 h 2686024"/>
              <a:gd name="connsiteX4" fmla="*/ 0 w 970147"/>
              <a:gd name="connsiteY4" fmla="*/ 0 h 2686024"/>
              <a:gd name="connsiteX0" fmla="*/ 0 w 970147"/>
              <a:gd name="connsiteY0" fmla="*/ 0 h 2686024"/>
              <a:gd name="connsiteX1" fmla="*/ 724449 w 970147"/>
              <a:gd name="connsiteY1" fmla="*/ 0 h 2686024"/>
              <a:gd name="connsiteX2" fmla="*/ 970147 w 970147"/>
              <a:gd name="connsiteY2" fmla="*/ 2686024 h 2686024"/>
              <a:gd name="connsiteX3" fmla="*/ 0 w 970147"/>
              <a:gd name="connsiteY3" fmla="*/ 2686024 h 2686024"/>
              <a:gd name="connsiteX4" fmla="*/ 0 w 970147"/>
              <a:gd name="connsiteY4" fmla="*/ 0 h 2686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0147" h="2686024">
                <a:moveTo>
                  <a:pt x="0" y="0"/>
                </a:moveTo>
                <a:lnTo>
                  <a:pt x="724449" y="0"/>
                </a:lnTo>
                <a:lnTo>
                  <a:pt x="970147" y="2686024"/>
                </a:lnTo>
                <a:lnTo>
                  <a:pt x="0" y="2686024"/>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9"/>
          <p:cNvSpPr/>
          <p:nvPr/>
        </p:nvSpPr>
        <p:spPr>
          <a:xfrm rot="10800000" flipV="1">
            <a:off x="7441726" y="1226592"/>
            <a:ext cx="1702273" cy="2707234"/>
          </a:xfrm>
          <a:custGeom>
            <a:avLst/>
            <a:gdLst>
              <a:gd name="connsiteX0" fmla="*/ 0 w 987570"/>
              <a:gd name="connsiteY0" fmla="*/ 0 h 2686024"/>
              <a:gd name="connsiteX1" fmla="*/ 808981 w 987570"/>
              <a:gd name="connsiteY1" fmla="*/ 0 h 2686024"/>
              <a:gd name="connsiteX2" fmla="*/ 987570 w 987570"/>
              <a:gd name="connsiteY2" fmla="*/ 2686024 h 2686024"/>
              <a:gd name="connsiteX3" fmla="*/ 0 w 987570"/>
              <a:gd name="connsiteY3" fmla="*/ 2686024 h 2686024"/>
              <a:gd name="connsiteX4" fmla="*/ 0 w 987570"/>
              <a:gd name="connsiteY4" fmla="*/ 0 h 2686024"/>
              <a:gd name="connsiteX0" fmla="*/ 0 w 1039940"/>
              <a:gd name="connsiteY0" fmla="*/ 0 h 2695508"/>
              <a:gd name="connsiteX1" fmla="*/ 808981 w 1039940"/>
              <a:gd name="connsiteY1" fmla="*/ 0 h 2695508"/>
              <a:gd name="connsiteX2" fmla="*/ 1039940 w 1039940"/>
              <a:gd name="connsiteY2" fmla="*/ 2695508 h 2695508"/>
              <a:gd name="connsiteX3" fmla="*/ 0 w 1039940"/>
              <a:gd name="connsiteY3" fmla="*/ 2686024 h 2695508"/>
              <a:gd name="connsiteX4" fmla="*/ 0 w 1039940"/>
              <a:gd name="connsiteY4" fmla="*/ 0 h 26955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9940" h="2695508">
                <a:moveTo>
                  <a:pt x="0" y="0"/>
                </a:moveTo>
                <a:lnTo>
                  <a:pt x="808981" y="0"/>
                </a:lnTo>
                <a:lnTo>
                  <a:pt x="1039940" y="2695508"/>
                </a:lnTo>
                <a:lnTo>
                  <a:pt x="0" y="2686024"/>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Rectangle 13" descr="FD1DDF730CE4456e89755B07FE1653D0# #Rectangle 13"/>
          <p:cNvSpPr>
            <a:spLocks noChangeArrowheads="1"/>
          </p:cNvSpPr>
          <p:nvPr/>
        </p:nvSpPr>
        <p:spPr bwMode="auto">
          <a:xfrm>
            <a:off x="1331640" y="3971840"/>
            <a:ext cx="1460088"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成功项目一</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Rectangle 13" descr="FD1DDF730CE4456e89755B07FE1653D0# #Rectangle 13"/>
          <p:cNvSpPr>
            <a:spLocks noChangeArrowheads="1"/>
          </p:cNvSpPr>
          <p:nvPr/>
        </p:nvSpPr>
        <p:spPr bwMode="auto">
          <a:xfrm>
            <a:off x="1341899" y="4259872"/>
            <a:ext cx="1737861"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此处添加项目扼要说明，</a:t>
            </a:r>
            <a:endParaRPr lang="en-US"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eaLnBrk="1" hangingPunct="1">
              <a:spcBef>
                <a:spcPct val="0"/>
              </a:spcBef>
              <a:buNone/>
              <a:defRPr/>
            </a:pP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添加简短说明文字。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Rectangle 13" descr="FD1DDF730CE4456e89755B07FE1653D0# #Rectangle 13"/>
          <p:cNvSpPr>
            <a:spLocks noChangeArrowheads="1"/>
          </p:cNvSpPr>
          <p:nvPr/>
        </p:nvSpPr>
        <p:spPr bwMode="auto">
          <a:xfrm>
            <a:off x="3402071" y="3971840"/>
            <a:ext cx="1445289"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成功项目二</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Rectangle 13" descr="FD1DDF730CE4456e89755B07FE1653D0# #Rectangle 13"/>
          <p:cNvSpPr>
            <a:spLocks noChangeArrowheads="1"/>
          </p:cNvSpPr>
          <p:nvPr/>
        </p:nvSpPr>
        <p:spPr bwMode="auto">
          <a:xfrm>
            <a:off x="3402070" y="4259872"/>
            <a:ext cx="1737861"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此处添加项目扼要说明，</a:t>
            </a:r>
            <a:endParaRPr lang="en-US"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eaLnBrk="1" hangingPunct="1">
              <a:spcBef>
                <a:spcPct val="0"/>
              </a:spcBef>
              <a:buNone/>
              <a:defRPr/>
            </a:pP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添加简短说明文字。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Rectangle 13" descr="FD1DDF730CE4456e89755B07FE1653D0# #Rectangle 13"/>
          <p:cNvSpPr>
            <a:spLocks noChangeArrowheads="1"/>
          </p:cNvSpPr>
          <p:nvPr/>
        </p:nvSpPr>
        <p:spPr bwMode="auto">
          <a:xfrm>
            <a:off x="5362826" y="3971840"/>
            <a:ext cx="1445289"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成功项目三</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Rectangle 13" descr="FD1DDF730CE4456e89755B07FE1653D0# #Rectangle 13"/>
          <p:cNvSpPr>
            <a:spLocks noChangeArrowheads="1"/>
          </p:cNvSpPr>
          <p:nvPr/>
        </p:nvSpPr>
        <p:spPr bwMode="auto">
          <a:xfrm>
            <a:off x="5362825" y="4259872"/>
            <a:ext cx="1737861"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此处添加项目扼要说明，</a:t>
            </a:r>
            <a:endParaRPr lang="en-US"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eaLnBrk="1" hangingPunct="1">
              <a:spcBef>
                <a:spcPct val="0"/>
              </a:spcBef>
              <a:buNone/>
              <a:defRPr/>
            </a:pP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添加简短说明文字。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Rectangle 13" descr="FD1DDF730CE4456e89755B07FE1653D0# #Rectangle 13"/>
          <p:cNvSpPr>
            <a:spLocks noChangeArrowheads="1"/>
          </p:cNvSpPr>
          <p:nvPr/>
        </p:nvSpPr>
        <p:spPr bwMode="auto">
          <a:xfrm>
            <a:off x="2899276" y="483518"/>
            <a:ext cx="4497078" cy="5770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lnSpc>
                <a:spcPct val="150000"/>
              </a:lnSpc>
              <a:spcBef>
                <a:spcPct val="0"/>
              </a:spcBef>
              <a:buNone/>
              <a:defRPr/>
            </a:pP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在公司广大同仁的团结努力下，本季度各个项目取得了辉煌的成果，在这些成绩的光环下，我们不能自大自满，要有更高更大的目标。</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rot="10800000">
            <a:off x="0" y="411581"/>
            <a:ext cx="2690124" cy="648000"/>
            <a:chOff x="6453876" y="339574"/>
            <a:chExt cx="2690124" cy="648000"/>
          </a:xfrm>
        </p:grpSpPr>
        <p:sp>
          <p:nvSpPr>
            <p:cNvPr id="26" name="矩形 9"/>
            <p:cNvSpPr/>
            <p:nvPr/>
          </p:nvSpPr>
          <p:spPr>
            <a:xfrm>
              <a:off x="6876256" y="419100"/>
              <a:ext cx="2267744" cy="488948"/>
            </a:xfrm>
            <a:custGeom>
              <a:avLst/>
              <a:gdLst/>
              <a:ahLst/>
              <a:cxnLst/>
              <a:rect l="l" t="t" r="r" b="b"/>
              <a:pathLst>
                <a:path w="144016" h="869444">
                  <a:moveTo>
                    <a:pt x="0" y="0"/>
                  </a:moveTo>
                  <a:lnTo>
                    <a:pt x="144016" y="0"/>
                  </a:lnTo>
                  <a:lnTo>
                    <a:pt x="144016" y="869444"/>
                  </a:lnTo>
                  <a:lnTo>
                    <a:pt x="0" y="86944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10800000">
              <a:off x="7160833" y="487000"/>
              <a:ext cx="1569660" cy="369332"/>
            </a:xfrm>
            <a:prstGeom prst="rect">
              <a:avLst/>
            </a:prstGeom>
          </p:spPr>
          <p:txBody>
            <a:bodyPr wrap="none">
              <a:spAutoFit/>
            </a:bodyPr>
            <a:lstStyle/>
            <a:p>
              <a:r>
                <a:rPr lang="zh-CN" altLang="en-US" dirty="0">
                  <a:solidFill>
                    <a:schemeClr val="bg1"/>
                  </a:solidFill>
                  <a:latin typeface="方正兰亭中黑_GBK" pitchFamily="2" charset="-122"/>
                  <a:ea typeface="方正兰亭中黑_GBK" pitchFamily="2" charset="-122"/>
                </a:rPr>
                <a:t>成功项目展示</a:t>
              </a:r>
            </a:p>
          </p:txBody>
        </p:sp>
        <p:grpSp>
          <p:nvGrpSpPr>
            <p:cNvPr id="28" name="组合 27"/>
            <p:cNvGrpSpPr/>
            <p:nvPr/>
          </p:nvGrpSpPr>
          <p:grpSpPr>
            <a:xfrm>
              <a:off x="6453876" y="339574"/>
              <a:ext cx="648000" cy="648000"/>
              <a:chOff x="6453876" y="267494"/>
              <a:chExt cx="648000" cy="648000"/>
            </a:xfrm>
          </p:grpSpPr>
          <p:sp>
            <p:nvSpPr>
              <p:cNvPr id="29" name="椭圆 28"/>
              <p:cNvSpPr>
                <a:spLocks noChangeAspect="1"/>
              </p:cNvSpPr>
              <p:nvPr/>
            </p:nvSpPr>
            <p:spPr>
              <a:xfrm>
                <a:off x="6453876" y="267494"/>
                <a:ext cx="648000" cy="64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5"/>
              <p:cNvSpPr>
                <a:spLocks noChangeAspect="1" noEditPoints="1"/>
              </p:cNvSpPr>
              <p:nvPr/>
            </p:nvSpPr>
            <p:spPr bwMode="auto">
              <a:xfrm rot="10800000">
                <a:off x="6476520" y="290138"/>
                <a:ext cx="602712" cy="602712"/>
              </a:xfrm>
              <a:custGeom>
                <a:avLst/>
                <a:gdLst>
                  <a:gd name="T0" fmla="*/ 1530 w 2449"/>
                  <a:gd name="T1" fmla="*/ 38 h 2449"/>
                  <a:gd name="T2" fmla="*/ 1859 w 2449"/>
                  <a:gd name="T3" fmla="*/ 178 h 2449"/>
                  <a:gd name="T4" fmla="*/ 2130 w 2449"/>
                  <a:gd name="T5" fmla="*/ 401 h 2449"/>
                  <a:gd name="T6" fmla="*/ 2328 w 2449"/>
                  <a:gd name="T7" fmla="*/ 694 h 2449"/>
                  <a:gd name="T8" fmla="*/ 2435 w 2449"/>
                  <a:gd name="T9" fmla="*/ 1038 h 2449"/>
                  <a:gd name="T10" fmla="*/ 2435 w 2449"/>
                  <a:gd name="T11" fmla="*/ 1411 h 2449"/>
                  <a:gd name="T12" fmla="*/ 2328 w 2449"/>
                  <a:gd name="T13" fmla="*/ 1755 h 2449"/>
                  <a:gd name="T14" fmla="*/ 2130 w 2449"/>
                  <a:gd name="T15" fmla="*/ 2048 h 2449"/>
                  <a:gd name="T16" fmla="*/ 1859 w 2449"/>
                  <a:gd name="T17" fmla="*/ 2272 h 2449"/>
                  <a:gd name="T18" fmla="*/ 1530 w 2449"/>
                  <a:gd name="T19" fmla="*/ 2410 h 2449"/>
                  <a:gd name="T20" fmla="*/ 1161 w 2449"/>
                  <a:gd name="T21" fmla="*/ 2447 h 2449"/>
                  <a:gd name="T22" fmla="*/ 803 w 2449"/>
                  <a:gd name="T23" fmla="*/ 2375 h 2449"/>
                  <a:gd name="T24" fmla="*/ 492 w 2449"/>
                  <a:gd name="T25" fmla="*/ 2205 h 2449"/>
                  <a:gd name="T26" fmla="*/ 243 w 2449"/>
                  <a:gd name="T27" fmla="*/ 1957 h 2449"/>
                  <a:gd name="T28" fmla="*/ 74 w 2449"/>
                  <a:gd name="T29" fmla="*/ 1645 h 2449"/>
                  <a:gd name="T30" fmla="*/ 2 w 2449"/>
                  <a:gd name="T31" fmla="*/ 1287 h 2449"/>
                  <a:gd name="T32" fmla="*/ 38 w 2449"/>
                  <a:gd name="T33" fmla="*/ 919 h 2449"/>
                  <a:gd name="T34" fmla="*/ 177 w 2449"/>
                  <a:gd name="T35" fmla="*/ 590 h 2449"/>
                  <a:gd name="T36" fmla="*/ 401 w 2449"/>
                  <a:gd name="T37" fmla="*/ 318 h 2449"/>
                  <a:gd name="T38" fmla="*/ 694 w 2449"/>
                  <a:gd name="T39" fmla="*/ 121 h 2449"/>
                  <a:gd name="T40" fmla="*/ 1038 w 2449"/>
                  <a:gd name="T41" fmla="*/ 14 h 2449"/>
                  <a:gd name="T42" fmla="*/ 1673 w 2449"/>
                  <a:gd name="T43" fmla="*/ 815 h 2449"/>
                  <a:gd name="T44" fmla="*/ 1709 w 2449"/>
                  <a:gd name="T45" fmla="*/ 850 h 2449"/>
                  <a:gd name="T46" fmla="*/ 1696 w 2449"/>
                  <a:gd name="T47" fmla="*/ 1482 h 2449"/>
                  <a:gd name="T48" fmla="*/ 1347 w 2449"/>
                  <a:gd name="T49" fmla="*/ 1584 h 2449"/>
                  <a:gd name="T50" fmla="*/ 1450 w 2449"/>
                  <a:gd name="T51" fmla="*/ 1596 h 2449"/>
                  <a:gd name="T52" fmla="*/ 991 w 2449"/>
                  <a:gd name="T53" fmla="*/ 1610 h 2449"/>
                  <a:gd name="T54" fmla="*/ 1013 w 2449"/>
                  <a:gd name="T55" fmla="*/ 1586 h 2449"/>
                  <a:gd name="T56" fmla="*/ 774 w 2449"/>
                  <a:gd name="T57" fmla="*/ 1495 h 2449"/>
                  <a:gd name="T58" fmla="*/ 739 w 2449"/>
                  <a:gd name="T59" fmla="*/ 1460 h 2449"/>
                  <a:gd name="T60" fmla="*/ 752 w 2449"/>
                  <a:gd name="T61" fmla="*/ 827 h 2449"/>
                  <a:gd name="T62" fmla="*/ 1660 w 2449"/>
                  <a:gd name="T63" fmla="*/ 872 h 2449"/>
                  <a:gd name="T64" fmla="*/ 1310 w 2449"/>
                  <a:gd name="T65" fmla="*/ 391 h 2449"/>
                  <a:gd name="T66" fmla="*/ 1550 w 2449"/>
                  <a:gd name="T67" fmla="*/ 453 h 2449"/>
                  <a:gd name="T68" fmla="*/ 1757 w 2449"/>
                  <a:gd name="T69" fmla="*/ 578 h 2449"/>
                  <a:gd name="T70" fmla="*/ 1918 w 2449"/>
                  <a:gd name="T71" fmla="*/ 757 h 2449"/>
                  <a:gd name="T72" fmla="*/ 2024 w 2449"/>
                  <a:gd name="T73" fmla="*/ 975 h 2449"/>
                  <a:gd name="T74" fmla="*/ 2062 w 2449"/>
                  <a:gd name="T75" fmla="*/ 1225 h 2449"/>
                  <a:gd name="T76" fmla="*/ 2024 w 2449"/>
                  <a:gd name="T77" fmla="*/ 1474 h 2449"/>
                  <a:gd name="T78" fmla="*/ 1918 w 2449"/>
                  <a:gd name="T79" fmla="*/ 1693 h 2449"/>
                  <a:gd name="T80" fmla="*/ 1757 w 2449"/>
                  <a:gd name="T81" fmla="*/ 1870 h 2449"/>
                  <a:gd name="T82" fmla="*/ 1550 w 2449"/>
                  <a:gd name="T83" fmla="*/ 1996 h 2449"/>
                  <a:gd name="T84" fmla="*/ 1310 w 2449"/>
                  <a:gd name="T85" fmla="*/ 2058 h 2449"/>
                  <a:gd name="T86" fmla="*/ 1055 w 2449"/>
                  <a:gd name="T87" fmla="*/ 2045 h 2449"/>
                  <a:gd name="T88" fmla="*/ 825 w 2449"/>
                  <a:gd name="T89" fmla="*/ 1961 h 2449"/>
                  <a:gd name="T90" fmla="*/ 632 w 2449"/>
                  <a:gd name="T91" fmla="*/ 1817 h 2449"/>
                  <a:gd name="T92" fmla="*/ 488 w 2449"/>
                  <a:gd name="T93" fmla="*/ 1623 h 2449"/>
                  <a:gd name="T94" fmla="*/ 403 w 2449"/>
                  <a:gd name="T95" fmla="*/ 1393 h 2449"/>
                  <a:gd name="T96" fmla="*/ 391 w 2449"/>
                  <a:gd name="T97" fmla="*/ 1139 h 2449"/>
                  <a:gd name="T98" fmla="*/ 453 w 2449"/>
                  <a:gd name="T99" fmla="*/ 899 h 2449"/>
                  <a:gd name="T100" fmla="*/ 578 w 2449"/>
                  <a:gd name="T101" fmla="*/ 692 h 2449"/>
                  <a:gd name="T102" fmla="*/ 756 w 2449"/>
                  <a:gd name="T103" fmla="*/ 530 h 2449"/>
                  <a:gd name="T104" fmla="*/ 975 w 2449"/>
                  <a:gd name="T105" fmla="*/ 425 h 2449"/>
                  <a:gd name="T106" fmla="*/ 1224 w 2449"/>
                  <a:gd name="T107" fmla="*/ 387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49" h="2449">
                    <a:moveTo>
                      <a:pt x="1224" y="0"/>
                    </a:moveTo>
                    <a:lnTo>
                      <a:pt x="1287" y="2"/>
                    </a:lnTo>
                    <a:lnTo>
                      <a:pt x="1349" y="6"/>
                    </a:lnTo>
                    <a:lnTo>
                      <a:pt x="1411" y="14"/>
                    </a:lnTo>
                    <a:lnTo>
                      <a:pt x="1471" y="25"/>
                    </a:lnTo>
                    <a:lnTo>
                      <a:pt x="1530" y="38"/>
                    </a:lnTo>
                    <a:lnTo>
                      <a:pt x="1589" y="55"/>
                    </a:lnTo>
                    <a:lnTo>
                      <a:pt x="1645" y="75"/>
                    </a:lnTo>
                    <a:lnTo>
                      <a:pt x="1701" y="96"/>
                    </a:lnTo>
                    <a:lnTo>
                      <a:pt x="1755" y="121"/>
                    </a:lnTo>
                    <a:lnTo>
                      <a:pt x="1807" y="148"/>
                    </a:lnTo>
                    <a:lnTo>
                      <a:pt x="1859" y="178"/>
                    </a:lnTo>
                    <a:lnTo>
                      <a:pt x="1908" y="209"/>
                    </a:lnTo>
                    <a:lnTo>
                      <a:pt x="1957" y="243"/>
                    </a:lnTo>
                    <a:lnTo>
                      <a:pt x="2003" y="279"/>
                    </a:lnTo>
                    <a:lnTo>
                      <a:pt x="2048" y="318"/>
                    </a:lnTo>
                    <a:lnTo>
                      <a:pt x="2090" y="359"/>
                    </a:lnTo>
                    <a:lnTo>
                      <a:pt x="2130" y="401"/>
                    </a:lnTo>
                    <a:lnTo>
                      <a:pt x="2169" y="446"/>
                    </a:lnTo>
                    <a:lnTo>
                      <a:pt x="2205" y="492"/>
                    </a:lnTo>
                    <a:lnTo>
                      <a:pt x="2239" y="540"/>
                    </a:lnTo>
                    <a:lnTo>
                      <a:pt x="2271" y="590"/>
                    </a:lnTo>
                    <a:lnTo>
                      <a:pt x="2301" y="641"/>
                    </a:lnTo>
                    <a:lnTo>
                      <a:pt x="2328" y="694"/>
                    </a:lnTo>
                    <a:lnTo>
                      <a:pt x="2352" y="747"/>
                    </a:lnTo>
                    <a:lnTo>
                      <a:pt x="2374" y="804"/>
                    </a:lnTo>
                    <a:lnTo>
                      <a:pt x="2394" y="860"/>
                    </a:lnTo>
                    <a:lnTo>
                      <a:pt x="2410" y="919"/>
                    </a:lnTo>
                    <a:lnTo>
                      <a:pt x="2424" y="977"/>
                    </a:lnTo>
                    <a:lnTo>
                      <a:pt x="2435" y="1038"/>
                    </a:lnTo>
                    <a:lnTo>
                      <a:pt x="2442" y="1100"/>
                    </a:lnTo>
                    <a:lnTo>
                      <a:pt x="2447" y="1161"/>
                    </a:lnTo>
                    <a:lnTo>
                      <a:pt x="2449" y="1225"/>
                    </a:lnTo>
                    <a:lnTo>
                      <a:pt x="2447" y="1287"/>
                    </a:lnTo>
                    <a:lnTo>
                      <a:pt x="2442" y="1350"/>
                    </a:lnTo>
                    <a:lnTo>
                      <a:pt x="2435" y="1411"/>
                    </a:lnTo>
                    <a:lnTo>
                      <a:pt x="2424" y="1471"/>
                    </a:lnTo>
                    <a:lnTo>
                      <a:pt x="2410" y="1530"/>
                    </a:lnTo>
                    <a:lnTo>
                      <a:pt x="2394" y="1589"/>
                    </a:lnTo>
                    <a:lnTo>
                      <a:pt x="2374" y="1645"/>
                    </a:lnTo>
                    <a:lnTo>
                      <a:pt x="2352" y="1701"/>
                    </a:lnTo>
                    <a:lnTo>
                      <a:pt x="2328" y="1755"/>
                    </a:lnTo>
                    <a:lnTo>
                      <a:pt x="2301" y="1808"/>
                    </a:lnTo>
                    <a:lnTo>
                      <a:pt x="2271" y="1859"/>
                    </a:lnTo>
                    <a:lnTo>
                      <a:pt x="2239" y="1908"/>
                    </a:lnTo>
                    <a:lnTo>
                      <a:pt x="2205" y="1957"/>
                    </a:lnTo>
                    <a:lnTo>
                      <a:pt x="2169" y="2003"/>
                    </a:lnTo>
                    <a:lnTo>
                      <a:pt x="2130" y="2048"/>
                    </a:lnTo>
                    <a:lnTo>
                      <a:pt x="2090" y="2090"/>
                    </a:lnTo>
                    <a:lnTo>
                      <a:pt x="2048" y="2130"/>
                    </a:lnTo>
                    <a:lnTo>
                      <a:pt x="2003" y="2169"/>
                    </a:lnTo>
                    <a:lnTo>
                      <a:pt x="1957" y="2205"/>
                    </a:lnTo>
                    <a:lnTo>
                      <a:pt x="1908" y="2239"/>
                    </a:lnTo>
                    <a:lnTo>
                      <a:pt x="1859" y="2272"/>
                    </a:lnTo>
                    <a:lnTo>
                      <a:pt x="1807" y="2301"/>
                    </a:lnTo>
                    <a:lnTo>
                      <a:pt x="1755" y="2328"/>
                    </a:lnTo>
                    <a:lnTo>
                      <a:pt x="1701" y="2352"/>
                    </a:lnTo>
                    <a:lnTo>
                      <a:pt x="1645" y="2375"/>
                    </a:lnTo>
                    <a:lnTo>
                      <a:pt x="1589" y="2394"/>
                    </a:lnTo>
                    <a:lnTo>
                      <a:pt x="1530" y="2410"/>
                    </a:lnTo>
                    <a:lnTo>
                      <a:pt x="1471" y="2424"/>
                    </a:lnTo>
                    <a:lnTo>
                      <a:pt x="1411" y="2435"/>
                    </a:lnTo>
                    <a:lnTo>
                      <a:pt x="1349" y="2442"/>
                    </a:lnTo>
                    <a:lnTo>
                      <a:pt x="1287" y="2447"/>
                    </a:lnTo>
                    <a:lnTo>
                      <a:pt x="1224" y="2449"/>
                    </a:lnTo>
                    <a:lnTo>
                      <a:pt x="1161" y="2447"/>
                    </a:lnTo>
                    <a:lnTo>
                      <a:pt x="1099" y="2442"/>
                    </a:lnTo>
                    <a:lnTo>
                      <a:pt x="1038" y="2435"/>
                    </a:lnTo>
                    <a:lnTo>
                      <a:pt x="977" y="2424"/>
                    </a:lnTo>
                    <a:lnTo>
                      <a:pt x="918" y="2410"/>
                    </a:lnTo>
                    <a:lnTo>
                      <a:pt x="860" y="2394"/>
                    </a:lnTo>
                    <a:lnTo>
                      <a:pt x="803" y="2375"/>
                    </a:lnTo>
                    <a:lnTo>
                      <a:pt x="747" y="2352"/>
                    </a:lnTo>
                    <a:lnTo>
                      <a:pt x="694" y="2328"/>
                    </a:lnTo>
                    <a:lnTo>
                      <a:pt x="640" y="2301"/>
                    </a:lnTo>
                    <a:lnTo>
                      <a:pt x="589" y="2272"/>
                    </a:lnTo>
                    <a:lnTo>
                      <a:pt x="539" y="2239"/>
                    </a:lnTo>
                    <a:lnTo>
                      <a:pt x="492" y="2205"/>
                    </a:lnTo>
                    <a:lnTo>
                      <a:pt x="446" y="2169"/>
                    </a:lnTo>
                    <a:lnTo>
                      <a:pt x="401" y="2130"/>
                    </a:lnTo>
                    <a:lnTo>
                      <a:pt x="359" y="2090"/>
                    </a:lnTo>
                    <a:lnTo>
                      <a:pt x="318" y="2048"/>
                    </a:lnTo>
                    <a:lnTo>
                      <a:pt x="279" y="2003"/>
                    </a:lnTo>
                    <a:lnTo>
                      <a:pt x="243" y="1957"/>
                    </a:lnTo>
                    <a:lnTo>
                      <a:pt x="209" y="1908"/>
                    </a:lnTo>
                    <a:lnTo>
                      <a:pt x="177" y="1859"/>
                    </a:lnTo>
                    <a:lnTo>
                      <a:pt x="147" y="1808"/>
                    </a:lnTo>
                    <a:lnTo>
                      <a:pt x="121" y="1755"/>
                    </a:lnTo>
                    <a:lnTo>
                      <a:pt x="96" y="1701"/>
                    </a:lnTo>
                    <a:lnTo>
                      <a:pt x="74" y="1645"/>
                    </a:lnTo>
                    <a:lnTo>
                      <a:pt x="55" y="1589"/>
                    </a:lnTo>
                    <a:lnTo>
                      <a:pt x="38" y="1530"/>
                    </a:lnTo>
                    <a:lnTo>
                      <a:pt x="25" y="1471"/>
                    </a:lnTo>
                    <a:lnTo>
                      <a:pt x="14" y="1411"/>
                    </a:lnTo>
                    <a:lnTo>
                      <a:pt x="6" y="1350"/>
                    </a:lnTo>
                    <a:lnTo>
                      <a:pt x="2" y="1287"/>
                    </a:lnTo>
                    <a:lnTo>
                      <a:pt x="0" y="1225"/>
                    </a:lnTo>
                    <a:lnTo>
                      <a:pt x="2" y="1161"/>
                    </a:lnTo>
                    <a:lnTo>
                      <a:pt x="6" y="1100"/>
                    </a:lnTo>
                    <a:lnTo>
                      <a:pt x="14" y="1038"/>
                    </a:lnTo>
                    <a:lnTo>
                      <a:pt x="25" y="977"/>
                    </a:lnTo>
                    <a:lnTo>
                      <a:pt x="38" y="919"/>
                    </a:lnTo>
                    <a:lnTo>
                      <a:pt x="55" y="860"/>
                    </a:lnTo>
                    <a:lnTo>
                      <a:pt x="74" y="804"/>
                    </a:lnTo>
                    <a:lnTo>
                      <a:pt x="96" y="747"/>
                    </a:lnTo>
                    <a:lnTo>
                      <a:pt x="121" y="694"/>
                    </a:lnTo>
                    <a:lnTo>
                      <a:pt x="147" y="641"/>
                    </a:lnTo>
                    <a:lnTo>
                      <a:pt x="177" y="590"/>
                    </a:lnTo>
                    <a:lnTo>
                      <a:pt x="209" y="540"/>
                    </a:lnTo>
                    <a:lnTo>
                      <a:pt x="243" y="492"/>
                    </a:lnTo>
                    <a:lnTo>
                      <a:pt x="279" y="446"/>
                    </a:lnTo>
                    <a:lnTo>
                      <a:pt x="318" y="401"/>
                    </a:lnTo>
                    <a:lnTo>
                      <a:pt x="359" y="359"/>
                    </a:lnTo>
                    <a:lnTo>
                      <a:pt x="401" y="318"/>
                    </a:lnTo>
                    <a:lnTo>
                      <a:pt x="446" y="279"/>
                    </a:lnTo>
                    <a:lnTo>
                      <a:pt x="492" y="243"/>
                    </a:lnTo>
                    <a:lnTo>
                      <a:pt x="539" y="209"/>
                    </a:lnTo>
                    <a:lnTo>
                      <a:pt x="589" y="178"/>
                    </a:lnTo>
                    <a:lnTo>
                      <a:pt x="640" y="148"/>
                    </a:lnTo>
                    <a:lnTo>
                      <a:pt x="694" y="121"/>
                    </a:lnTo>
                    <a:lnTo>
                      <a:pt x="747" y="96"/>
                    </a:lnTo>
                    <a:lnTo>
                      <a:pt x="803" y="75"/>
                    </a:lnTo>
                    <a:lnTo>
                      <a:pt x="860" y="55"/>
                    </a:lnTo>
                    <a:lnTo>
                      <a:pt x="918" y="38"/>
                    </a:lnTo>
                    <a:lnTo>
                      <a:pt x="977" y="25"/>
                    </a:lnTo>
                    <a:lnTo>
                      <a:pt x="1038" y="14"/>
                    </a:lnTo>
                    <a:lnTo>
                      <a:pt x="1099" y="6"/>
                    </a:lnTo>
                    <a:lnTo>
                      <a:pt x="1161" y="2"/>
                    </a:lnTo>
                    <a:lnTo>
                      <a:pt x="1224" y="0"/>
                    </a:lnTo>
                    <a:close/>
                    <a:moveTo>
                      <a:pt x="784" y="814"/>
                    </a:moveTo>
                    <a:lnTo>
                      <a:pt x="1664" y="814"/>
                    </a:lnTo>
                    <a:lnTo>
                      <a:pt x="1673" y="815"/>
                    </a:lnTo>
                    <a:lnTo>
                      <a:pt x="1682" y="817"/>
                    </a:lnTo>
                    <a:lnTo>
                      <a:pt x="1689" y="821"/>
                    </a:lnTo>
                    <a:lnTo>
                      <a:pt x="1696" y="827"/>
                    </a:lnTo>
                    <a:lnTo>
                      <a:pt x="1703" y="834"/>
                    </a:lnTo>
                    <a:lnTo>
                      <a:pt x="1707" y="841"/>
                    </a:lnTo>
                    <a:lnTo>
                      <a:pt x="1709" y="850"/>
                    </a:lnTo>
                    <a:lnTo>
                      <a:pt x="1710" y="859"/>
                    </a:lnTo>
                    <a:lnTo>
                      <a:pt x="1710" y="1451"/>
                    </a:lnTo>
                    <a:lnTo>
                      <a:pt x="1709" y="1460"/>
                    </a:lnTo>
                    <a:lnTo>
                      <a:pt x="1707" y="1468"/>
                    </a:lnTo>
                    <a:lnTo>
                      <a:pt x="1703" y="1476"/>
                    </a:lnTo>
                    <a:lnTo>
                      <a:pt x="1696" y="1482"/>
                    </a:lnTo>
                    <a:lnTo>
                      <a:pt x="1689" y="1488"/>
                    </a:lnTo>
                    <a:lnTo>
                      <a:pt x="1682" y="1492"/>
                    </a:lnTo>
                    <a:lnTo>
                      <a:pt x="1673" y="1495"/>
                    </a:lnTo>
                    <a:lnTo>
                      <a:pt x="1664" y="1496"/>
                    </a:lnTo>
                    <a:lnTo>
                      <a:pt x="1347" y="1496"/>
                    </a:lnTo>
                    <a:lnTo>
                      <a:pt x="1347" y="1584"/>
                    </a:lnTo>
                    <a:lnTo>
                      <a:pt x="1422" y="1584"/>
                    </a:lnTo>
                    <a:lnTo>
                      <a:pt x="1429" y="1585"/>
                    </a:lnTo>
                    <a:lnTo>
                      <a:pt x="1435" y="1586"/>
                    </a:lnTo>
                    <a:lnTo>
                      <a:pt x="1441" y="1589"/>
                    </a:lnTo>
                    <a:lnTo>
                      <a:pt x="1446" y="1592"/>
                    </a:lnTo>
                    <a:lnTo>
                      <a:pt x="1450" y="1596"/>
                    </a:lnTo>
                    <a:lnTo>
                      <a:pt x="1454" y="1600"/>
                    </a:lnTo>
                    <a:lnTo>
                      <a:pt x="1456" y="1605"/>
                    </a:lnTo>
                    <a:lnTo>
                      <a:pt x="1456" y="1610"/>
                    </a:lnTo>
                    <a:lnTo>
                      <a:pt x="1456" y="1635"/>
                    </a:lnTo>
                    <a:lnTo>
                      <a:pt x="991" y="1635"/>
                    </a:lnTo>
                    <a:lnTo>
                      <a:pt x="991" y="1610"/>
                    </a:lnTo>
                    <a:lnTo>
                      <a:pt x="992" y="1605"/>
                    </a:lnTo>
                    <a:lnTo>
                      <a:pt x="994" y="1600"/>
                    </a:lnTo>
                    <a:lnTo>
                      <a:pt x="997" y="1596"/>
                    </a:lnTo>
                    <a:lnTo>
                      <a:pt x="1001" y="1592"/>
                    </a:lnTo>
                    <a:lnTo>
                      <a:pt x="1008" y="1589"/>
                    </a:lnTo>
                    <a:lnTo>
                      <a:pt x="1013" y="1586"/>
                    </a:lnTo>
                    <a:lnTo>
                      <a:pt x="1020" y="1585"/>
                    </a:lnTo>
                    <a:lnTo>
                      <a:pt x="1027" y="1584"/>
                    </a:lnTo>
                    <a:lnTo>
                      <a:pt x="1101" y="1584"/>
                    </a:lnTo>
                    <a:lnTo>
                      <a:pt x="1101" y="1496"/>
                    </a:lnTo>
                    <a:lnTo>
                      <a:pt x="784" y="1496"/>
                    </a:lnTo>
                    <a:lnTo>
                      <a:pt x="774" y="1495"/>
                    </a:lnTo>
                    <a:lnTo>
                      <a:pt x="766" y="1492"/>
                    </a:lnTo>
                    <a:lnTo>
                      <a:pt x="758" y="1488"/>
                    </a:lnTo>
                    <a:lnTo>
                      <a:pt x="752" y="1482"/>
                    </a:lnTo>
                    <a:lnTo>
                      <a:pt x="746" y="1476"/>
                    </a:lnTo>
                    <a:lnTo>
                      <a:pt x="742" y="1468"/>
                    </a:lnTo>
                    <a:lnTo>
                      <a:pt x="739" y="1460"/>
                    </a:lnTo>
                    <a:lnTo>
                      <a:pt x="738" y="1451"/>
                    </a:lnTo>
                    <a:lnTo>
                      <a:pt x="738" y="859"/>
                    </a:lnTo>
                    <a:lnTo>
                      <a:pt x="739" y="850"/>
                    </a:lnTo>
                    <a:lnTo>
                      <a:pt x="742" y="841"/>
                    </a:lnTo>
                    <a:lnTo>
                      <a:pt x="746" y="834"/>
                    </a:lnTo>
                    <a:lnTo>
                      <a:pt x="752" y="827"/>
                    </a:lnTo>
                    <a:lnTo>
                      <a:pt x="758" y="821"/>
                    </a:lnTo>
                    <a:lnTo>
                      <a:pt x="766" y="817"/>
                    </a:lnTo>
                    <a:lnTo>
                      <a:pt x="774" y="815"/>
                    </a:lnTo>
                    <a:lnTo>
                      <a:pt x="784" y="814"/>
                    </a:lnTo>
                    <a:close/>
                    <a:moveTo>
                      <a:pt x="788" y="872"/>
                    </a:moveTo>
                    <a:lnTo>
                      <a:pt x="1660" y="872"/>
                    </a:lnTo>
                    <a:lnTo>
                      <a:pt x="1660" y="1437"/>
                    </a:lnTo>
                    <a:lnTo>
                      <a:pt x="788" y="1437"/>
                    </a:lnTo>
                    <a:lnTo>
                      <a:pt x="788" y="872"/>
                    </a:lnTo>
                    <a:close/>
                    <a:moveTo>
                      <a:pt x="1224" y="387"/>
                    </a:moveTo>
                    <a:lnTo>
                      <a:pt x="1267" y="388"/>
                    </a:lnTo>
                    <a:lnTo>
                      <a:pt x="1310" y="391"/>
                    </a:lnTo>
                    <a:lnTo>
                      <a:pt x="1351" y="396"/>
                    </a:lnTo>
                    <a:lnTo>
                      <a:pt x="1393" y="403"/>
                    </a:lnTo>
                    <a:lnTo>
                      <a:pt x="1433" y="414"/>
                    </a:lnTo>
                    <a:lnTo>
                      <a:pt x="1474" y="425"/>
                    </a:lnTo>
                    <a:lnTo>
                      <a:pt x="1512" y="438"/>
                    </a:lnTo>
                    <a:lnTo>
                      <a:pt x="1550" y="453"/>
                    </a:lnTo>
                    <a:lnTo>
                      <a:pt x="1588" y="469"/>
                    </a:lnTo>
                    <a:lnTo>
                      <a:pt x="1624" y="488"/>
                    </a:lnTo>
                    <a:lnTo>
                      <a:pt x="1658" y="508"/>
                    </a:lnTo>
                    <a:lnTo>
                      <a:pt x="1692" y="530"/>
                    </a:lnTo>
                    <a:lnTo>
                      <a:pt x="1726" y="554"/>
                    </a:lnTo>
                    <a:lnTo>
                      <a:pt x="1757" y="578"/>
                    </a:lnTo>
                    <a:lnTo>
                      <a:pt x="1787" y="604"/>
                    </a:lnTo>
                    <a:lnTo>
                      <a:pt x="1817" y="632"/>
                    </a:lnTo>
                    <a:lnTo>
                      <a:pt x="1844" y="662"/>
                    </a:lnTo>
                    <a:lnTo>
                      <a:pt x="1870" y="692"/>
                    </a:lnTo>
                    <a:lnTo>
                      <a:pt x="1895" y="723"/>
                    </a:lnTo>
                    <a:lnTo>
                      <a:pt x="1918" y="757"/>
                    </a:lnTo>
                    <a:lnTo>
                      <a:pt x="1941" y="790"/>
                    </a:lnTo>
                    <a:lnTo>
                      <a:pt x="1961" y="825"/>
                    </a:lnTo>
                    <a:lnTo>
                      <a:pt x="1979" y="861"/>
                    </a:lnTo>
                    <a:lnTo>
                      <a:pt x="1996" y="899"/>
                    </a:lnTo>
                    <a:lnTo>
                      <a:pt x="2011" y="936"/>
                    </a:lnTo>
                    <a:lnTo>
                      <a:pt x="2024" y="975"/>
                    </a:lnTo>
                    <a:lnTo>
                      <a:pt x="2035" y="1015"/>
                    </a:lnTo>
                    <a:lnTo>
                      <a:pt x="2044" y="1056"/>
                    </a:lnTo>
                    <a:lnTo>
                      <a:pt x="2053" y="1096"/>
                    </a:lnTo>
                    <a:lnTo>
                      <a:pt x="2058" y="1139"/>
                    </a:lnTo>
                    <a:lnTo>
                      <a:pt x="2061" y="1181"/>
                    </a:lnTo>
                    <a:lnTo>
                      <a:pt x="2062" y="1225"/>
                    </a:lnTo>
                    <a:lnTo>
                      <a:pt x="2061" y="1268"/>
                    </a:lnTo>
                    <a:lnTo>
                      <a:pt x="2058" y="1310"/>
                    </a:lnTo>
                    <a:lnTo>
                      <a:pt x="2053" y="1352"/>
                    </a:lnTo>
                    <a:lnTo>
                      <a:pt x="2044" y="1393"/>
                    </a:lnTo>
                    <a:lnTo>
                      <a:pt x="2035" y="1433"/>
                    </a:lnTo>
                    <a:lnTo>
                      <a:pt x="2024" y="1474"/>
                    </a:lnTo>
                    <a:lnTo>
                      <a:pt x="2011" y="1512"/>
                    </a:lnTo>
                    <a:lnTo>
                      <a:pt x="1996" y="1550"/>
                    </a:lnTo>
                    <a:lnTo>
                      <a:pt x="1979" y="1588"/>
                    </a:lnTo>
                    <a:lnTo>
                      <a:pt x="1961" y="1623"/>
                    </a:lnTo>
                    <a:lnTo>
                      <a:pt x="1941" y="1658"/>
                    </a:lnTo>
                    <a:lnTo>
                      <a:pt x="1918" y="1693"/>
                    </a:lnTo>
                    <a:lnTo>
                      <a:pt x="1895" y="1725"/>
                    </a:lnTo>
                    <a:lnTo>
                      <a:pt x="1870" y="1757"/>
                    </a:lnTo>
                    <a:lnTo>
                      <a:pt x="1844" y="1787"/>
                    </a:lnTo>
                    <a:lnTo>
                      <a:pt x="1817" y="1817"/>
                    </a:lnTo>
                    <a:lnTo>
                      <a:pt x="1787" y="1844"/>
                    </a:lnTo>
                    <a:lnTo>
                      <a:pt x="1757" y="1870"/>
                    </a:lnTo>
                    <a:lnTo>
                      <a:pt x="1726" y="1895"/>
                    </a:lnTo>
                    <a:lnTo>
                      <a:pt x="1692" y="1919"/>
                    </a:lnTo>
                    <a:lnTo>
                      <a:pt x="1658" y="1941"/>
                    </a:lnTo>
                    <a:lnTo>
                      <a:pt x="1624" y="1961"/>
                    </a:lnTo>
                    <a:lnTo>
                      <a:pt x="1588" y="1979"/>
                    </a:lnTo>
                    <a:lnTo>
                      <a:pt x="1550" y="1996"/>
                    </a:lnTo>
                    <a:lnTo>
                      <a:pt x="1512" y="2011"/>
                    </a:lnTo>
                    <a:lnTo>
                      <a:pt x="1474" y="2024"/>
                    </a:lnTo>
                    <a:lnTo>
                      <a:pt x="1433" y="2036"/>
                    </a:lnTo>
                    <a:lnTo>
                      <a:pt x="1393" y="2045"/>
                    </a:lnTo>
                    <a:lnTo>
                      <a:pt x="1351" y="2053"/>
                    </a:lnTo>
                    <a:lnTo>
                      <a:pt x="1310" y="2058"/>
                    </a:lnTo>
                    <a:lnTo>
                      <a:pt x="1267" y="2061"/>
                    </a:lnTo>
                    <a:lnTo>
                      <a:pt x="1224" y="2062"/>
                    </a:lnTo>
                    <a:lnTo>
                      <a:pt x="1181" y="2061"/>
                    </a:lnTo>
                    <a:lnTo>
                      <a:pt x="1139" y="2058"/>
                    </a:lnTo>
                    <a:lnTo>
                      <a:pt x="1096" y="2053"/>
                    </a:lnTo>
                    <a:lnTo>
                      <a:pt x="1055" y="2045"/>
                    </a:lnTo>
                    <a:lnTo>
                      <a:pt x="1015" y="2036"/>
                    </a:lnTo>
                    <a:lnTo>
                      <a:pt x="975" y="2024"/>
                    </a:lnTo>
                    <a:lnTo>
                      <a:pt x="936" y="2011"/>
                    </a:lnTo>
                    <a:lnTo>
                      <a:pt x="899" y="1996"/>
                    </a:lnTo>
                    <a:lnTo>
                      <a:pt x="861" y="1979"/>
                    </a:lnTo>
                    <a:lnTo>
                      <a:pt x="825" y="1961"/>
                    </a:lnTo>
                    <a:lnTo>
                      <a:pt x="790" y="1941"/>
                    </a:lnTo>
                    <a:lnTo>
                      <a:pt x="756" y="1919"/>
                    </a:lnTo>
                    <a:lnTo>
                      <a:pt x="723" y="1895"/>
                    </a:lnTo>
                    <a:lnTo>
                      <a:pt x="692" y="1870"/>
                    </a:lnTo>
                    <a:lnTo>
                      <a:pt x="662" y="1844"/>
                    </a:lnTo>
                    <a:lnTo>
                      <a:pt x="632" y="1817"/>
                    </a:lnTo>
                    <a:lnTo>
                      <a:pt x="604" y="1787"/>
                    </a:lnTo>
                    <a:lnTo>
                      <a:pt x="578" y="1757"/>
                    </a:lnTo>
                    <a:lnTo>
                      <a:pt x="553" y="1725"/>
                    </a:lnTo>
                    <a:lnTo>
                      <a:pt x="529" y="1693"/>
                    </a:lnTo>
                    <a:lnTo>
                      <a:pt x="508" y="1658"/>
                    </a:lnTo>
                    <a:lnTo>
                      <a:pt x="488" y="1623"/>
                    </a:lnTo>
                    <a:lnTo>
                      <a:pt x="469" y="1588"/>
                    </a:lnTo>
                    <a:lnTo>
                      <a:pt x="453" y="1550"/>
                    </a:lnTo>
                    <a:lnTo>
                      <a:pt x="438" y="1512"/>
                    </a:lnTo>
                    <a:lnTo>
                      <a:pt x="424" y="1474"/>
                    </a:lnTo>
                    <a:lnTo>
                      <a:pt x="413" y="1433"/>
                    </a:lnTo>
                    <a:lnTo>
                      <a:pt x="403" y="1393"/>
                    </a:lnTo>
                    <a:lnTo>
                      <a:pt x="396" y="1352"/>
                    </a:lnTo>
                    <a:lnTo>
                      <a:pt x="391" y="1310"/>
                    </a:lnTo>
                    <a:lnTo>
                      <a:pt x="388" y="1268"/>
                    </a:lnTo>
                    <a:lnTo>
                      <a:pt x="386" y="1225"/>
                    </a:lnTo>
                    <a:lnTo>
                      <a:pt x="388" y="1181"/>
                    </a:lnTo>
                    <a:lnTo>
                      <a:pt x="391" y="1139"/>
                    </a:lnTo>
                    <a:lnTo>
                      <a:pt x="396" y="1096"/>
                    </a:lnTo>
                    <a:lnTo>
                      <a:pt x="403" y="1056"/>
                    </a:lnTo>
                    <a:lnTo>
                      <a:pt x="413" y="1015"/>
                    </a:lnTo>
                    <a:lnTo>
                      <a:pt x="424" y="975"/>
                    </a:lnTo>
                    <a:lnTo>
                      <a:pt x="438" y="936"/>
                    </a:lnTo>
                    <a:lnTo>
                      <a:pt x="453" y="899"/>
                    </a:lnTo>
                    <a:lnTo>
                      <a:pt x="469" y="861"/>
                    </a:lnTo>
                    <a:lnTo>
                      <a:pt x="488" y="825"/>
                    </a:lnTo>
                    <a:lnTo>
                      <a:pt x="508" y="790"/>
                    </a:lnTo>
                    <a:lnTo>
                      <a:pt x="529" y="757"/>
                    </a:lnTo>
                    <a:lnTo>
                      <a:pt x="553" y="723"/>
                    </a:lnTo>
                    <a:lnTo>
                      <a:pt x="578" y="692"/>
                    </a:lnTo>
                    <a:lnTo>
                      <a:pt x="604" y="662"/>
                    </a:lnTo>
                    <a:lnTo>
                      <a:pt x="632" y="632"/>
                    </a:lnTo>
                    <a:lnTo>
                      <a:pt x="662" y="604"/>
                    </a:lnTo>
                    <a:lnTo>
                      <a:pt x="692" y="578"/>
                    </a:lnTo>
                    <a:lnTo>
                      <a:pt x="723" y="554"/>
                    </a:lnTo>
                    <a:lnTo>
                      <a:pt x="756" y="530"/>
                    </a:lnTo>
                    <a:lnTo>
                      <a:pt x="790" y="508"/>
                    </a:lnTo>
                    <a:lnTo>
                      <a:pt x="825" y="488"/>
                    </a:lnTo>
                    <a:lnTo>
                      <a:pt x="861" y="469"/>
                    </a:lnTo>
                    <a:lnTo>
                      <a:pt x="899" y="453"/>
                    </a:lnTo>
                    <a:lnTo>
                      <a:pt x="936" y="438"/>
                    </a:lnTo>
                    <a:lnTo>
                      <a:pt x="975" y="425"/>
                    </a:lnTo>
                    <a:lnTo>
                      <a:pt x="1015" y="414"/>
                    </a:lnTo>
                    <a:lnTo>
                      <a:pt x="1055" y="403"/>
                    </a:lnTo>
                    <a:lnTo>
                      <a:pt x="1096" y="396"/>
                    </a:lnTo>
                    <a:lnTo>
                      <a:pt x="1139" y="391"/>
                    </a:lnTo>
                    <a:lnTo>
                      <a:pt x="1181" y="388"/>
                    </a:lnTo>
                    <a:lnTo>
                      <a:pt x="1224" y="387"/>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pic>
        <p:nvPicPr>
          <p:cNvPr id="31"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30188" r="339" b="80"/>
          <a:stretch/>
        </p:blipFill>
        <p:spPr bwMode="auto">
          <a:xfrm>
            <a:off x="1331640" y="1226592"/>
            <a:ext cx="2297385" cy="2695548"/>
          </a:xfrm>
          <a:prstGeom prst="parallelogram">
            <a:avLst>
              <a:gd name="adj" fmla="val 16503"/>
            </a:avLst>
          </a:prstGeom>
          <a:noFill/>
          <a:extLst>
            <a:ext uri="{909E8E84-426E-40DD-AFC4-6F175D3DCCD1}">
              <a14:hiddenFill xmlns:a14="http://schemas.microsoft.com/office/drawing/2010/main" xmlns="">
                <a:solidFill>
                  <a:srgbClr val="FFFFFF"/>
                </a:solidFill>
              </a14:hiddenFill>
            </a:ext>
          </a:extLst>
        </p:spPr>
      </p:pic>
      <p:pic>
        <p:nvPicPr>
          <p:cNvPr id="32"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30709" t="7517" r="20914" b="10297"/>
          <a:stretch/>
        </p:blipFill>
        <p:spPr bwMode="auto">
          <a:xfrm>
            <a:off x="3350377" y="1226593"/>
            <a:ext cx="2308641" cy="2695548"/>
          </a:xfrm>
          <a:prstGeom prst="parallelogram">
            <a:avLst>
              <a:gd name="adj" fmla="val 16503"/>
            </a:avLst>
          </a:prstGeom>
          <a:noFill/>
          <a:extLst>
            <a:ext uri="{909E8E84-426E-40DD-AFC4-6F175D3DCCD1}">
              <a14:hiddenFill xmlns:a14="http://schemas.microsoft.com/office/drawing/2010/main" xmlns="">
                <a:solidFill>
                  <a:srgbClr val="FFFFFF"/>
                </a:solidFill>
              </a14:hiddenFill>
            </a:ext>
          </a:extLst>
        </p:spPr>
      </p:pic>
      <p:pic>
        <p:nvPicPr>
          <p:cNvPr id="33" name="Picture 2"/>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6458" t="2473" r="36775" b="434"/>
          <a:stretch/>
        </p:blipFill>
        <p:spPr bwMode="auto">
          <a:xfrm>
            <a:off x="5382718" y="1226593"/>
            <a:ext cx="2308641" cy="2695546"/>
          </a:xfrm>
          <a:prstGeom prst="parallelogram">
            <a:avLst>
              <a:gd name="adj" fmla="val 16503"/>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688699767"/>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additive="base">
                                        <p:cTn id="25" dur="500" fill="hold"/>
                                        <p:tgtEl>
                                          <p:spTgt spid="31"/>
                                        </p:tgtEl>
                                        <p:attrNameLst>
                                          <p:attrName>ppt_x</p:attrName>
                                        </p:attrNameLst>
                                      </p:cBhvr>
                                      <p:tavLst>
                                        <p:tav tm="0">
                                          <p:val>
                                            <p:strVal val="0-#ppt_w/2"/>
                                          </p:val>
                                        </p:tav>
                                        <p:tav tm="100000">
                                          <p:val>
                                            <p:strVal val="#ppt_x"/>
                                          </p:val>
                                        </p:tav>
                                      </p:tavLst>
                                    </p:anim>
                                    <p:anim calcmode="lin" valueType="num">
                                      <p:cBhvr additive="base">
                                        <p:cTn id="26" dur="500" fill="hold"/>
                                        <p:tgtEl>
                                          <p:spTgt spid="31"/>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fill="hold"/>
                                        <p:tgtEl>
                                          <p:spTgt spid="32"/>
                                        </p:tgtEl>
                                        <p:attrNameLst>
                                          <p:attrName>ppt_x</p:attrName>
                                        </p:attrNameLst>
                                      </p:cBhvr>
                                      <p:tavLst>
                                        <p:tav tm="0">
                                          <p:val>
                                            <p:strVal val="0-#ppt_w/2"/>
                                          </p:val>
                                        </p:tav>
                                        <p:tav tm="100000">
                                          <p:val>
                                            <p:strVal val="#ppt_x"/>
                                          </p:val>
                                        </p:tav>
                                      </p:tavLst>
                                    </p:anim>
                                    <p:anim calcmode="lin" valueType="num">
                                      <p:cBhvr additive="base">
                                        <p:cTn id="30" dur="500" fill="hold"/>
                                        <p:tgtEl>
                                          <p:spTgt spid="32"/>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33"/>
                                        </p:tgtEl>
                                        <p:attrNameLst>
                                          <p:attrName>style.visibility</p:attrName>
                                        </p:attrNameLst>
                                      </p:cBhvr>
                                      <p:to>
                                        <p:strVal val="visible"/>
                                      </p:to>
                                    </p:set>
                                    <p:anim calcmode="lin" valueType="num">
                                      <p:cBhvr additive="base">
                                        <p:cTn id="33" dur="500" fill="hold"/>
                                        <p:tgtEl>
                                          <p:spTgt spid="33"/>
                                        </p:tgtEl>
                                        <p:attrNameLst>
                                          <p:attrName>ppt_x</p:attrName>
                                        </p:attrNameLst>
                                      </p:cBhvr>
                                      <p:tavLst>
                                        <p:tav tm="0">
                                          <p:val>
                                            <p:strVal val="0-#ppt_w/2"/>
                                          </p:val>
                                        </p:tav>
                                        <p:tav tm="100000">
                                          <p:val>
                                            <p:strVal val="#ppt_x"/>
                                          </p:val>
                                        </p:tav>
                                      </p:tavLst>
                                    </p:anim>
                                    <p:anim calcmode="lin" valueType="num">
                                      <p:cBhvr additive="base">
                                        <p:cTn id="34" dur="500" fill="hold"/>
                                        <p:tgtEl>
                                          <p:spTgt spid="33"/>
                                        </p:tgtEl>
                                        <p:attrNameLst>
                                          <p:attrName>ppt_y</p:attrName>
                                        </p:attrNameLst>
                                      </p:cBhvr>
                                      <p:tavLst>
                                        <p:tav tm="0">
                                          <p:val>
                                            <p:strVal val="#ppt_y"/>
                                          </p:val>
                                        </p:tav>
                                        <p:tav tm="100000">
                                          <p:val>
                                            <p:strVal val="#ppt_y"/>
                                          </p:val>
                                        </p:tav>
                                      </p:tavLst>
                                    </p:anim>
                                  </p:childTnLst>
                                </p:cTn>
                              </p:par>
                            </p:childTnLst>
                          </p:cTn>
                        </p:par>
                        <p:par>
                          <p:cTn id="35" fill="hold">
                            <p:stCondLst>
                              <p:cond delay="500"/>
                            </p:stCondLst>
                            <p:childTnLst>
                              <p:par>
                                <p:cTn id="36" presetID="22" presetClass="entr" presetSubtype="8"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left)">
                                      <p:cBhvr>
                                        <p:cTn id="38" dur="500"/>
                                        <p:tgtEl>
                                          <p:spTgt spid="17"/>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left)">
                                      <p:cBhvr>
                                        <p:cTn id="41" dur="500"/>
                                        <p:tgtEl>
                                          <p:spTgt spid="16"/>
                                        </p:tgtEl>
                                      </p:cBhvr>
                                    </p:animEffect>
                                  </p:childTnLst>
                                </p:cTn>
                              </p:par>
                            </p:childTnLst>
                          </p:cTn>
                        </p:par>
                        <p:par>
                          <p:cTn id="42" fill="hold">
                            <p:stCondLst>
                              <p:cond delay="1000"/>
                            </p:stCondLst>
                            <p:childTnLst>
                              <p:par>
                                <p:cTn id="43" presetID="22" presetClass="entr" presetSubtype="8"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wipe(left)">
                                      <p:cBhvr>
                                        <p:cTn id="45" dur="500"/>
                                        <p:tgtEl>
                                          <p:spTgt spid="19"/>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left)">
                                      <p:cBhvr>
                                        <p:cTn id="48" dur="500"/>
                                        <p:tgtEl>
                                          <p:spTgt spid="18"/>
                                        </p:tgtEl>
                                      </p:cBhvr>
                                    </p:animEffect>
                                  </p:childTnLst>
                                </p:cTn>
                              </p:par>
                            </p:childTnLst>
                          </p:cTn>
                        </p:par>
                        <p:par>
                          <p:cTn id="49" fill="hold">
                            <p:stCondLst>
                              <p:cond delay="1500"/>
                            </p:stCondLst>
                            <p:childTnLst>
                              <p:par>
                                <p:cTn id="50" presetID="22" presetClass="entr" presetSubtype="8"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left)">
                                      <p:cBhvr>
                                        <p:cTn id="52" dur="500"/>
                                        <p:tgtEl>
                                          <p:spTgt spid="21"/>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left)">
                                      <p:cBhvr>
                                        <p:cTn id="5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5" grpId="0" animBg="1"/>
      <p:bldP spid="16" grpId="0"/>
      <p:bldP spid="17" grpId="0"/>
      <p:bldP spid="18" grpId="0"/>
      <p:bldP spid="19" grpId="0"/>
      <p:bldP spid="20" grpId="0"/>
      <p:bldP spid="21" grpId="0"/>
      <p:bldP spid="2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2" cstate="print"/>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cstate="print"/>
          <a:stretch>
            <a:fillRect/>
          </a:stretch>
        </p:blipFill>
        <p:spPr>
          <a:xfrm rot="10800000" flipH="1">
            <a:off x="5292080" y="457546"/>
            <a:ext cx="1523362" cy="52721"/>
          </a:xfrm>
          <a:prstGeom prst="rect">
            <a:avLst/>
          </a:prstGeom>
        </p:spPr>
      </p:pic>
      <p:pic>
        <p:nvPicPr>
          <p:cNvPr id="51" name="图片占位符 6"/>
          <p:cNvPicPr>
            <a:picLocks noChangeAspect="1"/>
          </p:cNvPicPr>
          <p:nvPr/>
        </p:nvPicPr>
        <p:blipFill rotWithShape="1">
          <a:blip r:embed="rId3" cstate="print">
            <a:extLst>
              <a:ext uri="{28A0092B-C50C-407E-A947-70E740481C1C}">
                <a14:useLocalDpi xmlns:a14="http://schemas.microsoft.com/office/drawing/2010/main" xmlns="" val="0"/>
              </a:ext>
            </a:extLst>
          </a:blip>
          <a:srcRect r="9079"/>
          <a:stretch/>
        </p:blipFill>
        <p:spPr>
          <a:xfrm>
            <a:off x="701044" y="1320797"/>
            <a:ext cx="3727308" cy="2815004"/>
          </a:xfrm>
          <a:prstGeom prst="rect">
            <a:avLst/>
          </a:prstGeom>
        </p:spPr>
      </p:pic>
      <p:pic>
        <p:nvPicPr>
          <p:cNvPr id="52" name="图片占位符 8"/>
          <p:cNvPicPr>
            <a:picLocks noChangeAspect="1"/>
          </p:cNvPicPr>
          <p:nvPr/>
        </p:nvPicPr>
        <p:blipFill rotWithShape="1">
          <a:blip r:embed="rId4" cstate="print">
            <a:extLst>
              <a:ext uri="{28A0092B-C50C-407E-A947-70E740481C1C}">
                <a14:useLocalDpi xmlns:a14="http://schemas.microsoft.com/office/drawing/2010/main" xmlns="" val="0"/>
              </a:ext>
            </a:extLst>
          </a:blip>
          <a:srcRect r="4994"/>
          <a:stretch/>
        </p:blipFill>
        <p:spPr>
          <a:xfrm>
            <a:off x="4804516" y="1320797"/>
            <a:ext cx="3727308" cy="2815004"/>
          </a:xfrm>
          <a:prstGeom prst="rect">
            <a:avLst/>
          </a:prstGeom>
        </p:spPr>
      </p:pic>
      <p:sp>
        <p:nvSpPr>
          <p:cNvPr id="53" name="Rectangle 46"/>
          <p:cNvSpPr/>
          <p:nvPr/>
        </p:nvSpPr>
        <p:spPr>
          <a:xfrm>
            <a:off x="701044" y="3412960"/>
            <a:ext cx="3727308" cy="742966"/>
          </a:xfrm>
          <a:prstGeom prst="rect">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latin typeface="微软雅黑" panose="020B0503020204020204" pitchFamily="34" charset="-122"/>
              <a:ea typeface="微软雅黑" panose="020B0503020204020204" pitchFamily="34" charset="-122"/>
            </a:endParaRPr>
          </a:p>
        </p:txBody>
      </p:sp>
      <p:sp>
        <p:nvSpPr>
          <p:cNvPr id="54" name="Rectangle 47"/>
          <p:cNvSpPr/>
          <p:nvPr/>
        </p:nvSpPr>
        <p:spPr>
          <a:xfrm>
            <a:off x="4804516" y="3392835"/>
            <a:ext cx="3727308" cy="742966"/>
          </a:xfrm>
          <a:prstGeom prst="rect">
            <a:avLst/>
          </a:prstGeom>
          <a:solidFill>
            <a:schemeClr val="accent5">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latin typeface="微软雅黑" panose="020B0503020204020204" pitchFamily="34" charset="-122"/>
              <a:ea typeface="微软雅黑" panose="020B0503020204020204" pitchFamily="34" charset="-122"/>
            </a:endParaRPr>
          </a:p>
        </p:txBody>
      </p:sp>
      <p:grpSp>
        <p:nvGrpSpPr>
          <p:cNvPr id="55" name="Group 48"/>
          <p:cNvGrpSpPr/>
          <p:nvPr/>
        </p:nvGrpSpPr>
        <p:grpSpPr>
          <a:xfrm>
            <a:off x="857384" y="3579768"/>
            <a:ext cx="1210588" cy="420125"/>
            <a:chOff x="1253920" y="5294963"/>
            <a:chExt cx="1614117" cy="560166"/>
          </a:xfrm>
        </p:grpSpPr>
        <p:sp>
          <p:nvSpPr>
            <p:cNvPr id="56" name="TextBox 55"/>
            <p:cNvSpPr txBox="1"/>
            <p:nvPr/>
          </p:nvSpPr>
          <p:spPr>
            <a:xfrm>
              <a:off x="1253920" y="5294963"/>
              <a:ext cx="1066958" cy="369332"/>
            </a:xfrm>
            <a:prstGeom prst="rect">
              <a:avLst/>
            </a:prstGeom>
            <a:noFill/>
          </p:spPr>
          <p:txBody>
            <a:bodyPr wrap="non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项目名称</a:t>
              </a:r>
              <a:endParaRPr lang="id-ID" sz="1200" b="1" dirty="0">
                <a:solidFill>
                  <a:schemeClr val="bg1"/>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1253920" y="5567870"/>
              <a:ext cx="1614117" cy="287259"/>
            </a:xfrm>
            <a:prstGeom prst="rect">
              <a:avLst/>
            </a:prstGeom>
            <a:noFill/>
          </p:spPr>
          <p:txBody>
            <a:bodyPr wrap="none" rtlCol="0">
              <a:spAutoFit/>
            </a:bodyPr>
            <a:lstStyle/>
            <a:p>
              <a:r>
                <a:rPr lang="zh-CN" altLang="en-US" sz="800" dirty="0">
                  <a:solidFill>
                    <a:schemeClr val="bg1"/>
                  </a:solidFill>
                  <a:latin typeface="微软雅黑" panose="020B0503020204020204" pitchFamily="34" charset="-122"/>
                  <a:ea typeface="微软雅黑" panose="020B0503020204020204" pitchFamily="34" charset="-122"/>
                </a:rPr>
                <a:t>此处添加详细文本描述</a:t>
              </a:r>
              <a:endParaRPr lang="id-ID" sz="800" dirty="0">
                <a:solidFill>
                  <a:schemeClr val="bg1"/>
                </a:solidFill>
                <a:latin typeface="微软雅黑" panose="020B0503020204020204" pitchFamily="34" charset="-122"/>
                <a:ea typeface="微软雅黑" panose="020B0503020204020204" pitchFamily="34" charset="-122"/>
              </a:endParaRPr>
            </a:p>
          </p:txBody>
        </p:sp>
      </p:grpSp>
      <p:grpSp>
        <p:nvGrpSpPr>
          <p:cNvPr id="58" name="Group 51"/>
          <p:cNvGrpSpPr/>
          <p:nvPr/>
        </p:nvGrpSpPr>
        <p:grpSpPr>
          <a:xfrm>
            <a:off x="3637242" y="3678657"/>
            <a:ext cx="686891" cy="276999"/>
            <a:chOff x="4960397" y="5426817"/>
            <a:chExt cx="915854" cy="369331"/>
          </a:xfrm>
        </p:grpSpPr>
        <p:grpSp>
          <p:nvGrpSpPr>
            <p:cNvPr id="59" name="Group 52"/>
            <p:cNvGrpSpPr/>
            <p:nvPr/>
          </p:nvGrpSpPr>
          <p:grpSpPr>
            <a:xfrm>
              <a:off x="4960397" y="5448851"/>
              <a:ext cx="251169" cy="251169"/>
              <a:chOff x="8121650" y="-184150"/>
              <a:chExt cx="1181100" cy="1181100"/>
            </a:xfrm>
            <a:solidFill>
              <a:schemeClr val="bg1"/>
            </a:solidFill>
          </p:grpSpPr>
          <p:sp>
            <p:nvSpPr>
              <p:cNvPr id="61" name="Freeform 5"/>
              <p:cNvSpPr>
                <a:spLocks noEditPoints="1"/>
              </p:cNvSpPr>
              <p:nvPr/>
            </p:nvSpPr>
            <p:spPr bwMode="auto">
              <a:xfrm>
                <a:off x="8121650" y="-184150"/>
                <a:ext cx="1181100" cy="1181100"/>
              </a:xfrm>
              <a:custGeom>
                <a:avLst/>
                <a:gdLst>
                  <a:gd name="T0" fmla="*/ 202 w 312"/>
                  <a:gd name="T1" fmla="*/ 98 h 312"/>
                  <a:gd name="T2" fmla="*/ 156 w 312"/>
                  <a:gd name="T3" fmla="*/ 0 h 312"/>
                  <a:gd name="T4" fmla="*/ 88 w 312"/>
                  <a:gd name="T5" fmla="*/ 100 h 312"/>
                  <a:gd name="T6" fmla="*/ 78 w 312"/>
                  <a:gd name="T7" fmla="*/ 105 h 312"/>
                  <a:gd name="T8" fmla="*/ 29 w 312"/>
                  <a:gd name="T9" fmla="*/ 98 h 312"/>
                  <a:gd name="T10" fmla="*/ 0 w 312"/>
                  <a:gd name="T11" fmla="*/ 283 h 312"/>
                  <a:gd name="T12" fmla="*/ 59 w 312"/>
                  <a:gd name="T13" fmla="*/ 312 h 312"/>
                  <a:gd name="T14" fmla="*/ 85 w 312"/>
                  <a:gd name="T15" fmla="*/ 295 h 312"/>
                  <a:gd name="T16" fmla="*/ 88 w 312"/>
                  <a:gd name="T17" fmla="*/ 296 h 312"/>
                  <a:gd name="T18" fmla="*/ 186 w 312"/>
                  <a:gd name="T19" fmla="*/ 312 h 312"/>
                  <a:gd name="T20" fmla="*/ 274 w 312"/>
                  <a:gd name="T21" fmla="*/ 293 h 312"/>
                  <a:gd name="T22" fmla="*/ 278 w 312"/>
                  <a:gd name="T23" fmla="*/ 266 h 312"/>
                  <a:gd name="T24" fmla="*/ 294 w 312"/>
                  <a:gd name="T25" fmla="*/ 214 h 312"/>
                  <a:gd name="T26" fmla="*/ 303 w 312"/>
                  <a:gd name="T27" fmla="*/ 164 h 312"/>
                  <a:gd name="T28" fmla="*/ 312 w 312"/>
                  <a:gd name="T29" fmla="*/ 140 h 312"/>
                  <a:gd name="T30" fmla="*/ 284 w 312"/>
                  <a:gd name="T31" fmla="*/ 102 h 312"/>
                  <a:gd name="T32" fmla="*/ 59 w 312"/>
                  <a:gd name="T33" fmla="*/ 293 h 312"/>
                  <a:gd name="T34" fmla="*/ 20 w 312"/>
                  <a:gd name="T35" fmla="*/ 283 h 312"/>
                  <a:gd name="T36" fmla="*/ 29 w 312"/>
                  <a:gd name="T37" fmla="*/ 117 h 312"/>
                  <a:gd name="T38" fmla="*/ 68 w 312"/>
                  <a:gd name="T39" fmla="*/ 127 h 312"/>
                  <a:gd name="T40" fmla="*/ 292 w 312"/>
                  <a:gd name="T41" fmla="*/ 142 h 312"/>
                  <a:gd name="T42" fmla="*/ 254 w 312"/>
                  <a:gd name="T43" fmla="*/ 156 h 312"/>
                  <a:gd name="T44" fmla="*/ 254 w 312"/>
                  <a:gd name="T45" fmla="*/ 166 h 312"/>
                  <a:gd name="T46" fmla="*/ 288 w 312"/>
                  <a:gd name="T47" fmla="*/ 184 h 312"/>
                  <a:gd name="T48" fmla="*/ 244 w 312"/>
                  <a:gd name="T49" fmla="*/ 205 h 312"/>
                  <a:gd name="T50" fmla="*/ 244 w 312"/>
                  <a:gd name="T51" fmla="*/ 215 h 312"/>
                  <a:gd name="T52" fmla="*/ 276 w 312"/>
                  <a:gd name="T53" fmla="*/ 235 h 312"/>
                  <a:gd name="T54" fmla="*/ 234 w 312"/>
                  <a:gd name="T55" fmla="*/ 254 h 312"/>
                  <a:gd name="T56" fmla="*/ 234 w 312"/>
                  <a:gd name="T57" fmla="*/ 263 h 312"/>
                  <a:gd name="T58" fmla="*/ 259 w 312"/>
                  <a:gd name="T59" fmla="*/ 277 h 312"/>
                  <a:gd name="T60" fmla="*/ 239 w 312"/>
                  <a:gd name="T61" fmla="*/ 293 h 312"/>
                  <a:gd name="T62" fmla="*/ 132 w 312"/>
                  <a:gd name="T63" fmla="*/ 286 h 312"/>
                  <a:gd name="T64" fmla="*/ 78 w 312"/>
                  <a:gd name="T65" fmla="*/ 267 h 312"/>
                  <a:gd name="T66" fmla="*/ 86 w 312"/>
                  <a:gd name="T67" fmla="*/ 122 h 312"/>
                  <a:gd name="T68" fmla="*/ 146 w 312"/>
                  <a:gd name="T69" fmla="*/ 29 h 312"/>
                  <a:gd name="T70" fmla="*/ 185 w 312"/>
                  <a:gd name="T71" fmla="*/ 66 h 312"/>
                  <a:gd name="T72" fmla="*/ 281 w 312"/>
                  <a:gd name="T73" fmla="*/ 121 h 312"/>
                  <a:gd name="T74" fmla="*/ 292 w 312"/>
                  <a:gd name="T75" fmla="*/ 142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2" h="312">
                    <a:moveTo>
                      <a:pt x="284" y="102"/>
                    </a:moveTo>
                    <a:cubicBezTo>
                      <a:pt x="272" y="99"/>
                      <a:pt x="244" y="99"/>
                      <a:pt x="202" y="98"/>
                    </a:cubicBezTo>
                    <a:cubicBezTo>
                      <a:pt x="204" y="89"/>
                      <a:pt x="204" y="80"/>
                      <a:pt x="204" y="66"/>
                    </a:cubicBezTo>
                    <a:cubicBezTo>
                      <a:pt x="204" y="31"/>
                      <a:pt x="179" y="0"/>
                      <a:pt x="156" y="0"/>
                    </a:cubicBezTo>
                    <a:cubicBezTo>
                      <a:pt x="140" y="0"/>
                      <a:pt x="127" y="13"/>
                      <a:pt x="127" y="29"/>
                    </a:cubicBezTo>
                    <a:cubicBezTo>
                      <a:pt x="127" y="49"/>
                      <a:pt x="120" y="83"/>
                      <a:pt x="88" y="100"/>
                    </a:cubicBezTo>
                    <a:cubicBezTo>
                      <a:pt x="85" y="101"/>
                      <a:pt x="78" y="104"/>
                      <a:pt x="77" y="105"/>
                    </a:cubicBezTo>
                    <a:cubicBezTo>
                      <a:pt x="78" y="105"/>
                      <a:pt x="78" y="105"/>
                      <a:pt x="78" y="105"/>
                    </a:cubicBezTo>
                    <a:cubicBezTo>
                      <a:pt x="73" y="101"/>
                      <a:pt x="66" y="98"/>
                      <a:pt x="59" y="98"/>
                    </a:cubicBezTo>
                    <a:cubicBezTo>
                      <a:pt x="29" y="98"/>
                      <a:pt x="29" y="98"/>
                      <a:pt x="29" y="98"/>
                    </a:cubicBezTo>
                    <a:cubicBezTo>
                      <a:pt x="13" y="98"/>
                      <a:pt x="0" y="111"/>
                      <a:pt x="0" y="127"/>
                    </a:cubicBezTo>
                    <a:cubicBezTo>
                      <a:pt x="0" y="283"/>
                      <a:pt x="0" y="283"/>
                      <a:pt x="0" y="283"/>
                    </a:cubicBezTo>
                    <a:cubicBezTo>
                      <a:pt x="0" y="299"/>
                      <a:pt x="13" y="312"/>
                      <a:pt x="29" y="312"/>
                    </a:cubicBezTo>
                    <a:cubicBezTo>
                      <a:pt x="59" y="312"/>
                      <a:pt x="59" y="312"/>
                      <a:pt x="59" y="312"/>
                    </a:cubicBezTo>
                    <a:cubicBezTo>
                      <a:pt x="70" y="312"/>
                      <a:pt x="80" y="305"/>
                      <a:pt x="85" y="295"/>
                    </a:cubicBezTo>
                    <a:cubicBezTo>
                      <a:pt x="85" y="295"/>
                      <a:pt x="85" y="295"/>
                      <a:pt x="85" y="295"/>
                    </a:cubicBezTo>
                    <a:cubicBezTo>
                      <a:pt x="86" y="295"/>
                      <a:pt x="86" y="296"/>
                      <a:pt x="87" y="296"/>
                    </a:cubicBezTo>
                    <a:cubicBezTo>
                      <a:pt x="87" y="296"/>
                      <a:pt x="88" y="296"/>
                      <a:pt x="88" y="296"/>
                    </a:cubicBezTo>
                    <a:cubicBezTo>
                      <a:pt x="93" y="297"/>
                      <a:pt x="104" y="300"/>
                      <a:pt x="127" y="305"/>
                    </a:cubicBezTo>
                    <a:cubicBezTo>
                      <a:pt x="132" y="306"/>
                      <a:pt x="158" y="312"/>
                      <a:pt x="186" y="312"/>
                    </a:cubicBezTo>
                    <a:cubicBezTo>
                      <a:pt x="239" y="312"/>
                      <a:pt x="239" y="312"/>
                      <a:pt x="239" y="312"/>
                    </a:cubicBezTo>
                    <a:cubicBezTo>
                      <a:pt x="255" y="312"/>
                      <a:pt x="267" y="306"/>
                      <a:pt x="274" y="293"/>
                    </a:cubicBezTo>
                    <a:cubicBezTo>
                      <a:pt x="274" y="293"/>
                      <a:pt x="276" y="289"/>
                      <a:pt x="278" y="283"/>
                    </a:cubicBezTo>
                    <a:cubicBezTo>
                      <a:pt x="279" y="278"/>
                      <a:pt x="280" y="272"/>
                      <a:pt x="278" y="266"/>
                    </a:cubicBezTo>
                    <a:cubicBezTo>
                      <a:pt x="289" y="258"/>
                      <a:pt x="292" y="247"/>
                      <a:pt x="294" y="240"/>
                    </a:cubicBezTo>
                    <a:cubicBezTo>
                      <a:pt x="298" y="229"/>
                      <a:pt x="297" y="220"/>
                      <a:pt x="294" y="214"/>
                    </a:cubicBezTo>
                    <a:cubicBezTo>
                      <a:pt x="300" y="208"/>
                      <a:pt x="305" y="200"/>
                      <a:pt x="307" y="187"/>
                    </a:cubicBezTo>
                    <a:cubicBezTo>
                      <a:pt x="309" y="179"/>
                      <a:pt x="307" y="171"/>
                      <a:pt x="303" y="164"/>
                    </a:cubicBezTo>
                    <a:cubicBezTo>
                      <a:pt x="309" y="158"/>
                      <a:pt x="311" y="150"/>
                      <a:pt x="312" y="143"/>
                    </a:cubicBezTo>
                    <a:cubicBezTo>
                      <a:pt x="312" y="140"/>
                      <a:pt x="312" y="140"/>
                      <a:pt x="312" y="140"/>
                    </a:cubicBezTo>
                    <a:cubicBezTo>
                      <a:pt x="312" y="139"/>
                      <a:pt x="312" y="138"/>
                      <a:pt x="312" y="136"/>
                    </a:cubicBezTo>
                    <a:cubicBezTo>
                      <a:pt x="312" y="123"/>
                      <a:pt x="303" y="108"/>
                      <a:pt x="284" y="102"/>
                    </a:cubicBezTo>
                    <a:close/>
                    <a:moveTo>
                      <a:pt x="68" y="283"/>
                    </a:moveTo>
                    <a:cubicBezTo>
                      <a:pt x="68" y="288"/>
                      <a:pt x="64" y="293"/>
                      <a:pt x="59" y="293"/>
                    </a:cubicBezTo>
                    <a:cubicBezTo>
                      <a:pt x="29" y="293"/>
                      <a:pt x="29" y="293"/>
                      <a:pt x="29" y="293"/>
                    </a:cubicBezTo>
                    <a:cubicBezTo>
                      <a:pt x="24" y="293"/>
                      <a:pt x="20" y="288"/>
                      <a:pt x="20" y="283"/>
                    </a:cubicBezTo>
                    <a:cubicBezTo>
                      <a:pt x="20" y="127"/>
                      <a:pt x="20" y="127"/>
                      <a:pt x="20" y="127"/>
                    </a:cubicBezTo>
                    <a:cubicBezTo>
                      <a:pt x="20" y="121"/>
                      <a:pt x="24" y="117"/>
                      <a:pt x="29" y="117"/>
                    </a:cubicBezTo>
                    <a:cubicBezTo>
                      <a:pt x="59" y="117"/>
                      <a:pt x="59" y="117"/>
                      <a:pt x="59" y="117"/>
                    </a:cubicBezTo>
                    <a:cubicBezTo>
                      <a:pt x="64" y="117"/>
                      <a:pt x="68" y="121"/>
                      <a:pt x="68" y="127"/>
                    </a:cubicBezTo>
                    <a:lnTo>
                      <a:pt x="68" y="283"/>
                    </a:lnTo>
                    <a:close/>
                    <a:moveTo>
                      <a:pt x="292" y="142"/>
                    </a:moveTo>
                    <a:cubicBezTo>
                      <a:pt x="292" y="147"/>
                      <a:pt x="290" y="156"/>
                      <a:pt x="273" y="156"/>
                    </a:cubicBezTo>
                    <a:cubicBezTo>
                      <a:pt x="258" y="156"/>
                      <a:pt x="254" y="156"/>
                      <a:pt x="254" y="156"/>
                    </a:cubicBezTo>
                    <a:cubicBezTo>
                      <a:pt x="251" y="156"/>
                      <a:pt x="249" y="158"/>
                      <a:pt x="249" y="161"/>
                    </a:cubicBezTo>
                    <a:cubicBezTo>
                      <a:pt x="249" y="164"/>
                      <a:pt x="251" y="166"/>
                      <a:pt x="254" y="166"/>
                    </a:cubicBezTo>
                    <a:cubicBezTo>
                      <a:pt x="254" y="166"/>
                      <a:pt x="258" y="166"/>
                      <a:pt x="272" y="166"/>
                    </a:cubicBezTo>
                    <a:cubicBezTo>
                      <a:pt x="287" y="166"/>
                      <a:pt x="289" y="178"/>
                      <a:pt x="288" y="184"/>
                    </a:cubicBezTo>
                    <a:cubicBezTo>
                      <a:pt x="287" y="191"/>
                      <a:pt x="283" y="205"/>
                      <a:pt x="267" y="205"/>
                    </a:cubicBezTo>
                    <a:cubicBezTo>
                      <a:pt x="250" y="205"/>
                      <a:pt x="244" y="205"/>
                      <a:pt x="244" y="205"/>
                    </a:cubicBezTo>
                    <a:cubicBezTo>
                      <a:pt x="241" y="205"/>
                      <a:pt x="239" y="207"/>
                      <a:pt x="239" y="210"/>
                    </a:cubicBezTo>
                    <a:cubicBezTo>
                      <a:pt x="239" y="212"/>
                      <a:pt x="241" y="215"/>
                      <a:pt x="244" y="215"/>
                    </a:cubicBezTo>
                    <a:cubicBezTo>
                      <a:pt x="244" y="215"/>
                      <a:pt x="255" y="215"/>
                      <a:pt x="263" y="215"/>
                    </a:cubicBezTo>
                    <a:cubicBezTo>
                      <a:pt x="279" y="215"/>
                      <a:pt x="278" y="227"/>
                      <a:pt x="276" y="235"/>
                    </a:cubicBezTo>
                    <a:cubicBezTo>
                      <a:pt x="272" y="244"/>
                      <a:pt x="271" y="254"/>
                      <a:pt x="250" y="254"/>
                    </a:cubicBezTo>
                    <a:cubicBezTo>
                      <a:pt x="243" y="254"/>
                      <a:pt x="234" y="254"/>
                      <a:pt x="234" y="254"/>
                    </a:cubicBezTo>
                    <a:cubicBezTo>
                      <a:pt x="231" y="254"/>
                      <a:pt x="229" y="256"/>
                      <a:pt x="229" y="258"/>
                    </a:cubicBezTo>
                    <a:cubicBezTo>
                      <a:pt x="229" y="261"/>
                      <a:pt x="231" y="263"/>
                      <a:pt x="234" y="263"/>
                    </a:cubicBezTo>
                    <a:cubicBezTo>
                      <a:pt x="234" y="263"/>
                      <a:pt x="241" y="263"/>
                      <a:pt x="249" y="263"/>
                    </a:cubicBezTo>
                    <a:cubicBezTo>
                      <a:pt x="260" y="263"/>
                      <a:pt x="260" y="273"/>
                      <a:pt x="259" y="277"/>
                    </a:cubicBezTo>
                    <a:cubicBezTo>
                      <a:pt x="258" y="281"/>
                      <a:pt x="257" y="284"/>
                      <a:pt x="257" y="284"/>
                    </a:cubicBezTo>
                    <a:cubicBezTo>
                      <a:pt x="254" y="289"/>
                      <a:pt x="249" y="293"/>
                      <a:pt x="239" y="293"/>
                    </a:cubicBezTo>
                    <a:cubicBezTo>
                      <a:pt x="186" y="293"/>
                      <a:pt x="186" y="293"/>
                      <a:pt x="186" y="293"/>
                    </a:cubicBezTo>
                    <a:cubicBezTo>
                      <a:pt x="159" y="293"/>
                      <a:pt x="132" y="286"/>
                      <a:pt x="132" y="286"/>
                    </a:cubicBezTo>
                    <a:cubicBezTo>
                      <a:pt x="91" y="277"/>
                      <a:pt x="89" y="276"/>
                      <a:pt x="86" y="275"/>
                    </a:cubicBezTo>
                    <a:cubicBezTo>
                      <a:pt x="86" y="275"/>
                      <a:pt x="78" y="274"/>
                      <a:pt x="78" y="267"/>
                    </a:cubicBezTo>
                    <a:cubicBezTo>
                      <a:pt x="78" y="132"/>
                      <a:pt x="78" y="132"/>
                      <a:pt x="78" y="132"/>
                    </a:cubicBezTo>
                    <a:cubicBezTo>
                      <a:pt x="78" y="128"/>
                      <a:pt x="81" y="124"/>
                      <a:pt x="86" y="122"/>
                    </a:cubicBezTo>
                    <a:cubicBezTo>
                      <a:pt x="86" y="122"/>
                      <a:pt x="87" y="122"/>
                      <a:pt x="88" y="121"/>
                    </a:cubicBezTo>
                    <a:cubicBezTo>
                      <a:pt x="132" y="103"/>
                      <a:pt x="146" y="62"/>
                      <a:pt x="146" y="29"/>
                    </a:cubicBezTo>
                    <a:cubicBezTo>
                      <a:pt x="146" y="25"/>
                      <a:pt x="150" y="20"/>
                      <a:pt x="156" y="20"/>
                    </a:cubicBezTo>
                    <a:cubicBezTo>
                      <a:pt x="166" y="20"/>
                      <a:pt x="185" y="40"/>
                      <a:pt x="185" y="66"/>
                    </a:cubicBezTo>
                    <a:cubicBezTo>
                      <a:pt x="185" y="89"/>
                      <a:pt x="184" y="93"/>
                      <a:pt x="176" y="117"/>
                    </a:cubicBezTo>
                    <a:cubicBezTo>
                      <a:pt x="273" y="117"/>
                      <a:pt x="272" y="118"/>
                      <a:pt x="281" y="121"/>
                    </a:cubicBezTo>
                    <a:cubicBezTo>
                      <a:pt x="292" y="124"/>
                      <a:pt x="293" y="133"/>
                      <a:pt x="293" y="136"/>
                    </a:cubicBezTo>
                    <a:cubicBezTo>
                      <a:pt x="293" y="139"/>
                      <a:pt x="292" y="138"/>
                      <a:pt x="292" y="14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62" name="Freeform 6"/>
              <p:cNvSpPr>
                <a:spLocks noEditPoints="1"/>
              </p:cNvSpPr>
              <p:nvPr/>
            </p:nvSpPr>
            <p:spPr bwMode="auto">
              <a:xfrm>
                <a:off x="8231188" y="777875"/>
                <a:ext cx="112713" cy="109538"/>
              </a:xfrm>
              <a:custGeom>
                <a:avLst/>
                <a:gdLst>
                  <a:gd name="T0" fmla="*/ 15 w 30"/>
                  <a:gd name="T1" fmla="*/ 0 h 29"/>
                  <a:gd name="T2" fmla="*/ 0 w 30"/>
                  <a:gd name="T3" fmla="*/ 14 h 29"/>
                  <a:gd name="T4" fmla="*/ 15 w 30"/>
                  <a:gd name="T5" fmla="*/ 29 h 29"/>
                  <a:gd name="T6" fmla="*/ 30 w 30"/>
                  <a:gd name="T7" fmla="*/ 14 h 29"/>
                  <a:gd name="T8" fmla="*/ 15 w 30"/>
                  <a:gd name="T9" fmla="*/ 0 h 29"/>
                  <a:gd name="T10" fmla="*/ 15 w 30"/>
                  <a:gd name="T11" fmla="*/ 19 h 29"/>
                  <a:gd name="T12" fmla="*/ 10 w 30"/>
                  <a:gd name="T13" fmla="*/ 14 h 29"/>
                  <a:gd name="T14" fmla="*/ 15 w 30"/>
                  <a:gd name="T15" fmla="*/ 9 h 29"/>
                  <a:gd name="T16" fmla="*/ 20 w 30"/>
                  <a:gd name="T17" fmla="*/ 14 h 29"/>
                  <a:gd name="T18" fmla="*/ 15 w 30"/>
                  <a:gd name="T19"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9">
                    <a:moveTo>
                      <a:pt x="15" y="0"/>
                    </a:moveTo>
                    <a:cubicBezTo>
                      <a:pt x="7" y="0"/>
                      <a:pt x="0" y="6"/>
                      <a:pt x="0" y="14"/>
                    </a:cubicBezTo>
                    <a:cubicBezTo>
                      <a:pt x="0" y="22"/>
                      <a:pt x="7" y="29"/>
                      <a:pt x="15" y="29"/>
                    </a:cubicBezTo>
                    <a:cubicBezTo>
                      <a:pt x="23" y="29"/>
                      <a:pt x="30" y="22"/>
                      <a:pt x="30" y="14"/>
                    </a:cubicBezTo>
                    <a:cubicBezTo>
                      <a:pt x="30" y="6"/>
                      <a:pt x="23" y="0"/>
                      <a:pt x="15" y="0"/>
                    </a:cubicBezTo>
                    <a:close/>
                    <a:moveTo>
                      <a:pt x="15" y="19"/>
                    </a:moveTo>
                    <a:cubicBezTo>
                      <a:pt x="12" y="19"/>
                      <a:pt x="10" y="17"/>
                      <a:pt x="10" y="14"/>
                    </a:cubicBezTo>
                    <a:cubicBezTo>
                      <a:pt x="10" y="11"/>
                      <a:pt x="12" y="9"/>
                      <a:pt x="15" y="9"/>
                    </a:cubicBezTo>
                    <a:cubicBezTo>
                      <a:pt x="18" y="9"/>
                      <a:pt x="20" y="11"/>
                      <a:pt x="20" y="14"/>
                    </a:cubicBezTo>
                    <a:cubicBezTo>
                      <a:pt x="20" y="17"/>
                      <a:pt x="18" y="19"/>
                      <a:pt x="15" y="1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sp>
          <p:nvSpPr>
            <p:cNvPr id="60" name="TextBox 59"/>
            <p:cNvSpPr txBox="1"/>
            <p:nvPr/>
          </p:nvSpPr>
          <p:spPr>
            <a:xfrm>
              <a:off x="5251721" y="5426817"/>
              <a:ext cx="624530" cy="369331"/>
            </a:xfrm>
            <a:prstGeom prst="rect">
              <a:avLst/>
            </a:prstGeom>
            <a:noFill/>
          </p:spPr>
          <p:txBody>
            <a:bodyPr wrap="none" rtlCol="0">
              <a:spAutoFit/>
            </a:bodyPr>
            <a:lstStyle/>
            <a:p>
              <a:r>
                <a:rPr lang="id-ID" sz="1200" b="1" dirty="0">
                  <a:solidFill>
                    <a:schemeClr val="bg1"/>
                  </a:solidFill>
                  <a:latin typeface="微软雅黑" panose="020B0503020204020204" pitchFamily="34" charset="-122"/>
                  <a:ea typeface="微软雅黑" panose="020B0503020204020204" pitchFamily="34" charset="-122"/>
                </a:rPr>
                <a:t>535</a:t>
              </a:r>
            </a:p>
          </p:txBody>
        </p:sp>
      </p:grpSp>
      <p:grpSp>
        <p:nvGrpSpPr>
          <p:cNvPr id="63" name="Group 56"/>
          <p:cNvGrpSpPr/>
          <p:nvPr/>
        </p:nvGrpSpPr>
        <p:grpSpPr>
          <a:xfrm>
            <a:off x="4982020" y="3579768"/>
            <a:ext cx="1210588" cy="420125"/>
            <a:chOff x="6753434" y="5294963"/>
            <a:chExt cx="1614117" cy="560166"/>
          </a:xfrm>
        </p:grpSpPr>
        <p:sp>
          <p:nvSpPr>
            <p:cNvPr id="64" name="TextBox 63"/>
            <p:cNvSpPr txBox="1"/>
            <p:nvPr/>
          </p:nvSpPr>
          <p:spPr>
            <a:xfrm>
              <a:off x="6753434" y="5294963"/>
              <a:ext cx="1066958" cy="369332"/>
            </a:xfrm>
            <a:prstGeom prst="rect">
              <a:avLst/>
            </a:prstGeom>
            <a:noFill/>
          </p:spPr>
          <p:txBody>
            <a:bodyPr wrap="non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项目名称</a:t>
              </a:r>
              <a:endParaRPr lang="id-ID" sz="1200" b="1" dirty="0">
                <a:solidFill>
                  <a:schemeClr val="bg1"/>
                </a:solidFill>
                <a:latin typeface="微软雅黑" panose="020B0503020204020204" pitchFamily="34" charset="-122"/>
                <a:ea typeface="微软雅黑" panose="020B0503020204020204" pitchFamily="34" charset="-122"/>
              </a:endParaRPr>
            </a:p>
          </p:txBody>
        </p:sp>
        <p:sp>
          <p:nvSpPr>
            <p:cNvPr id="65" name="TextBox 64"/>
            <p:cNvSpPr txBox="1"/>
            <p:nvPr/>
          </p:nvSpPr>
          <p:spPr>
            <a:xfrm>
              <a:off x="6753434" y="5567870"/>
              <a:ext cx="1614117" cy="287259"/>
            </a:xfrm>
            <a:prstGeom prst="rect">
              <a:avLst/>
            </a:prstGeom>
            <a:noFill/>
          </p:spPr>
          <p:txBody>
            <a:bodyPr wrap="none" rtlCol="0">
              <a:spAutoFit/>
            </a:bodyPr>
            <a:lstStyle/>
            <a:p>
              <a:r>
                <a:rPr lang="zh-CN" altLang="en-US" sz="800" dirty="0">
                  <a:solidFill>
                    <a:schemeClr val="bg1"/>
                  </a:solidFill>
                  <a:latin typeface="微软雅黑" panose="020B0503020204020204" pitchFamily="34" charset="-122"/>
                  <a:ea typeface="微软雅黑" panose="020B0503020204020204" pitchFamily="34" charset="-122"/>
                </a:rPr>
                <a:t>此处添加详细文本描述</a:t>
              </a:r>
              <a:endParaRPr lang="id-ID" altLang="zh-CN" sz="800" dirty="0">
                <a:solidFill>
                  <a:schemeClr val="bg1"/>
                </a:solidFill>
                <a:latin typeface="微软雅黑" panose="020B0503020204020204" pitchFamily="34" charset="-122"/>
                <a:ea typeface="微软雅黑" panose="020B0503020204020204" pitchFamily="34" charset="-122"/>
              </a:endParaRPr>
            </a:p>
          </p:txBody>
        </p:sp>
      </p:grpSp>
      <p:grpSp>
        <p:nvGrpSpPr>
          <p:cNvPr id="66" name="Group 59"/>
          <p:cNvGrpSpPr/>
          <p:nvPr/>
        </p:nvGrpSpPr>
        <p:grpSpPr>
          <a:xfrm>
            <a:off x="7765499" y="3678657"/>
            <a:ext cx="683269" cy="276999"/>
            <a:chOff x="10464740" y="5426817"/>
            <a:chExt cx="911025" cy="369331"/>
          </a:xfrm>
        </p:grpSpPr>
        <p:sp>
          <p:nvSpPr>
            <p:cNvPr id="67" name="TextBox 66"/>
            <p:cNvSpPr txBox="1"/>
            <p:nvPr/>
          </p:nvSpPr>
          <p:spPr>
            <a:xfrm>
              <a:off x="10751235" y="5426817"/>
              <a:ext cx="624530" cy="369331"/>
            </a:xfrm>
            <a:prstGeom prst="rect">
              <a:avLst/>
            </a:prstGeom>
            <a:noFill/>
          </p:spPr>
          <p:txBody>
            <a:bodyPr wrap="none" rtlCol="0">
              <a:spAutoFit/>
            </a:bodyPr>
            <a:lstStyle/>
            <a:p>
              <a:r>
                <a:rPr lang="id-ID" sz="1200" b="1" dirty="0">
                  <a:solidFill>
                    <a:schemeClr val="bg1"/>
                  </a:solidFill>
                  <a:latin typeface="微软雅黑" panose="020B0503020204020204" pitchFamily="34" charset="-122"/>
                  <a:ea typeface="微软雅黑" panose="020B0503020204020204" pitchFamily="34" charset="-122"/>
                </a:rPr>
                <a:t>535</a:t>
              </a:r>
            </a:p>
          </p:txBody>
        </p:sp>
        <p:grpSp>
          <p:nvGrpSpPr>
            <p:cNvPr id="68" name="Group 61"/>
            <p:cNvGrpSpPr/>
            <p:nvPr/>
          </p:nvGrpSpPr>
          <p:grpSpPr>
            <a:xfrm>
              <a:off x="10464740" y="5497340"/>
              <a:ext cx="286495" cy="247097"/>
              <a:chOff x="6577013" y="-1389063"/>
              <a:chExt cx="3567113" cy="3076576"/>
            </a:xfrm>
            <a:solidFill>
              <a:schemeClr val="bg1"/>
            </a:solidFill>
          </p:grpSpPr>
          <p:sp>
            <p:nvSpPr>
              <p:cNvPr id="69" name="Freeform 10"/>
              <p:cNvSpPr>
                <a:spLocks noEditPoints="1"/>
              </p:cNvSpPr>
              <p:nvPr/>
            </p:nvSpPr>
            <p:spPr bwMode="auto">
              <a:xfrm>
                <a:off x="6577013" y="-1389063"/>
                <a:ext cx="3567113" cy="3076576"/>
              </a:xfrm>
              <a:custGeom>
                <a:avLst/>
                <a:gdLst>
                  <a:gd name="T0" fmla="*/ 843 w 948"/>
                  <a:gd name="T1" fmla="*/ 102 h 817"/>
                  <a:gd name="T2" fmla="*/ 474 w 948"/>
                  <a:gd name="T3" fmla="*/ 94 h 817"/>
                  <a:gd name="T4" fmla="*/ 105 w 948"/>
                  <a:gd name="T5" fmla="*/ 102 h 817"/>
                  <a:gd name="T6" fmla="*/ 105 w 948"/>
                  <a:gd name="T7" fmla="*/ 478 h 817"/>
                  <a:gd name="T8" fmla="*/ 414 w 948"/>
                  <a:gd name="T9" fmla="*/ 784 h 817"/>
                  <a:gd name="T10" fmla="*/ 534 w 948"/>
                  <a:gd name="T11" fmla="*/ 784 h 817"/>
                  <a:gd name="T12" fmla="*/ 843 w 948"/>
                  <a:gd name="T13" fmla="*/ 478 h 817"/>
                  <a:gd name="T14" fmla="*/ 843 w 948"/>
                  <a:gd name="T15" fmla="*/ 102 h 817"/>
                  <a:gd name="T16" fmla="*/ 803 w 948"/>
                  <a:gd name="T17" fmla="*/ 438 h 817"/>
                  <a:gd name="T18" fmla="*/ 494 w 948"/>
                  <a:gd name="T19" fmla="*/ 745 h 817"/>
                  <a:gd name="T20" fmla="*/ 454 w 948"/>
                  <a:gd name="T21" fmla="*/ 745 h 817"/>
                  <a:gd name="T22" fmla="*/ 145 w 948"/>
                  <a:gd name="T23" fmla="*/ 438 h 817"/>
                  <a:gd name="T24" fmla="*/ 145 w 948"/>
                  <a:gd name="T25" fmla="*/ 142 h 817"/>
                  <a:gd name="T26" fmla="*/ 436 w 948"/>
                  <a:gd name="T27" fmla="*/ 136 h 817"/>
                  <a:gd name="T28" fmla="*/ 474 w 948"/>
                  <a:gd name="T29" fmla="*/ 170 h 817"/>
                  <a:gd name="T30" fmla="*/ 512 w 948"/>
                  <a:gd name="T31" fmla="*/ 136 h 817"/>
                  <a:gd name="T32" fmla="*/ 803 w 948"/>
                  <a:gd name="T33" fmla="*/ 142 h 817"/>
                  <a:gd name="T34" fmla="*/ 803 w 948"/>
                  <a:gd name="T35" fmla="*/ 438 h 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48" h="817">
                    <a:moveTo>
                      <a:pt x="843" y="102"/>
                    </a:moveTo>
                    <a:cubicBezTo>
                      <a:pt x="742" y="2"/>
                      <a:pt x="579" y="0"/>
                      <a:pt x="474" y="94"/>
                    </a:cubicBezTo>
                    <a:cubicBezTo>
                      <a:pt x="369" y="0"/>
                      <a:pt x="206" y="2"/>
                      <a:pt x="105" y="102"/>
                    </a:cubicBezTo>
                    <a:cubicBezTo>
                      <a:pt x="0" y="206"/>
                      <a:pt x="0" y="374"/>
                      <a:pt x="105" y="478"/>
                    </a:cubicBezTo>
                    <a:cubicBezTo>
                      <a:pt x="135" y="508"/>
                      <a:pt x="414" y="784"/>
                      <a:pt x="414" y="784"/>
                    </a:cubicBezTo>
                    <a:cubicBezTo>
                      <a:pt x="447" y="817"/>
                      <a:pt x="501" y="817"/>
                      <a:pt x="534" y="784"/>
                    </a:cubicBezTo>
                    <a:cubicBezTo>
                      <a:pt x="534" y="784"/>
                      <a:pt x="840" y="481"/>
                      <a:pt x="843" y="478"/>
                    </a:cubicBezTo>
                    <a:cubicBezTo>
                      <a:pt x="948" y="374"/>
                      <a:pt x="948" y="206"/>
                      <a:pt x="843" y="102"/>
                    </a:cubicBezTo>
                    <a:close/>
                    <a:moveTo>
                      <a:pt x="803" y="438"/>
                    </a:moveTo>
                    <a:cubicBezTo>
                      <a:pt x="494" y="745"/>
                      <a:pt x="494" y="745"/>
                      <a:pt x="494" y="745"/>
                    </a:cubicBezTo>
                    <a:cubicBezTo>
                      <a:pt x="483" y="756"/>
                      <a:pt x="465" y="756"/>
                      <a:pt x="454" y="745"/>
                    </a:cubicBezTo>
                    <a:cubicBezTo>
                      <a:pt x="145" y="438"/>
                      <a:pt x="145" y="438"/>
                      <a:pt x="145" y="438"/>
                    </a:cubicBezTo>
                    <a:cubicBezTo>
                      <a:pt x="62" y="357"/>
                      <a:pt x="62" y="224"/>
                      <a:pt x="145" y="142"/>
                    </a:cubicBezTo>
                    <a:cubicBezTo>
                      <a:pt x="224" y="63"/>
                      <a:pt x="352" y="60"/>
                      <a:pt x="436" y="136"/>
                    </a:cubicBezTo>
                    <a:cubicBezTo>
                      <a:pt x="474" y="170"/>
                      <a:pt x="474" y="170"/>
                      <a:pt x="474" y="170"/>
                    </a:cubicBezTo>
                    <a:cubicBezTo>
                      <a:pt x="512" y="136"/>
                      <a:pt x="512" y="136"/>
                      <a:pt x="512" y="136"/>
                    </a:cubicBezTo>
                    <a:cubicBezTo>
                      <a:pt x="596" y="60"/>
                      <a:pt x="724" y="63"/>
                      <a:pt x="803" y="142"/>
                    </a:cubicBezTo>
                    <a:cubicBezTo>
                      <a:pt x="886" y="224"/>
                      <a:pt x="886" y="357"/>
                      <a:pt x="803" y="4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70" name="Freeform 11"/>
              <p:cNvSpPr>
                <a:spLocks/>
              </p:cNvSpPr>
              <p:nvPr/>
            </p:nvSpPr>
            <p:spPr bwMode="auto">
              <a:xfrm>
                <a:off x="7200900" y="-766763"/>
                <a:ext cx="500063" cy="500063"/>
              </a:xfrm>
              <a:custGeom>
                <a:avLst/>
                <a:gdLst>
                  <a:gd name="T0" fmla="*/ 119 w 133"/>
                  <a:gd name="T1" fmla="*/ 0 h 133"/>
                  <a:gd name="T2" fmla="*/ 119 w 133"/>
                  <a:gd name="T3" fmla="*/ 0 h 133"/>
                  <a:gd name="T4" fmla="*/ 0 w 133"/>
                  <a:gd name="T5" fmla="*/ 119 h 133"/>
                  <a:gd name="T6" fmla="*/ 0 w 133"/>
                  <a:gd name="T7" fmla="*/ 119 h 133"/>
                  <a:gd name="T8" fmla="*/ 14 w 133"/>
                  <a:gd name="T9" fmla="*/ 133 h 133"/>
                  <a:gd name="T10" fmla="*/ 28 w 133"/>
                  <a:gd name="T11" fmla="*/ 119 h 133"/>
                  <a:gd name="T12" fmla="*/ 28 w 133"/>
                  <a:gd name="T13" fmla="*/ 119 h 133"/>
                  <a:gd name="T14" fmla="*/ 119 w 133"/>
                  <a:gd name="T15" fmla="*/ 28 h 133"/>
                  <a:gd name="T16" fmla="*/ 119 w 133"/>
                  <a:gd name="T17" fmla="*/ 28 h 133"/>
                  <a:gd name="T18" fmla="*/ 133 w 133"/>
                  <a:gd name="T19" fmla="*/ 14 h 133"/>
                  <a:gd name="T20" fmla="*/ 119 w 133"/>
                  <a:gd name="T21"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 h="133">
                    <a:moveTo>
                      <a:pt x="119" y="0"/>
                    </a:moveTo>
                    <a:cubicBezTo>
                      <a:pt x="119" y="0"/>
                      <a:pt x="119" y="0"/>
                      <a:pt x="119" y="0"/>
                    </a:cubicBezTo>
                    <a:cubicBezTo>
                      <a:pt x="53" y="0"/>
                      <a:pt x="0" y="53"/>
                      <a:pt x="0" y="119"/>
                    </a:cubicBezTo>
                    <a:cubicBezTo>
                      <a:pt x="0" y="119"/>
                      <a:pt x="0" y="119"/>
                      <a:pt x="0" y="119"/>
                    </a:cubicBezTo>
                    <a:cubicBezTo>
                      <a:pt x="0" y="127"/>
                      <a:pt x="6" y="133"/>
                      <a:pt x="14" y="133"/>
                    </a:cubicBezTo>
                    <a:cubicBezTo>
                      <a:pt x="22" y="133"/>
                      <a:pt x="28" y="127"/>
                      <a:pt x="28" y="119"/>
                    </a:cubicBezTo>
                    <a:cubicBezTo>
                      <a:pt x="28" y="119"/>
                      <a:pt x="28" y="119"/>
                      <a:pt x="28" y="119"/>
                    </a:cubicBezTo>
                    <a:cubicBezTo>
                      <a:pt x="28" y="69"/>
                      <a:pt x="69" y="28"/>
                      <a:pt x="119" y="28"/>
                    </a:cubicBezTo>
                    <a:cubicBezTo>
                      <a:pt x="119" y="28"/>
                      <a:pt x="119" y="28"/>
                      <a:pt x="119" y="28"/>
                    </a:cubicBezTo>
                    <a:cubicBezTo>
                      <a:pt x="127" y="28"/>
                      <a:pt x="133" y="22"/>
                      <a:pt x="133" y="14"/>
                    </a:cubicBezTo>
                    <a:cubicBezTo>
                      <a:pt x="133" y="6"/>
                      <a:pt x="127" y="0"/>
                      <a:pt x="119"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xmlns="" val="1615093322"/>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par>
                                <p:cTn id="8" presetID="10" presetClass="entr" presetSubtype="0" fill="hold"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fade">
                                      <p:cBhvr>
                                        <p:cTn id="10" dur="500"/>
                                        <p:tgtEl>
                                          <p:spTgt spid="52"/>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53"/>
                                        </p:tgtEl>
                                        <p:attrNameLst>
                                          <p:attrName>style.visibility</p:attrName>
                                        </p:attrNameLst>
                                      </p:cBhvr>
                                      <p:to>
                                        <p:strVal val="visible"/>
                                      </p:to>
                                    </p:set>
                                    <p:animEffect transition="in" filter="wipe(down)">
                                      <p:cBhvr>
                                        <p:cTn id="14" dur="500"/>
                                        <p:tgtEl>
                                          <p:spTgt spid="5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wipe(down)">
                                      <p:cBhvr>
                                        <p:cTn id="17" dur="500"/>
                                        <p:tgtEl>
                                          <p:spTgt spid="54"/>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55"/>
                                        </p:tgtEl>
                                        <p:attrNameLst>
                                          <p:attrName>style.visibility</p:attrName>
                                        </p:attrNameLst>
                                      </p:cBhvr>
                                      <p:to>
                                        <p:strVal val="visible"/>
                                      </p:to>
                                    </p:set>
                                    <p:animEffect transition="in" filter="fade">
                                      <p:cBhvr>
                                        <p:cTn id="21" dur="500"/>
                                        <p:tgtEl>
                                          <p:spTgt spid="55"/>
                                        </p:tgtEl>
                                      </p:cBhvr>
                                    </p:animEffect>
                                  </p:childTnLst>
                                </p:cTn>
                              </p:par>
                              <p:par>
                                <p:cTn id="22" presetID="10" presetClass="entr" presetSubtype="0" fill="hold" nodeType="withEffect">
                                  <p:stCondLst>
                                    <p:cond delay="0"/>
                                  </p:stCondLst>
                                  <p:childTnLst>
                                    <p:set>
                                      <p:cBhvr>
                                        <p:cTn id="23" dur="1" fill="hold">
                                          <p:stCondLst>
                                            <p:cond delay="0"/>
                                          </p:stCondLst>
                                        </p:cTn>
                                        <p:tgtEl>
                                          <p:spTgt spid="58"/>
                                        </p:tgtEl>
                                        <p:attrNameLst>
                                          <p:attrName>style.visibility</p:attrName>
                                        </p:attrNameLst>
                                      </p:cBhvr>
                                      <p:to>
                                        <p:strVal val="visible"/>
                                      </p:to>
                                    </p:set>
                                    <p:animEffect transition="in" filter="fade">
                                      <p:cBhvr>
                                        <p:cTn id="24" dur="500"/>
                                        <p:tgtEl>
                                          <p:spTgt spid="58"/>
                                        </p:tgtEl>
                                      </p:cBhvr>
                                    </p:animEffect>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63"/>
                                        </p:tgtEl>
                                        <p:attrNameLst>
                                          <p:attrName>style.visibility</p:attrName>
                                        </p:attrNameLst>
                                      </p:cBhvr>
                                      <p:to>
                                        <p:strVal val="visible"/>
                                      </p:to>
                                    </p:set>
                                    <p:animEffect transition="in" filter="fade">
                                      <p:cBhvr>
                                        <p:cTn id="28" dur="500"/>
                                        <p:tgtEl>
                                          <p:spTgt spid="63"/>
                                        </p:tgtEl>
                                      </p:cBhvr>
                                    </p:animEffect>
                                  </p:childTnLst>
                                </p:cTn>
                              </p:par>
                              <p:par>
                                <p:cTn id="29" presetID="10" presetClass="entr" presetSubtype="0" fill="hold" nodeType="with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fade">
                                      <p:cBhvr>
                                        <p:cTn id="31"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项目介绍</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9" name="Image 12" descr="Divider Right.png"/>
          <p:cNvPicPr>
            <a:picLocks noChangeAspect="1"/>
          </p:cNvPicPr>
          <p:nvPr/>
        </p:nvPicPr>
        <p:blipFill>
          <a:blip r:embed="rId2" cstate="print"/>
          <a:stretch>
            <a:fillRect/>
          </a:stretch>
        </p:blipFill>
        <p:spPr>
          <a:xfrm flipH="1">
            <a:off x="2267744" y="457546"/>
            <a:ext cx="1523362" cy="52721"/>
          </a:xfrm>
          <a:prstGeom prst="rect">
            <a:avLst/>
          </a:prstGeom>
        </p:spPr>
      </p:pic>
      <p:sp>
        <p:nvSpPr>
          <p:cNvPr id="10"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11" name="Image 12" descr="Divider Right.png"/>
          <p:cNvPicPr>
            <a:picLocks noChangeAspect="1"/>
          </p:cNvPicPr>
          <p:nvPr/>
        </p:nvPicPr>
        <p:blipFill>
          <a:blip r:embed="rId2" cstate="print"/>
          <a:stretch>
            <a:fillRect/>
          </a:stretch>
        </p:blipFill>
        <p:spPr>
          <a:xfrm rot="10800000" flipH="1">
            <a:off x="5292080" y="457546"/>
            <a:ext cx="1523362" cy="52721"/>
          </a:xfrm>
          <a:prstGeom prst="rect">
            <a:avLst/>
          </a:prstGeom>
        </p:spPr>
      </p:pic>
      <p:sp>
        <p:nvSpPr>
          <p:cNvPr id="30" name="Rectangle 166"/>
          <p:cNvSpPr/>
          <p:nvPr/>
        </p:nvSpPr>
        <p:spPr>
          <a:xfrm>
            <a:off x="893953" y="1226820"/>
            <a:ext cx="2404765" cy="3145130"/>
          </a:xfrm>
          <a:prstGeom prst="rect">
            <a:avLst/>
          </a:prstGeom>
          <a:solidFill>
            <a:srgbClr val="FBFBFB"/>
          </a:solidFill>
          <a:ln>
            <a:noFill/>
          </a:ln>
          <a:effectLst>
            <a:outerShdw blurRad="254000" dist="889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latin typeface="+mn-ea"/>
            </a:endParaRPr>
          </a:p>
        </p:txBody>
      </p:sp>
      <p:sp>
        <p:nvSpPr>
          <p:cNvPr id="31" name="Rectangle 171"/>
          <p:cNvSpPr/>
          <p:nvPr/>
        </p:nvSpPr>
        <p:spPr>
          <a:xfrm>
            <a:off x="3366016" y="1226820"/>
            <a:ext cx="2404765" cy="3145130"/>
          </a:xfrm>
          <a:prstGeom prst="rect">
            <a:avLst/>
          </a:prstGeom>
          <a:solidFill>
            <a:srgbClr val="FBFBFB"/>
          </a:solidFill>
          <a:ln>
            <a:noFill/>
          </a:ln>
          <a:effectLst>
            <a:outerShdw blurRad="254000" dist="889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latin typeface="+mn-ea"/>
            </a:endParaRPr>
          </a:p>
        </p:txBody>
      </p:sp>
      <p:sp>
        <p:nvSpPr>
          <p:cNvPr id="32" name="Rectangle 175"/>
          <p:cNvSpPr/>
          <p:nvPr/>
        </p:nvSpPr>
        <p:spPr>
          <a:xfrm>
            <a:off x="5857443" y="1226820"/>
            <a:ext cx="2404765" cy="3145130"/>
          </a:xfrm>
          <a:prstGeom prst="rect">
            <a:avLst/>
          </a:prstGeom>
          <a:solidFill>
            <a:srgbClr val="FBFBFB"/>
          </a:solidFill>
          <a:ln>
            <a:noFill/>
          </a:ln>
          <a:effectLst>
            <a:outerShdw blurRad="254000" dist="889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latin typeface="+mn-ea"/>
            </a:endParaRPr>
          </a:p>
        </p:txBody>
      </p:sp>
      <p:sp>
        <p:nvSpPr>
          <p:cNvPr id="36" name="TextBox 35"/>
          <p:cNvSpPr txBox="1"/>
          <p:nvPr/>
        </p:nvSpPr>
        <p:spPr>
          <a:xfrm>
            <a:off x="1724398" y="3691285"/>
            <a:ext cx="702756" cy="238527"/>
          </a:xfrm>
          <a:prstGeom prst="rect">
            <a:avLst/>
          </a:prstGeom>
          <a:noFill/>
        </p:spPr>
        <p:txBody>
          <a:bodyPr wrap="none" lIns="68580" tIns="34290" rIns="68580" bIns="34290" rtlCol="0">
            <a:spAutoFit/>
          </a:bodyPr>
          <a:lstStyle/>
          <a:p>
            <a:pPr algn="ctr"/>
            <a:r>
              <a:rPr lang="zh-CN" altLang="en-US" sz="1100" b="1" dirty="0">
                <a:solidFill>
                  <a:schemeClr val="tx1">
                    <a:lumMod val="50000"/>
                    <a:lumOff val="50000"/>
                  </a:schemeClr>
                </a:solidFill>
                <a:latin typeface="微软雅黑" panose="020B0503020204020204" pitchFamily="34" charset="-122"/>
                <a:ea typeface="微软雅黑" panose="020B0503020204020204" pitchFamily="34" charset="-122"/>
              </a:rPr>
              <a:t>项目</a:t>
            </a:r>
            <a:r>
              <a:rPr lang="zh-CN" altLang="en-US" sz="1100" b="1" dirty="0">
                <a:solidFill>
                  <a:schemeClr val="accent2"/>
                </a:solidFill>
                <a:latin typeface="微软雅黑" panose="020B0503020204020204" pitchFamily="34" charset="-122"/>
                <a:ea typeface="微软雅黑" panose="020B0503020204020204" pitchFamily="34" charset="-122"/>
              </a:rPr>
              <a:t>名称</a:t>
            </a:r>
            <a:endParaRPr lang="id-ID" sz="1100" b="1" dirty="0">
              <a:solidFill>
                <a:schemeClr val="accent2"/>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1083067" y="4035744"/>
            <a:ext cx="1985410" cy="161583"/>
          </a:xfrm>
          <a:prstGeom prst="rect">
            <a:avLst/>
          </a:prstGeom>
          <a:noFill/>
        </p:spPr>
        <p:txBody>
          <a:bodyPr wrap="square" lIns="68580" tIns="34290" rIns="68580" bIns="34290" rtlCol="0">
            <a:spAutoFit/>
          </a:bodyPr>
          <a:lstStyle/>
          <a:p>
            <a:pPr algn="ctr"/>
            <a:r>
              <a:rPr lang="zh-CN" altLang="en-US" sz="600" spc="225" dirty="0">
                <a:solidFill>
                  <a:schemeClr val="bg1">
                    <a:lumMod val="65000"/>
                  </a:schemeClr>
                </a:solidFill>
                <a:latin typeface="微软雅黑" panose="020B0503020204020204" pitchFamily="34" charset="-122"/>
                <a:ea typeface="微软雅黑" panose="020B0503020204020204" pitchFamily="34" charset="-122"/>
              </a:rPr>
              <a:t>品牌服务</a:t>
            </a:r>
            <a:r>
              <a:rPr lang="id-ID" sz="600" spc="225" dirty="0">
                <a:solidFill>
                  <a:schemeClr val="bg1">
                    <a:lumMod val="65000"/>
                  </a:schemeClr>
                </a:solidFill>
                <a:latin typeface="微软雅黑" panose="020B0503020204020204" pitchFamily="34" charset="-122"/>
                <a:ea typeface="微软雅黑" panose="020B0503020204020204" pitchFamily="34" charset="-122"/>
              </a:rPr>
              <a:t> / </a:t>
            </a:r>
            <a:r>
              <a:rPr lang="zh-CN" altLang="en-US" sz="600" spc="225" dirty="0">
                <a:solidFill>
                  <a:schemeClr val="bg1">
                    <a:lumMod val="65000"/>
                  </a:schemeClr>
                </a:solidFill>
                <a:latin typeface="微软雅黑" panose="020B0503020204020204" pitchFamily="34" charset="-122"/>
                <a:ea typeface="微软雅黑" panose="020B0503020204020204" pitchFamily="34" charset="-122"/>
              </a:rPr>
              <a:t>项目名称</a:t>
            </a:r>
            <a:endParaRPr lang="en-US" sz="600" spc="225"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38" name="Straight Connector 214"/>
          <p:cNvCxnSpPr/>
          <p:nvPr/>
        </p:nvCxnSpPr>
        <p:spPr>
          <a:xfrm>
            <a:off x="1879425" y="3981201"/>
            <a:ext cx="392693" cy="0"/>
          </a:xfrm>
          <a:prstGeom prst="line">
            <a:avLst/>
          </a:prstGeom>
          <a:ln w="6350">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4220777" y="3691285"/>
            <a:ext cx="702756" cy="238527"/>
          </a:xfrm>
          <a:prstGeom prst="rect">
            <a:avLst/>
          </a:prstGeom>
          <a:noFill/>
        </p:spPr>
        <p:txBody>
          <a:bodyPr wrap="none" lIns="68580" tIns="34290" rIns="68580" bIns="34290" rtlCol="0">
            <a:spAutoFit/>
          </a:bodyPr>
          <a:lstStyle/>
          <a:p>
            <a:pPr algn="ctr"/>
            <a:r>
              <a:rPr lang="zh-CN" altLang="en-US" sz="1100" b="1" dirty="0">
                <a:solidFill>
                  <a:schemeClr val="tx1">
                    <a:lumMod val="50000"/>
                    <a:lumOff val="50000"/>
                  </a:schemeClr>
                </a:solidFill>
                <a:latin typeface="微软雅黑" panose="020B0503020204020204" pitchFamily="34" charset="-122"/>
                <a:ea typeface="微软雅黑" panose="020B0503020204020204" pitchFamily="34" charset="-122"/>
              </a:rPr>
              <a:t>项目</a:t>
            </a:r>
            <a:r>
              <a:rPr lang="zh-CN" altLang="en-US" sz="1100" b="1" dirty="0">
                <a:solidFill>
                  <a:schemeClr val="accent2"/>
                </a:solidFill>
                <a:latin typeface="微软雅黑" panose="020B0503020204020204" pitchFamily="34" charset="-122"/>
                <a:ea typeface="微软雅黑" panose="020B0503020204020204" pitchFamily="34" charset="-122"/>
              </a:rPr>
              <a:t>名称</a:t>
            </a:r>
            <a:endParaRPr lang="id-ID" altLang="zh-CN" sz="1100" b="1" dirty="0">
              <a:solidFill>
                <a:schemeClr val="accent2"/>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3579447" y="4035744"/>
            <a:ext cx="1985410" cy="161583"/>
          </a:xfrm>
          <a:prstGeom prst="rect">
            <a:avLst/>
          </a:prstGeom>
          <a:noFill/>
        </p:spPr>
        <p:txBody>
          <a:bodyPr wrap="square" lIns="68580" tIns="34290" rIns="68580" bIns="34290" rtlCol="0">
            <a:spAutoFit/>
          </a:bodyPr>
          <a:lstStyle/>
          <a:p>
            <a:pPr algn="ctr"/>
            <a:r>
              <a:rPr lang="zh-CN" altLang="en-US" sz="600" spc="225" dirty="0">
                <a:solidFill>
                  <a:schemeClr val="bg1">
                    <a:lumMod val="65000"/>
                  </a:schemeClr>
                </a:solidFill>
                <a:latin typeface="微软雅黑" panose="020B0503020204020204" pitchFamily="34" charset="-122"/>
                <a:ea typeface="微软雅黑" panose="020B0503020204020204" pitchFamily="34" charset="-122"/>
              </a:rPr>
              <a:t>品牌服务</a:t>
            </a:r>
            <a:r>
              <a:rPr lang="id-ID" altLang="zh-CN" sz="600" spc="225" dirty="0">
                <a:solidFill>
                  <a:schemeClr val="bg1">
                    <a:lumMod val="65000"/>
                  </a:schemeClr>
                </a:solidFill>
                <a:latin typeface="微软雅黑" panose="020B0503020204020204" pitchFamily="34" charset="-122"/>
                <a:ea typeface="微软雅黑" panose="020B0503020204020204" pitchFamily="34" charset="-122"/>
              </a:rPr>
              <a:t> / </a:t>
            </a:r>
            <a:r>
              <a:rPr lang="zh-CN" altLang="en-US" sz="600" spc="225" dirty="0">
                <a:solidFill>
                  <a:schemeClr val="bg1">
                    <a:lumMod val="65000"/>
                  </a:schemeClr>
                </a:solidFill>
                <a:latin typeface="微软雅黑" panose="020B0503020204020204" pitchFamily="34" charset="-122"/>
                <a:ea typeface="微软雅黑" panose="020B0503020204020204" pitchFamily="34" charset="-122"/>
              </a:rPr>
              <a:t>项目名称</a:t>
            </a:r>
            <a:endParaRPr lang="en-US" altLang="zh-CN" sz="600" spc="225"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41" name="Straight Connector 217"/>
          <p:cNvCxnSpPr/>
          <p:nvPr/>
        </p:nvCxnSpPr>
        <p:spPr>
          <a:xfrm>
            <a:off x="4375805" y="3981201"/>
            <a:ext cx="392693" cy="0"/>
          </a:xfrm>
          <a:prstGeom prst="line">
            <a:avLst/>
          </a:prstGeom>
          <a:ln w="6350">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6670462" y="3691285"/>
            <a:ext cx="702756" cy="238527"/>
          </a:xfrm>
          <a:prstGeom prst="rect">
            <a:avLst/>
          </a:prstGeom>
          <a:noFill/>
        </p:spPr>
        <p:txBody>
          <a:bodyPr wrap="none" lIns="68580" tIns="34290" rIns="68580" bIns="34290" rtlCol="0">
            <a:spAutoFit/>
          </a:bodyPr>
          <a:lstStyle/>
          <a:p>
            <a:pPr algn="ctr"/>
            <a:r>
              <a:rPr lang="zh-CN" altLang="en-US" sz="1100" b="1" dirty="0">
                <a:solidFill>
                  <a:schemeClr val="tx1">
                    <a:lumMod val="50000"/>
                    <a:lumOff val="50000"/>
                  </a:schemeClr>
                </a:solidFill>
                <a:latin typeface="微软雅黑" panose="020B0503020204020204" pitchFamily="34" charset="-122"/>
                <a:ea typeface="微软雅黑" panose="020B0503020204020204" pitchFamily="34" charset="-122"/>
              </a:rPr>
              <a:t>项目</a:t>
            </a:r>
            <a:r>
              <a:rPr lang="zh-CN" altLang="en-US" sz="1100" b="1" dirty="0">
                <a:solidFill>
                  <a:schemeClr val="accent2"/>
                </a:solidFill>
                <a:latin typeface="微软雅黑" panose="020B0503020204020204" pitchFamily="34" charset="-122"/>
                <a:ea typeface="微软雅黑" panose="020B0503020204020204" pitchFamily="34" charset="-122"/>
              </a:rPr>
              <a:t>名称</a:t>
            </a:r>
            <a:endParaRPr lang="id-ID" altLang="zh-CN" sz="1100" b="1" dirty="0">
              <a:solidFill>
                <a:schemeClr val="accent2"/>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6029135" y="4035744"/>
            <a:ext cx="1985410" cy="161583"/>
          </a:xfrm>
          <a:prstGeom prst="rect">
            <a:avLst/>
          </a:prstGeom>
          <a:noFill/>
        </p:spPr>
        <p:txBody>
          <a:bodyPr wrap="square" lIns="68580" tIns="34290" rIns="68580" bIns="34290" rtlCol="0">
            <a:spAutoFit/>
          </a:bodyPr>
          <a:lstStyle/>
          <a:p>
            <a:pPr algn="ctr"/>
            <a:r>
              <a:rPr lang="zh-CN" altLang="en-US" sz="600" spc="225" dirty="0">
                <a:solidFill>
                  <a:schemeClr val="bg1">
                    <a:lumMod val="65000"/>
                  </a:schemeClr>
                </a:solidFill>
                <a:latin typeface="微软雅黑" panose="020B0503020204020204" pitchFamily="34" charset="-122"/>
                <a:ea typeface="微软雅黑" panose="020B0503020204020204" pitchFamily="34" charset="-122"/>
              </a:rPr>
              <a:t>品牌服务</a:t>
            </a:r>
            <a:r>
              <a:rPr lang="id-ID" altLang="zh-CN" sz="600" spc="225" dirty="0">
                <a:solidFill>
                  <a:schemeClr val="bg1">
                    <a:lumMod val="65000"/>
                  </a:schemeClr>
                </a:solidFill>
                <a:latin typeface="微软雅黑" panose="020B0503020204020204" pitchFamily="34" charset="-122"/>
                <a:ea typeface="微软雅黑" panose="020B0503020204020204" pitchFamily="34" charset="-122"/>
              </a:rPr>
              <a:t> / </a:t>
            </a:r>
            <a:r>
              <a:rPr lang="zh-CN" altLang="en-US" sz="600" spc="225" dirty="0">
                <a:solidFill>
                  <a:schemeClr val="bg1">
                    <a:lumMod val="65000"/>
                  </a:schemeClr>
                </a:solidFill>
                <a:latin typeface="微软雅黑" panose="020B0503020204020204" pitchFamily="34" charset="-122"/>
                <a:ea typeface="微软雅黑" panose="020B0503020204020204" pitchFamily="34" charset="-122"/>
              </a:rPr>
              <a:t>项目名称</a:t>
            </a:r>
            <a:endParaRPr lang="en-US" altLang="zh-CN" sz="600" spc="225"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44" name="Straight Connector 220"/>
          <p:cNvCxnSpPr/>
          <p:nvPr/>
        </p:nvCxnSpPr>
        <p:spPr>
          <a:xfrm>
            <a:off x="6825493" y="3981201"/>
            <a:ext cx="392693" cy="0"/>
          </a:xfrm>
          <a:prstGeom prst="line">
            <a:avLst/>
          </a:prstGeom>
          <a:ln w="6350">
            <a:solidFill>
              <a:schemeClr val="accent2"/>
            </a:solidFill>
            <a:prstDash val="dash"/>
          </a:ln>
        </p:spPr>
        <p:style>
          <a:lnRef idx="1">
            <a:schemeClr val="accent1"/>
          </a:lnRef>
          <a:fillRef idx="0">
            <a:schemeClr val="accent1"/>
          </a:fillRef>
          <a:effectRef idx="0">
            <a:schemeClr val="accent1"/>
          </a:effectRef>
          <a:fontRef idx="minor">
            <a:schemeClr val="tx1"/>
          </a:fontRef>
        </p:style>
      </p:cxnSp>
      <p:pic>
        <p:nvPicPr>
          <p:cNvPr id="45" name="图片占位符 6"/>
          <p:cNvPicPr>
            <a:picLocks noChangeAspect="1"/>
          </p:cNvPicPr>
          <p:nvPr/>
        </p:nvPicPr>
        <p:blipFill rotWithShape="1">
          <a:blip r:embed="rId3" cstate="print">
            <a:extLst>
              <a:ext uri="{28A0092B-C50C-407E-A947-70E740481C1C}">
                <a14:useLocalDpi xmlns:a14="http://schemas.microsoft.com/office/drawing/2010/main" xmlns="" val="0"/>
              </a:ext>
            </a:extLst>
          </a:blip>
          <a:srcRect l="35286" r="17926" b="1542"/>
          <a:stretch/>
        </p:blipFill>
        <p:spPr>
          <a:xfrm>
            <a:off x="893953" y="1226820"/>
            <a:ext cx="2405269" cy="2353538"/>
          </a:xfrm>
          <a:prstGeom prst="rect">
            <a:avLst/>
          </a:prstGeom>
        </p:spPr>
      </p:pic>
      <p:pic>
        <p:nvPicPr>
          <p:cNvPr id="46" name="图片占位符 7"/>
          <p:cNvPicPr>
            <a:picLocks noChangeAspect="1"/>
          </p:cNvPicPr>
          <p:nvPr/>
        </p:nvPicPr>
        <p:blipFill rotWithShape="1">
          <a:blip r:embed="rId4" cstate="print">
            <a:extLst>
              <a:ext uri="{28A0092B-C50C-407E-A947-70E740481C1C}">
                <a14:useLocalDpi xmlns:a14="http://schemas.microsoft.com/office/drawing/2010/main" xmlns="" val="0"/>
              </a:ext>
            </a:extLst>
          </a:blip>
          <a:srcRect l="34547" t="796" r="-1" b="2517"/>
          <a:stretch/>
        </p:blipFill>
        <p:spPr>
          <a:xfrm>
            <a:off x="3366018" y="1226819"/>
            <a:ext cx="2404912" cy="2353539"/>
          </a:xfrm>
          <a:prstGeom prst="rect">
            <a:avLst/>
          </a:prstGeom>
        </p:spPr>
      </p:pic>
      <p:pic>
        <p:nvPicPr>
          <p:cNvPr id="47" name="图片占位符 8"/>
          <p:cNvPicPr>
            <a:picLocks noChangeAspect="1"/>
          </p:cNvPicPr>
          <p:nvPr/>
        </p:nvPicPr>
        <p:blipFill>
          <a:blip r:embed="rId5" cstate="print">
            <a:extLst>
              <a:ext uri="{28A0092B-C50C-407E-A947-70E740481C1C}">
                <a14:useLocalDpi xmlns:a14="http://schemas.microsoft.com/office/drawing/2010/main" xmlns="" val="0"/>
              </a:ext>
            </a:extLst>
          </a:blip>
          <a:srcRect t="685" b="685"/>
          <a:stretch>
            <a:fillRect/>
          </a:stretch>
        </p:blipFill>
        <p:spPr>
          <a:xfrm>
            <a:off x="5857443" y="1226820"/>
            <a:ext cx="2405063" cy="2353866"/>
          </a:xfrm>
          <a:prstGeom prst="rect">
            <a:avLst/>
          </a:prstGeom>
        </p:spPr>
      </p:pic>
    </p:spTree>
    <p:extLst>
      <p:ext uri="{BB962C8B-B14F-4D97-AF65-F5344CB8AC3E}">
        <p14:creationId xmlns:p14="http://schemas.microsoft.com/office/powerpoint/2010/main" xmlns="" val="4082497280"/>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par>
                                <p:cTn id="8" presetID="10" presetClass="entr" presetSubtype="0" fill="hold" nodeType="withEffect">
                                  <p:stCondLst>
                                    <p:cond delay="0"/>
                                  </p:stCondLst>
                                  <p:childTnLst>
                                    <p:set>
                                      <p:cBhvr>
                                        <p:cTn id="9" dur="1" fill="hold">
                                          <p:stCondLst>
                                            <p:cond delay="0"/>
                                          </p:stCondLst>
                                        </p:cTn>
                                        <p:tgtEl>
                                          <p:spTgt spid="46"/>
                                        </p:tgtEl>
                                        <p:attrNameLst>
                                          <p:attrName>style.visibility</p:attrName>
                                        </p:attrNameLst>
                                      </p:cBhvr>
                                      <p:to>
                                        <p:strVal val="visible"/>
                                      </p:to>
                                    </p:set>
                                    <p:animEffect transition="in" filter="fade">
                                      <p:cBhvr>
                                        <p:cTn id="10" dur="500"/>
                                        <p:tgtEl>
                                          <p:spTgt spid="46"/>
                                        </p:tgtEl>
                                      </p:cBhvr>
                                    </p:animEffect>
                                  </p:childTnLst>
                                </p:cTn>
                              </p:par>
                              <p:par>
                                <p:cTn id="11" presetID="10" presetClass="entr" presetSubtype="0"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500"/>
                                        <p:tgtEl>
                                          <p:spTgt spid="47"/>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500"/>
                                        <p:tgtEl>
                                          <p:spTgt spid="36"/>
                                        </p:tgtEl>
                                      </p:cBhvr>
                                    </p:animEffect>
                                  </p:childTnLst>
                                </p:cTn>
                              </p:par>
                              <p:par>
                                <p:cTn id="22" presetID="10" presetClass="entr" presetSubtype="0" fill="hold"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500"/>
                                        <p:tgtEl>
                                          <p:spTgt spid="3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500"/>
                                        <p:tgtEl>
                                          <p:spTgt spid="37"/>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500"/>
                                        <p:tgtEl>
                                          <p:spTgt spid="31"/>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500"/>
                                        <p:tgtEl>
                                          <p:spTgt spid="39"/>
                                        </p:tgtEl>
                                      </p:cBhvr>
                                    </p:animEffect>
                                  </p:childTnLst>
                                </p:cTn>
                              </p:par>
                              <p:par>
                                <p:cTn id="36" presetID="10" presetClass="entr" presetSubtype="0" fill="hold" nodeType="with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500"/>
                                        <p:tgtEl>
                                          <p:spTgt spid="4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500"/>
                                        <p:tgtEl>
                                          <p:spTgt spid="40"/>
                                        </p:tgtEl>
                                      </p:cBhvr>
                                    </p:animEffec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fade">
                                      <p:cBhvr>
                                        <p:cTn id="45" dur="500"/>
                                        <p:tgtEl>
                                          <p:spTgt spid="32"/>
                                        </p:tgtEl>
                                      </p:cBhvr>
                                    </p:animEffect>
                                  </p:childTnLst>
                                </p:cTn>
                              </p:par>
                            </p:childTnLst>
                          </p:cTn>
                        </p:par>
                        <p:par>
                          <p:cTn id="46" fill="hold">
                            <p:stCondLst>
                              <p:cond delay="3000"/>
                            </p:stCondLst>
                            <p:childTnLst>
                              <p:par>
                                <p:cTn id="47" presetID="10" presetClass="entr" presetSubtype="0" fill="hold" grpId="0" nodeType="after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fade">
                                      <p:cBhvr>
                                        <p:cTn id="49" dur="500"/>
                                        <p:tgtEl>
                                          <p:spTgt spid="42"/>
                                        </p:tgtEl>
                                      </p:cBhvr>
                                    </p:animEffect>
                                  </p:childTnLst>
                                </p:cTn>
                              </p:par>
                              <p:par>
                                <p:cTn id="50" presetID="10" presetClass="entr" presetSubtype="0" fill="hold" nodeType="with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500"/>
                                        <p:tgtEl>
                                          <p:spTgt spid="44"/>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fade">
                                      <p:cBhvr>
                                        <p:cTn id="5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6" grpId="0"/>
      <p:bldP spid="37" grpId="0"/>
      <p:bldP spid="39" grpId="0"/>
      <p:bldP spid="40" grpId="0"/>
      <p:bldP spid="42" grpId="0"/>
      <p:bldP spid="4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b="4820"/>
          <a:stretch/>
        </p:blipFill>
        <p:spPr bwMode="auto">
          <a:xfrm flipH="1">
            <a:off x="-3" y="-13855"/>
            <a:ext cx="6072295" cy="385307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4" name="任意多边形 13"/>
          <p:cNvSpPr/>
          <p:nvPr/>
        </p:nvSpPr>
        <p:spPr>
          <a:xfrm>
            <a:off x="3560780" y="-92546"/>
            <a:ext cx="5593977" cy="3931760"/>
          </a:xfrm>
          <a:custGeom>
            <a:avLst/>
            <a:gdLst>
              <a:gd name="connsiteX0" fmla="*/ 2409713 w 5486400"/>
              <a:gd name="connsiteY0" fmla="*/ 0 h 3775934"/>
              <a:gd name="connsiteX1" fmla="*/ 0 w 5486400"/>
              <a:gd name="connsiteY1" fmla="*/ 3775934 h 3775934"/>
              <a:gd name="connsiteX2" fmla="*/ 5486400 w 5486400"/>
              <a:gd name="connsiteY2" fmla="*/ 3775934 h 3775934"/>
              <a:gd name="connsiteX3" fmla="*/ 5486400 w 5486400"/>
              <a:gd name="connsiteY3" fmla="*/ 32273 h 3775934"/>
              <a:gd name="connsiteX4" fmla="*/ 2409713 w 5486400"/>
              <a:gd name="connsiteY4" fmla="*/ 0 h 3775934"/>
              <a:gd name="connsiteX0" fmla="*/ 2409713 w 5486400"/>
              <a:gd name="connsiteY0" fmla="*/ 0 h 3775934"/>
              <a:gd name="connsiteX1" fmla="*/ 0 w 5486400"/>
              <a:gd name="connsiteY1" fmla="*/ 3775934 h 3775934"/>
              <a:gd name="connsiteX2" fmla="*/ 5486400 w 5486400"/>
              <a:gd name="connsiteY2" fmla="*/ 3775934 h 3775934"/>
              <a:gd name="connsiteX3" fmla="*/ 5486400 w 5486400"/>
              <a:gd name="connsiteY3" fmla="*/ 10758 h 3775934"/>
              <a:gd name="connsiteX4" fmla="*/ 2409713 w 5486400"/>
              <a:gd name="connsiteY4" fmla="*/ 0 h 37759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00" h="3775934">
                <a:moveTo>
                  <a:pt x="2409713" y="0"/>
                </a:moveTo>
                <a:lnTo>
                  <a:pt x="0" y="3775934"/>
                </a:lnTo>
                <a:lnTo>
                  <a:pt x="5486400" y="3775934"/>
                </a:lnTo>
                <a:lnTo>
                  <a:pt x="5486400" y="10758"/>
                </a:lnTo>
                <a:lnTo>
                  <a:pt x="2409713" y="0"/>
                </a:lnTo>
                <a:close/>
              </a:path>
            </a:pathLst>
          </a:custGeom>
          <a:solidFill>
            <a:schemeClr val="bg1">
              <a:lumMod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TextBox 59"/>
          <p:cNvSpPr txBox="1">
            <a:spLocks noChangeArrowheads="1"/>
          </p:cNvSpPr>
          <p:nvPr/>
        </p:nvSpPr>
        <p:spPr bwMode="auto">
          <a:xfrm>
            <a:off x="4283968" y="4050103"/>
            <a:ext cx="1579278"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defPPr>
              <a:defRPr lang="zh-CN"/>
            </a:defPPr>
            <a:lvl1pPr>
              <a:defRPr b="1">
                <a:solidFill>
                  <a:srgbClr val="F1ECD7"/>
                </a:solidFill>
                <a:latin typeface="Century Gothic" pitchFamily="34" charset="0"/>
                <a:ea typeface="宋体" charset="-122"/>
              </a:defRPr>
            </a:lvl1pPr>
            <a:lvl2pPr marL="742950" indent="-285750" eaLnBrk="0" hangingPunct="0">
              <a:defRPr>
                <a:latin typeface="Calibri" pitchFamily="34" charset="0"/>
                <a:ea typeface="宋体" charset="-122"/>
              </a:defRPr>
            </a:lvl2pPr>
            <a:lvl3pPr marL="1143000" indent="-228600" eaLnBrk="0" hangingPunct="0">
              <a:defRPr>
                <a:latin typeface="Calibri" pitchFamily="34" charset="0"/>
                <a:ea typeface="宋体" charset="-122"/>
              </a:defRPr>
            </a:lvl3pPr>
            <a:lvl4pPr marL="1600200" indent="-228600" eaLnBrk="0" hangingPunct="0">
              <a:defRPr>
                <a:latin typeface="Calibri" pitchFamily="34" charset="0"/>
                <a:ea typeface="宋体" charset="-122"/>
              </a:defRPr>
            </a:lvl4pPr>
            <a:lvl5pPr marL="2057400" indent="-228600" eaLnBrk="0" hangingPunct="0">
              <a:defRPr>
                <a:latin typeface="Calibri" pitchFamily="34" charset="0"/>
                <a:ea typeface="宋体" charset="-122"/>
              </a:defRPr>
            </a:lvl5pPr>
            <a:lvl6pPr marL="2514600" indent="-228600" eaLnBrk="0" fontAlgn="base" hangingPunct="0">
              <a:spcBef>
                <a:spcPct val="0"/>
              </a:spcBef>
              <a:spcAft>
                <a:spcPct val="0"/>
              </a:spcAft>
              <a:defRPr>
                <a:latin typeface="Calibri" pitchFamily="34" charset="0"/>
                <a:ea typeface="宋体" charset="-122"/>
              </a:defRPr>
            </a:lvl6pPr>
            <a:lvl7pPr marL="2971800" indent="-228600" eaLnBrk="0" fontAlgn="base" hangingPunct="0">
              <a:spcBef>
                <a:spcPct val="0"/>
              </a:spcBef>
              <a:spcAft>
                <a:spcPct val="0"/>
              </a:spcAft>
              <a:defRPr>
                <a:latin typeface="Calibri" pitchFamily="34" charset="0"/>
                <a:ea typeface="宋体" charset="-122"/>
              </a:defRPr>
            </a:lvl7pPr>
            <a:lvl8pPr marL="3429000" indent="-228600" eaLnBrk="0" fontAlgn="base" hangingPunct="0">
              <a:spcBef>
                <a:spcPct val="0"/>
              </a:spcBef>
              <a:spcAft>
                <a:spcPct val="0"/>
              </a:spcAft>
              <a:defRPr>
                <a:latin typeface="Calibri" pitchFamily="34" charset="0"/>
                <a:ea typeface="宋体" charset="-122"/>
              </a:defRPr>
            </a:lvl8pPr>
            <a:lvl9pPr marL="3886200" indent="-228600" eaLnBrk="0" fontAlgn="base" hangingPunct="0">
              <a:spcBef>
                <a:spcPct val="0"/>
              </a:spcBef>
              <a:spcAft>
                <a:spcPct val="0"/>
              </a:spcAft>
              <a:defRPr>
                <a:latin typeface="Calibri" pitchFamily="34" charset="0"/>
                <a:ea typeface="宋体" charset="-122"/>
              </a:defRPr>
            </a:lvl9pPr>
          </a:lstStyle>
          <a:p>
            <a:pPr algn="ct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填加文字内容</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TextBox 77"/>
          <p:cNvSpPr txBox="1">
            <a:spLocks noChangeArrowheads="1"/>
          </p:cNvSpPr>
          <p:nvPr/>
        </p:nvSpPr>
        <p:spPr bwMode="auto">
          <a:xfrm>
            <a:off x="4283968" y="4403056"/>
            <a:ext cx="4752528" cy="472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30000"/>
              </a:lnSpc>
            </a:pPr>
            <a:r>
              <a:rPr lang="zh-CN" altLang="en-US" sz="1000" kern="3000" spc="23"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单击此处添加文本内容，文字内容需概括</a:t>
            </a:r>
            <a:r>
              <a:rPr lang="zh-CN" altLang="en-US" sz="1000" kern="3000" spc="23" dirty="0" smtClean="0">
                <a:solidFill>
                  <a:schemeClr val="tx1">
                    <a:lumMod val="50000"/>
                    <a:lumOff val="50000"/>
                  </a:schemeClr>
                </a:solidFill>
                <a:latin typeface="微软雅黑" panose="020B0503020204020204" pitchFamily="34" charset="-122"/>
                <a:ea typeface="微软雅黑" panose="020B0503020204020204" pitchFamily="34" charset="-122"/>
              </a:rPr>
              <a:t>精炼</a:t>
            </a:r>
            <a:r>
              <a:rPr lang="zh-CN" altLang="en-US" sz="1000" kern="3000" spc="23"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单击此处添加文本内容</a:t>
            </a:r>
            <a:r>
              <a:rPr lang="zh-CN" altLang="en-US" sz="1000" kern="3000" spc="23"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en-US" altLang="zh-CN" sz="1000" kern="3000" spc="23"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000" kern="3000" spc="23" dirty="0" smtClean="0">
                <a:solidFill>
                  <a:schemeClr val="tx1">
                    <a:lumMod val="50000"/>
                    <a:lumOff val="50000"/>
                  </a:schemeClr>
                </a:solidFill>
                <a:latin typeface="微软雅黑" panose="020B0503020204020204" pitchFamily="34" charset="-122"/>
                <a:ea typeface="微软雅黑" panose="020B0503020204020204" pitchFamily="34" charset="-122"/>
              </a:rPr>
              <a:t>文字</a:t>
            </a:r>
            <a:r>
              <a:rPr lang="zh-CN" altLang="en-US" sz="1000" kern="3000" spc="23" dirty="0">
                <a:solidFill>
                  <a:schemeClr val="tx1">
                    <a:lumMod val="50000"/>
                    <a:lumOff val="50000"/>
                  </a:schemeClr>
                </a:solidFill>
                <a:latin typeface="微软雅黑" panose="020B0503020204020204" pitchFamily="34" charset="-122"/>
                <a:ea typeface="微软雅黑" panose="020B0503020204020204" pitchFamily="34" charset="-122"/>
              </a:rPr>
              <a:t>内容需概括</a:t>
            </a:r>
            <a:r>
              <a:rPr lang="zh-CN" altLang="en-US" sz="1000" kern="3000" spc="23" dirty="0" smtClean="0">
                <a:solidFill>
                  <a:schemeClr val="tx1">
                    <a:lumMod val="50000"/>
                    <a:lumOff val="50000"/>
                  </a:schemeClr>
                </a:solidFill>
                <a:latin typeface="微软雅黑" panose="020B0503020204020204" pitchFamily="34" charset="-122"/>
                <a:ea typeface="微软雅黑" panose="020B0503020204020204" pitchFamily="34" charset="-122"/>
              </a:rPr>
              <a:t>精炼单击</a:t>
            </a:r>
            <a:r>
              <a:rPr lang="zh-CN" altLang="en-US" sz="1000" kern="3000" spc="23" dirty="0">
                <a:solidFill>
                  <a:schemeClr val="tx1">
                    <a:lumMod val="50000"/>
                    <a:lumOff val="50000"/>
                  </a:schemeClr>
                </a:solidFill>
                <a:latin typeface="微软雅黑" panose="020B0503020204020204" pitchFamily="34" charset="-122"/>
                <a:ea typeface="微软雅黑" panose="020B0503020204020204" pitchFamily="34" charset="-122"/>
              </a:rPr>
              <a:t>此处添加文本内容，文字内容需</a:t>
            </a:r>
            <a:r>
              <a:rPr lang="zh-CN" altLang="en-US" sz="1000" kern="3000" spc="23" dirty="0" smtClean="0">
                <a:solidFill>
                  <a:schemeClr val="tx1">
                    <a:lumMod val="50000"/>
                    <a:lumOff val="50000"/>
                  </a:schemeClr>
                </a:solidFill>
                <a:latin typeface="微软雅黑" panose="020B0503020204020204" pitchFamily="34" charset="-122"/>
                <a:ea typeface="微软雅黑" panose="020B0503020204020204" pitchFamily="34" charset="-122"/>
              </a:rPr>
              <a:t>概括</a:t>
            </a:r>
            <a:endParaRPr lang="en-US" altLang="zh-CN" sz="1000" kern="3000" spc="23"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6228184" y="1839408"/>
            <a:ext cx="2658028" cy="7335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a:defRPr sz="1600">
                <a:solidFill>
                  <a:schemeClr val="tx1">
                    <a:lumMod val="75000"/>
                    <a:lumOff val="25000"/>
                  </a:schemeClr>
                </a:solidFill>
                <a:latin typeface="Century Gothic" pitchFamily="34" charset="0"/>
                <a:ea typeface="微软雅黑" pitchFamily="34" charset="-122"/>
              </a:defRPr>
            </a:lvl1pPr>
            <a:lvl2pPr marL="742950" indent="-285750">
              <a:defRPr>
                <a:latin typeface="Calibri" pitchFamily="34" charset="0"/>
                <a:ea typeface="宋体" pitchFamily="2" charset="-122"/>
              </a:defRPr>
            </a:lvl2pPr>
            <a:lvl3pPr marL="1143000" indent="-228600">
              <a:defRPr>
                <a:latin typeface="Calibri" pitchFamily="34" charset="0"/>
                <a:ea typeface="宋体" pitchFamily="2" charset="-122"/>
              </a:defRPr>
            </a:lvl3pPr>
            <a:lvl4pPr marL="1600200" indent="-228600">
              <a:defRPr>
                <a:latin typeface="Calibri" pitchFamily="34" charset="0"/>
                <a:ea typeface="宋体" pitchFamily="2" charset="-122"/>
              </a:defRPr>
            </a:lvl4pPr>
            <a:lvl5pPr marL="2057400" indent="-228600">
              <a:defRPr>
                <a:latin typeface="Calibri" pitchFamily="34" charset="0"/>
                <a:ea typeface="宋体" pitchFamily="2" charset="-122"/>
              </a:defRPr>
            </a:lvl5pPr>
            <a:lvl6pPr marL="2514600" indent="-228600" fontAlgn="base">
              <a:spcBef>
                <a:spcPct val="0"/>
              </a:spcBef>
              <a:spcAft>
                <a:spcPct val="0"/>
              </a:spcAft>
              <a:defRPr>
                <a:latin typeface="Calibri" pitchFamily="34" charset="0"/>
                <a:ea typeface="宋体" pitchFamily="2" charset="-122"/>
              </a:defRPr>
            </a:lvl6pPr>
            <a:lvl7pPr marL="2971800" indent="-228600" fontAlgn="base">
              <a:spcBef>
                <a:spcPct val="0"/>
              </a:spcBef>
              <a:spcAft>
                <a:spcPct val="0"/>
              </a:spcAft>
              <a:defRPr>
                <a:latin typeface="Calibri" pitchFamily="34" charset="0"/>
                <a:ea typeface="宋体" pitchFamily="2" charset="-122"/>
              </a:defRPr>
            </a:lvl7pPr>
            <a:lvl8pPr marL="3429000" indent="-228600" fontAlgn="base">
              <a:spcBef>
                <a:spcPct val="0"/>
              </a:spcBef>
              <a:spcAft>
                <a:spcPct val="0"/>
              </a:spcAft>
              <a:defRPr>
                <a:latin typeface="Calibri" pitchFamily="34" charset="0"/>
                <a:ea typeface="宋体" pitchFamily="2" charset="-122"/>
              </a:defRPr>
            </a:lvl8pPr>
            <a:lvl9pPr marL="3886200" indent="-228600" fontAlgn="base">
              <a:spcBef>
                <a:spcPct val="0"/>
              </a:spcBef>
              <a:spcAft>
                <a:spcPct val="0"/>
              </a:spcAft>
              <a:defRPr>
                <a:latin typeface="Calibri" pitchFamily="34" charset="0"/>
                <a:ea typeface="宋体" pitchFamily="2" charset="-122"/>
              </a:defRPr>
            </a:lvl9pPr>
          </a:lstStyle>
          <a:p>
            <a:pPr algn="r">
              <a:lnSpc>
                <a:spcPts val="5000"/>
              </a:lnSpc>
            </a:pPr>
            <a:r>
              <a:rPr lang="zh-CN" altLang="en-US" sz="4400" b="1" dirty="0" smtClean="0">
                <a:solidFill>
                  <a:srgbClr val="F2EBE3"/>
                </a:solidFill>
                <a:latin typeface="微软雅黑" panose="020B0503020204020204" pitchFamily="34" charset="-122"/>
              </a:rPr>
              <a:t>填加标题</a:t>
            </a:r>
            <a:endParaRPr lang="en-US" altLang="zh-CN" sz="4400" b="1" dirty="0" smtClean="0">
              <a:solidFill>
                <a:srgbClr val="F2EBE3"/>
              </a:solidFill>
              <a:latin typeface="微软雅黑" panose="020B0503020204020204" pitchFamily="34" charset="-122"/>
            </a:endParaRPr>
          </a:p>
        </p:txBody>
      </p:sp>
      <p:sp>
        <p:nvSpPr>
          <p:cNvPr id="21" name="任意多边形 20"/>
          <p:cNvSpPr/>
          <p:nvPr/>
        </p:nvSpPr>
        <p:spPr>
          <a:xfrm>
            <a:off x="0" y="3839215"/>
            <a:ext cx="3560780" cy="1300822"/>
          </a:xfrm>
          <a:custGeom>
            <a:avLst/>
            <a:gdLst/>
            <a:ahLst/>
            <a:cxnLst/>
            <a:rect l="l" t="t" r="r" b="b"/>
            <a:pathLst>
              <a:path w="3554566" h="1285821">
                <a:moveTo>
                  <a:pt x="0" y="0"/>
                </a:moveTo>
                <a:lnTo>
                  <a:pt x="3554566" y="0"/>
                </a:lnTo>
                <a:lnTo>
                  <a:pt x="2628775" y="1285821"/>
                </a:lnTo>
                <a:lnTo>
                  <a:pt x="0" y="1285821"/>
                </a:lnTo>
                <a:close/>
              </a:path>
            </a:pathLst>
          </a:custGeom>
          <a:solidFill>
            <a:schemeClr val="accent5"/>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22" name="TextBox 77"/>
          <p:cNvSpPr txBox="1">
            <a:spLocks noChangeArrowheads="1"/>
          </p:cNvSpPr>
          <p:nvPr/>
        </p:nvSpPr>
        <p:spPr bwMode="auto">
          <a:xfrm>
            <a:off x="755576" y="4070464"/>
            <a:ext cx="2160240" cy="7335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ts val="5000"/>
              </a:lnSpc>
            </a:pPr>
            <a:r>
              <a:rPr lang="zh-CN" altLang="en-US" sz="2400" b="1" dirty="0" smtClean="0">
                <a:solidFill>
                  <a:srgbClr val="F2EBE3"/>
                </a:solidFill>
                <a:latin typeface="微软雅黑" panose="020B0503020204020204" pitchFamily="34" charset="-122"/>
                <a:ea typeface="微软雅黑" panose="020B0503020204020204" pitchFamily="34" charset="-122"/>
              </a:rPr>
              <a:t>标题一</a:t>
            </a:r>
            <a:endParaRPr lang="en-US" altLang="zh-CN" sz="2400" b="1" dirty="0">
              <a:solidFill>
                <a:srgbClr val="F2EBE3"/>
              </a:solidFill>
              <a:latin typeface="微软雅黑" panose="020B0503020204020204" pitchFamily="34" charset="-122"/>
              <a:ea typeface="微软雅黑" panose="020B0503020204020204" pitchFamily="34" charset="-122"/>
            </a:endParaRPr>
          </a:p>
        </p:txBody>
      </p:sp>
      <p:sp>
        <p:nvSpPr>
          <p:cNvPr id="23" name="Rectangle 12"/>
          <p:cNvSpPr/>
          <p:nvPr/>
        </p:nvSpPr>
        <p:spPr>
          <a:xfrm>
            <a:off x="6072295" y="2671341"/>
            <a:ext cx="2964201" cy="692497"/>
          </a:xfrm>
          <a:prstGeom prst="rect">
            <a:avLst/>
          </a:prstGeom>
        </p:spPr>
        <p:txBody>
          <a:bodyPr wrap="square">
            <a:spAutoFit/>
          </a:bodyPr>
          <a:lstStyle/>
          <a:p>
            <a:pPr>
              <a:lnSpc>
                <a:spcPct val="130000"/>
              </a:lnSpc>
            </a:pPr>
            <a:r>
              <a:rPr lang="zh-CN" altLang="en-US" sz="1000" kern="3000" spc="23" dirty="0">
                <a:solidFill>
                  <a:schemeClr val="bg1"/>
                </a:solidFill>
                <a:latin typeface="微软雅黑" panose="020B0503020204020204" pitchFamily="34" charset="-122"/>
                <a:ea typeface="微软雅黑" panose="020B0503020204020204" pitchFamily="34" charset="-122"/>
              </a:rPr>
              <a:t>单击此处添加文本内容，文字内容需概括</a:t>
            </a:r>
            <a:r>
              <a:rPr lang="zh-CN" altLang="en-US" sz="1000" kern="3000" spc="23" dirty="0" smtClean="0">
                <a:solidFill>
                  <a:schemeClr val="bg1"/>
                </a:solidFill>
                <a:latin typeface="微软雅黑" panose="020B0503020204020204" pitchFamily="34" charset="-122"/>
                <a:ea typeface="微软雅黑" panose="020B0503020204020204" pitchFamily="34" charset="-122"/>
              </a:rPr>
              <a:t>精炼</a:t>
            </a:r>
            <a:endParaRPr lang="en-US" altLang="zh-CN" sz="1000" kern="3000" spc="23"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000" kern="3000" spc="23" dirty="0">
                <a:solidFill>
                  <a:schemeClr val="bg1"/>
                </a:solidFill>
                <a:latin typeface="微软雅黑" panose="020B0503020204020204" pitchFamily="34" charset="-122"/>
                <a:ea typeface="微软雅黑" panose="020B0503020204020204" pitchFamily="34" charset="-122"/>
              </a:rPr>
              <a:t>单击此处添加文本内容，文字内容需概括</a:t>
            </a:r>
            <a:r>
              <a:rPr lang="zh-CN" altLang="en-US" sz="1000" kern="3000" spc="23" dirty="0" smtClean="0">
                <a:solidFill>
                  <a:schemeClr val="bg1"/>
                </a:solidFill>
                <a:latin typeface="微软雅黑" panose="020B0503020204020204" pitchFamily="34" charset="-122"/>
                <a:ea typeface="微软雅黑" panose="020B0503020204020204" pitchFamily="34" charset="-122"/>
              </a:rPr>
              <a:t>精炼</a:t>
            </a:r>
            <a:endParaRPr lang="en-US" altLang="zh-CN" sz="1000" kern="3000" spc="23" dirty="0" smtClean="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000" kern="3000" spc="23" dirty="0" smtClean="0">
                <a:solidFill>
                  <a:schemeClr val="bg1"/>
                </a:solidFill>
                <a:latin typeface="微软雅黑" panose="020B0503020204020204" pitchFamily="34" charset="-122"/>
                <a:ea typeface="微软雅黑" panose="020B0503020204020204" pitchFamily="34" charset="-122"/>
              </a:rPr>
              <a:t>单击</a:t>
            </a:r>
            <a:r>
              <a:rPr lang="zh-CN" altLang="en-US" sz="1000" kern="3000" spc="23" dirty="0">
                <a:solidFill>
                  <a:schemeClr val="bg1"/>
                </a:solidFill>
                <a:latin typeface="微软雅黑" panose="020B0503020204020204" pitchFamily="34" charset="-122"/>
                <a:ea typeface="微软雅黑" panose="020B0503020204020204" pitchFamily="34" charset="-122"/>
              </a:rPr>
              <a:t>此处添加文本内容，文字内容需概括</a:t>
            </a:r>
            <a:r>
              <a:rPr lang="zh-CN" altLang="en-US" sz="1000" kern="3000" spc="23" dirty="0" smtClean="0">
                <a:solidFill>
                  <a:schemeClr val="bg1"/>
                </a:solidFill>
                <a:latin typeface="微软雅黑" panose="020B0503020204020204" pitchFamily="34" charset="-122"/>
                <a:ea typeface="微软雅黑" panose="020B0503020204020204" pitchFamily="34" charset="-122"/>
              </a:rPr>
              <a:t>精炼</a:t>
            </a:r>
            <a:endParaRPr lang="en-US" altLang="zh-CN" sz="1000" kern="3000" spc="23" dirty="0">
              <a:solidFill>
                <a:schemeClr val="bg1"/>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2962192" y="3190913"/>
            <a:ext cx="1197175" cy="1197175"/>
            <a:chOff x="1068965" y="491752"/>
            <a:chExt cx="1197175" cy="1197175"/>
          </a:xfrm>
        </p:grpSpPr>
        <p:grpSp>
          <p:nvGrpSpPr>
            <p:cNvPr id="25" name="组合 24"/>
            <p:cNvGrpSpPr/>
            <p:nvPr/>
          </p:nvGrpSpPr>
          <p:grpSpPr>
            <a:xfrm>
              <a:off x="1068965" y="491752"/>
              <a:ext cx="1197175" cy="1197175"/>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KSO_Shape"/>
            <p:cNvSpPr>
              <a:spLocks/>
            </p:cNvSpPr>
            <p:nvPr/>
          </p:nvSpPr>
          <p:spPr bwMode="auto">
            <a:xfrm>
              <a:off x="1288029" y="829734"/>
              <a:ext cx="759046" cy="52120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accent3"/>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5"/>
                </a:solidFill>
                <a:latin typeface="+mn-lt"/>
                <a:ea typeface="+mn-ea"/>
              </a:endParaRPr>
            </a:p>
          </p:txBody>
        </p:sp>
      </p:grpSp>
    </p:spTree>
    <p:extLst>
      <p:ext uri="{BB962C8B-B14F-4D97-AF65-F5344CB8AC3E}">
        <p14:creationId xmlns:p14="http://schemas.microsoft.com/office/powerpoint/2010/main" xmlns="" val="1552800179"/>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6" presetClass="entr" presetSubtype="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7">
                                          <p:stCondLst>
                                            <p:cond delay="0"/>
                                          </p:stCondLst>
                                        </p:cTn>
                                        <p:tgtEl>
                                          <p:spTgt spid="24"/>
                                        </p:tgtEl>
                                      </p:cBhvr>
                                    </p:animEffect>
                                    <p:anim calcmode="lin" valueType="num">
                                      <p:cBhvr>
                                        <p:cTn id="12" dur="1594"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13" dur="581"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4" dur="581" tmFilter="0, 0; 0.125,0.2665; 0.25,0.4; 0.375,0.465; 0.5,0.5;  0.625,0.535; 0.75,0.6; 0.875,0.7335; 1,1">
                                          <p:stCondLst>
                                            <p:cond delay="581"/>
                                          </p:stCondLst>
                                        </p:cTn>
                                        <p:tgtEl>
                                          <p:spTgt spid="24"/>
                                        </p:tgtEl>
                                        <p:attrNameLst>
                                          <p:attrName>ppt_y</p:attrName>
                                        </p:attrNameLst>
                                      </p:cBhvr>
                                      <p:tavLst>
                                        <p:tav tm="0" fmla="#ppt_y-sin(pi*$)/9">
                                          <p:val>
                                            <p:fltVal val="0"/>
                                          </p:val>
                                        </p:tav>
                                        <p:tav tm="100000">
                                          <p:val>
                                            <p:fltVal val="1"/>
                                          </p:val>
                                        </p:tav>
                                      </p:tavLst>
                                    </p:anim>
                                    <p:anim calcmode="lin" valueType="num">
                                      <p:cBhvr>
                                        <p:cTn id="15" dur="290" tmFilter="0, 0; 0.125,0.2665; 0.25,0.4; 0.375,0.465; 0.5,0.5;  0.625,0.535; 0.75,0.6; 0.875,0.7335; 1,1">
                                          <p:stCondLst>
                                            <p:cond delay="1159"/>
                                          </p:stCondLst>
                                        </p:cTn>
                                        <p:tgtEl>
                                          <p:spTgt spid="24"/>
                                        </p:tgtEl>
                                        <p:attrNameLst>
                                          <p:attrName>ppt_y</p:attrName>
                                        </p:attrNameLst>
                                      </p:cBhvr>
                                      <p:tavLst>
                                        <p:tav tm="0" fmla="#ppt_y-sin(pi*$)/27">
                                          <p:val>
                                            <p:fltVal val="0"/>
                                          </p:val>
                                        </p:tav>
                                        <p:tav tm="100000">
                                          <p:val>
                                            <p:fltVal val="1"/>
                                          </p:val>
                                        </p:tav>
                                      </p:tavLst>
                                    </p:anim>
                                    <p:anim calcmode="lin" valueType="num">
                                      <p:cBhvr>
                                        <p:cTn id="16" dur="144" tmFilter="0, 0; 0.125,0.2665; 0.25,0.4; 0.375,0.465; 0.5,0.5;  0.625,0.535; 0.75,0.6; 0.875,0.7335; 1,1">
                                          <p:stCondLst>
                                            <p:cond delay="1449"/>
                                          </p:stCondLst>
                                        </p:cTn>
                                        <p:tgtEl>
                                          <p:spTgt spid="24"/>
                                        </p:tgtEl>
                                        <p:attrNameLst>
                                          <p:attrName>ppt_y</p:attrName>
                                        </p:attrNameLst>
                                      </p:cBhvr>
                                      <p:tavLst>
                                        <p:tav tm="0" fmla="#ppt_y-sin(pi*$)/81">
                                          <p:val>
                                            <p:fltVal val="0"/>
                                          </p:val>
                                        </p:tav>
                                        <p:tav tm="100000">
                                          <p:val>
                                            <p:fltVal val="1"/>
                                          </p:val>
                                        </p:tav>
                                      </p:tavLst>
                                    </p:anim>
                                    <p:animScale>
                                      <p:cBhvr>
                                        <p:cTn id="17" dur="23">
                                          <p:stCondLst>
                                            <p:cond delay="569"/>
                                          </p:stCondLst>
                                        </p:cTn>
                                        <p:tgtEl>
                                          <p:spTgt spid="24"/>
                                        </p:tgtEl>
                                      </p:cBhvr>
                                      <p:to x="100000" y="60000"/>
                                    </p:animScale>
                                    <p:animScale>
                                      <p:cBhvr>
                                        <p:cTn id="18" dur="145" decel="50000">
                                          <p:stCondLst>
                                            <p:cond delay="592"/>
                                          </p:stCondLst>
                                        </p:cTn>
                                        <p:tgtEl>
                                          <p:spTgt spid="24"/>
                                        </p:tgtEl>
                                      </p:cBhvr>
                                      <p:to x="100000" y="100000"/>
                                    </p:animScale>
                                    <p:animScale>
                                      <p:cBhvr>
                                        <p:cTn id="19" dur="23">
                                          <p:stCondLst>
                                            <p:cond delay="1148"/>
                                          </p:stCondLst>
                                        </p:cTn>
                                        <p:tgtEl>
                                          <p:spTgt spid="24"/>
                                        </p:tgtEl>
                                      </p:cBhvr>
                                      <p:to x="100000" y="80000"/>
                                    </p:animScale>
                                    <p:animScale>
                                      <p:cBhvr>
                                        <p:cTn id="20" dur="145" decel="50000">
                                          <p:stCondLst>
                                            <p:cond delay="1171"/>
                                          </p:stCondLst>
                                        </p:cTn>
                                        <p:tgtEl>
                                          <p:spTgt spid="24"/>
                                        </p:tgtEl>
                                      </p:cBhvr>
                                      <p:to x="100000" y="100000"/>
                                    </p:animScale>
                                    <p:animScale>
                                      <p:cBhvr>
                                        <p:cTn id="21" dur="23">
                                          <p:stCondLst>
                                            <p:cond delay="1437"/>
                                          </p:stCondLst>
                                        </p:cTn>
                                        <p:tgtEl>
                                          <p:spTgt spid="24"/>
                                        </p:tgtEl>
                                      </p:cBhvr>
                                      <p:to x="100000" y="90000"/>
                                    </p:animScale>
                                    <p:animScale>
                                      <p:cBhvr>
                                        <p:cTn id="22" dur="145" decel="50000">
                                          <p:stCondLst>
                                            <p:cond delay="1459"/>
                                          </p:stCondLst>
                                        </p:cTn>
                                        <p:tgtEl>
                                          <p:spTgt spid="24"/>
                                        </p:tgtEl>
                                      </p:cBhvr>
                                      <p:to x="100000" y="100000"/>
                                    </p:animScale>
                                    <p:animScale>
                                      <p:cBhvr>
                                        <p:cTn id="23" dur="23">
                                          <p:stCondLst>
                                            <p:cond delay="1582"/>
                                          </p:stCondLst>
                                        </p:cTn>
                                        <p:tgtEl>
                                          <p:spTgt spid="24"/>
                                        </p:tgtEl>
                                      </p:cBhvr>
                                      <p:to x="100000" y="95000"/>
                                    </p:animScale>
                                    <p:animScale>
                                      <p:cBhvr>
                                        <p:cTn id="24" dur="145" decel="50000">
                                          <p:stCondLst>
                                            <p:cond delay="1605"/>
                                          </p:stCondLst>
                                        </p:cTn>
                                        <p:tgtEl>
                                          <p:spTgt spid="24"/>
                                        </p:tgtEl>
                                      </p:cBhvr>
                                      <p:to x="100000" y="100000"/>
                                    </p:animScale>
                                  </p:childTnLst>
                                </p:cTn>
                              </p:par>
                            </p:childTnLst>
                          </p:cTn>
                        </p:par>
                        <p:par>
                          <p:cTn id="25" fill="hold">
                            <p:stCondLst>
                              <p:cond delay="2250"/>
                            </p:stCondLst>
                            <p:childTnLst>
                              <p:par>
                                <p:cTn id="26" presetID="22" presetClass="entr" presetSubtype="8"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left)">
                                      <p:cBhvr>
                                        <p:cTn id="28" dur="500"/>
                                        <p:tgtEl>
                                          <p:spTgt spid="17"/>
                                        </p:tgtEl>
                                      </p:cBhvr>
                                    </p:animEffect>
                                  </p:childTnLst>
                                </p:cTn>
                              </p:par>
                            </p:childTnLst>
                          </p:cTn>
                        </p:par>
                        <p:par>
                          <p:cTn id="29" fill="hold">
                            <p:stCondLst>
                              <p:cond delay="2750"/>
                            </p:stCondLst>
                            <p:childTnLst>
                              <p:par>
                                <p:cTn id="30" presetID="22" presetClass="entr" presetSubtype="8"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left)">
                                      <p:cBhvr>
                                        <p:cTn id="32" dur="35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left)">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22" grpId="0"/>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占位符 31"/>
          <p:cNvPicPr>
            <a:picLocks noGrp="1" noChangeAspect="1"/>
          </p:cNvPicPr>
          <p:nvPr>
            <p:ph type="pic" sz="quarter" idx="12"/>
          </p:nvPr>
        </p:nvPicPr>
        <p:blipFill>
          <a:blip r:embed="rId2" cstate="print">
            <a:extLst>
              <a:ext uri="{28A0092B-C50C-407E-A947-70E740481C1C}">
                <a14:useLocalDpi xmlns:a14="http://schemas.microsoft.com/office/drawing/2010/main" xmlns="" val="0"/>
              </a:ext>
            </a:extLst>
          </a:blip>
          <a:srcRect l="6002" r="6002"/>
          <a:stretch>
            <a:fillRect/>
          </a:stretch>
        </p:blipFill>
        <p:spPr>
          <a:xfrm>
            <a:off x="6136870" y="1029544"/>
            <a:ext cx="1768475" cy="1766888"/>
          </a:xfr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30" name="图片占位符 29"/>
          <p:cNvPicPr>
            <a:picLocks noGrp="1" noChangeAspect="1"/>
          </p:cNvPicPr>
          <p:nvPr>
            <p:ph type="pic" sz="quarter" idx="14"/>
          </p:nvPr>
        </p:nvPicPr>
        <p:blipFill>
          <a:blip r:embed="rId3" cstate="print">
            <a:extLst>
              <a:ext uri="{28A0092B-C50C-407E-A947-70E740481C1C}">
                <a14:useLocalDpi xmlns:a14="http://schemas.microsoft.com/office/drawing/2010/main" xmlns="" val="0"/>
              </a:ext>
            </a:extLst>
          </a:blip>
          <a:srcRect l="22104" r="22104"/>
          <a:stretch>
            <a:fillRect/>
          </a:stretch>
        </p:blipFill>
        <p:spPr>
          <a:xfrm>
            <a:off x="4883981" y="3017118"/>
            <a:ext cx="1768475" cy="1766888"/>
          </a:xfr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27" name="图片占位符 26"/>
          <p:cNvPicPr>
            <a:picLocks noGrp="1" noChangeAspect="1"/>
          </p:cNvPicPr>
          <p:nvPr>
            <p:ph type="pic" sz="quarter" idx="13"/>
          </p:nvPr>
        </p:nvPicPr>
        <p:blipFill>
          <a:blip r:embed="rId4" cstate="print">
            <a:extLst>
              <a:ext uri="{28A0092B-C50C-407E-A947-70E740481C1C}">
                <a14:useLocalDpi xmlns:a14="http://schemas.microsoft.com/office/drawing/2010/main" xmlns="" val="0"/>
              </a:ext>
            </a:extLst>
          </a:blip>
          <a:srcRect l="18699" r="18699"/>
          <a:stretch>
            <a:fillRect/>
          </a:stretch>
        </p:blipFill>
        <p:spPr>
          <a:xfrm>
            <a:off x="2483768" y="3003798"/>
            <a:ext cx="1768475" cy="1766888"/>
          </a:xfr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2" name="图片占位符 1"/>
          <p:cNvPicPr>
            <a:picLocks noGrp="1" noChangeAspect="1"/>
          </p:cNvPicPr>
          <p:nvPr>
            <p:ph type="pic" sz="quarter" idx="10"/>
          </p:nvPr>
        </p:nvPicPr>
        <p:blipFill>
          <a:blip r:embed="rId5" cstate="print">
            <a:extLst>
              <a:ext uri="{28A0092B-C50C-407E-A947-70E740481C1C}">
                <a14:useLocalDpi xmlns:a14="http://schemas.microsoft.com/office/drawing/2010/main" xmlns="" val="0"/>
              </a:ext>
            </a:extLst>
          </a:blip>
          <a:srcRect l="1240" r="1240"/>
          <a:stretch>
            <a:fillRect/>
          </a:stretch>
        </p:blipFill>
        <p:spPr>
          <a:xfrm>
            <a:off x="1187624" y="1029242"/>
            <a:ext cx="1768475" cy="1766888"/>
          </a:xfr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3" name="图片占位符 2"/>
          <p:cNvPicPr>
            <a:picLocks noGrp="1" noChangeAspect="1"/>
          </p:cNvPicPr>
          <p:nvPr>
            <p:ph type="pic" sz="quarter" idx="11"/>
          </p:nvPr>
        </p:nvPicPr>
        <p:blipFill>
          <a:blip r:embed="rId6" cstate="print">
            <a:extLst>
              <a:ext uri="{28A0092B-C50C-407E-A947-70E740481C1C}">
                <a14:useLocalDpi xmlns:a14="http://schemas.microsoft.com/office/drawing/2010/main" xmlns="" val="0"/>
              </a:ext>
            </a:extLst>
          </a:blip>
          <a:srcRect l="20442" r="20442"/>
          <a:stretch>
            <a:fillRect/>
          </a:stretch>
        </p:blipFill>
        <p:spPr>
          <a:xfrm>
            <a:off x="3659505" y="1029242"/>
            <a:ext cx="1768475" cy="1766888"/>
          </a:xfr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sp>
        <p:nvSpPr>
          <p:cNvPr id="19" name="Rounded Rectangle 36"/>
          <p:cNvSpPr/>
          <p:nvPr/>
        </p:nvSpPr>
        <p:spPr>
          <a:xfrm>
            <a:off x="6053761" y="3255970"/>
            <a:ext cx="924820" cy="206456"/>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微软雅黑" panose="020B0503020204020204" pitchFamily="34" charset="-122"/>
                <a:ea typeface="微软雅黑" panose="020B0503020204020204" pitchFamily="34" charset="-122"/>
                <a:cs typeface="Source Sans Pro ExtraLight"/>
              </a:rPr>
              <a:t>项目名称 </a:t>
            </a:r>
            <a:r>
              <a:rPr lang="en-US" altLang="zh-CN" sz="900" b="1" dirty="0" smtClean="0">
                <a:latin typeface="微软雅黑" panose="020B0503020204020204" pitchFamily="34" charset="-122"/>
                <a:ea typeface="微软雅黑" panose="020B0503020204020204" pitchFamily="34" charset="-122"/>
                <a:cs typeface="Source Sans Pro ExtraLight"/>
              </a:rPr>
              <a:t>05</a:t>
            </a:r>
            <a:endParaRPr lang="en-US" sz="900" b="1" dirty="0">
              <a:latin typeface="微软雅黑" panose="020B0503020204020204" pitchFamily="34" charset="-122"/>
              <a:ea typeface="微软雅黑" panose="020B0503020204020204" pitchFamily="34" charset="-122"/>
              <a:cs typeface="Source Sans Pro ExtraLight"/>
            </a:endParaRPr>
          </a:p>
        </p:txBody>
      </p:sp>
      <p:sp>
        <p:nvSpPr>
          <p:cNvPr id="20" name="Rounded Rectangle 33"/>
          <p:cNvSpPr/>
          <p:nvPr/>
        </p:nvSpPr>
        <p:spPr>
          <a:xfrm>
            <a:off x="4922647" y="1144408"/>
            <a:ext cx="814154" cy="206456"/>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微软雅黑" panose="020B0503020204020204" pitchFamily="34" charset="-122"/>
                <a:ea typeface="微软雅黑" panose="020B0503020204020204" pitchFamily="34" charset="-122"/>
                <a:cs typeface="Source Sans Pro ExtraLight"/>
              </a:rPr>
              <a:t>项目名称 </a:t>
            </a:r>
            <a:r>
              <a:rPr lang="en-US" altLang="zh-CN" sz="900" b="1" dirty="0">
                <a:latin typeface="微软雅黑" panose="020B0503020204020204" pitchFamily="34" charset="-122"/>
                <a:ea typeface="微软雅黑" panose="020B0503020204020204" pitchFamily="34" charset="-122"/>
                <a:cs typeface="Source Sans Pro ExtraLight"/>
              </a:rPr>
              <a:t>0</a:t>
            </a:r>
            <a:r>
              <a:rPr lang="en-US" sz="900" b="1" dirty="0">
                <a:latin typeface="微软雅黑" panose="020B0503020204020204" pitchFamily="34" charset="-122"/>
                <a:ea typeface="微软雅黑" panose="020B0503020204020204" pitchFamily="34" charset="-122"/>
                <a:cs typeface="Source Sans Pro ExtraLight"/>
              </a:rPr>
              <a:t>2</a:t>
            </a:r>
          </a:p>
        </p:txBody>
      </p:sp>
      <p:sp>
        <p:nvSpPr>
          <p:cNvPr id="21" name="Rounded Rectangle 32"/>
          <p:cNvSpPr/>
          <p:nvPr/>
        </p:nvSpPr>
        <p:spPr>
          <a:xfrm>
            <a:off x="2362374" y="1144408"/>
            <a:ext cx="814154" cy="206456"/>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微软雅黑" panose="020B0503020204020204" pitchFamily="34" charset="-122"/>
                <a:ea typeface="微软雅黑" panose="020B0503020204020204" pitchFamily="34" charset="-122"/>
                <a:cs typeface="Source Sans Pro ExtraLight"/>
              </a:rPr>
              <a:t>项目名称 </a:t>
            </a:r>
            <a:r>
              <a:rPr lang="en-US" altLang="zh-CN" sz="900" b="1" dirty="0">
                <a:latin typeface="微软雅黑" panose="020B0503020204020204" pitchFamily="34" charset="-122"/>
                <a:ea typeface="微软雅黑" panose="020B0503020204020204" pitchFamily="34" charset="-122"/>
                <a:cs typeface="Source Sans Pro ExtraLight"/>
              </a:rPr>
              <a:t>0</a:t>
            </a:r>
            <a:r>
              <a:rPr lang="en-US" sz="900" b="1" dirty="0">
                <a:latin typeface="微软雅黑" panose="020B0503020204020204" pitchFamily="34" charset="-122"/>
                <a:ea typeface="微软雅黑" panose="020B0503020204020204" pitchFamily="34" charset="-122"/>
                <a:cs typeface="Source Sans Pro ExtraLight"/>
              </a:rPr>
              <a:t>1</a:t>
            </a:r>
          </a:p>
        </p:txBody>
      </p:sp>
      <p:sp>
        <p:nvSpPr>
          <p:cNvPr id="22" name="Rounded Rectangle 34"/>
          <p:cNvSpPr/>
          <p:nvPr/>
        </p:nvSpPr>
        <p:spPr>
          <a:xfrm>
            <a:off x="7286238" y="1144408"/>
            <a:ext cx="814154" cy="206456"/>
          </a:xfrm>
          <a:prstGeom prst="roundRect">
            <a:avLst>
              <a:gd name="adj" fmla="val 50000"/>
            </a:avLst>
          </a:prstGeom>
          <a:solidFill>
            <a:schemeClr val="accent1">
              <a:lumMod val="65000"/>
              <a:lumOff val="35000"/>
            </a:schemeClr>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微软雅黑" panose="020B0503020204020204" pitchFamily="34" charset="-122"/>
                <a:ea typeface="微软雅黑" panose="020B0503020204020204" pitchFamily="34" charset="-122"/>
                <a:cs typeface="Source Sans Pro ExtraLight"/>
              </a:rPr>
              <a:t>项目名称 </a:t>
            </a:r>
            <a:r>
              <a:rPr lang="en-US" altLang="zh-CN" sz="900" b="1" dirty="0" smtClean="0">
                <a:latin typeface="微软雅黑" panose="020B0503020204020204" pitchFamily="34" charset="-122"/>
                <a:ea typeface="微软雅黑" panose="020B0503020204020204" pitchFamily="34" charset="-122"/>
                <a:cs typeface="Source Sans Pro ExtraLight"/>
              </a:rPr>
              <a:t>03</a:t>
            </a:r>
            <a:endParaRPr lang="en-US" sz="900" b="1" dirty="0">
              <a:latin typeface="微软雅黑" panose="020B0503020204020204" pitchFamily="34" charset="-122"/>
              <a:ea typeface="微软雅黑" panose="020B0503020204020204" pitchFamily="34" charset="-122"/>
              <a:cs typeface="Source Sans Pro ExtraLight"/>
            </a:endParaRPr>
          </a:p>
        </p:txBody>
      </p:sp>
      <p:sp>
        <p:nvSpPr>
          <p:cNvPr id="24" name="Rounded Rectangle 35"/>
          <p:cNvSpPr/>
          <p:nvPr/>
        </p:nvSpPr>
        <p:spPr>
          <a:xfrm>
            <a:off x="3665887" y="3255970"/>
            <a:ext cx="896437" cy="206456"/>
          </a:xfrm>
          <a:prstGeom prst="roundRect">
            <a:avLst>
              <a:gd name="adj" fmla="val 50000"/>
            </a:avLst>
          </a:prstGeom>
          <a:solidFill>
            <a:schemeClr val="accent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1000" b="1" dirty="0">
                <a:latin typeface="微软雅黑" panose="020B0503020204020204" pitchFamily="34" charset="-122"/>
                <a:ea typeface="微软雅黑" panose="020B0503020204020204" pitchFamily="34" charset="-122"/>
                <a:cs typeface="Source Sans Pro ExtraLight"/>
              </a:rPr>
              <a:t>项目名称 </a:t>
            </a:r>
            <a:r>
              <a:rPr lang="en-US" altLang="zh-CN" sz="1000" b="1" dirty="0" smtClean="0">
                <a:latin typeface="微软雅黑" panose="020B0503020204020204" pitchFamily="34" charset="-122"/>
                <a:ea typeface="微软雅黑" panose="020B0503020204020204" pitchFamily="34" charset="-122"/>
                <a:cs typeface="Source Sans Pro ExtraLight"/>
              </a:rPr>
              <a:t>04</a:t>
            </a:r>
            <a:endParaRPr lang="en-US" sz="1000" b="1" dirty="0">
              <a:latin typeface="微软雅黑" panose="020B0503020204020204" pitchFamily="34" charset="-122"/>
              <a:ea typeface="微软雅黑" panose="020B0503020204020204" pitchFamily="34" charset="-122"/>
              <a:cs typeface="Source Sans Pro ExtraLight"/>
            </a:endParaRPr>
          </a:p>
        </p:txBody>
      </p:sp>
      <p:sp>
        <p:nvSpPr>
          <p:cNvPr id="13" name="TextBox 12"/>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14" name="Image 12" descr="Divider Right.png"/>
          <p:cNvPicPr>
            <a:picLocks noChangeAspect="1"/>
          </p:cNvPicPr>
          <p:nvPr/>
        </p:nvPicPr>
        <p:blipFill>
          <a:blip r:embed="rId7" cstate="print"/>
          <a:stretch>
            <a:fillRect/>
          </a:stretch>
        </p:blipFill>
        <p:spPr>
          <a:xfrm flipH="1">
            <a:off x="2267744" y="457546"/>
            <a:ext cx="1523362" cy="52721"/>
          </a:xfrm>
          <a:prstGeom prst="rect">
            <a:avLst/>
          </a:prstGeom>
        </p:spPr>
      </p:pic>
      <p:sp>
        <p:nvSpPr>
          <p:cNvPr id="15"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16" name="Image 12" descr="Divider Right.png"/>
          <p:cNvPicPr>
            <a:picLocks noChangeAspect="1"/>
          </p:cNvPicPr>
          <p:nvPr/>
        </p:nvPicPr>
        <p:blipFill>
          <a:blip r:embed="rId7" cstate="print"/>
          <a:stretch>
            <a:fillRect/>
          </a:stretch>
        </p:blipFill>
        <p:spPr>
          <a:xfrm rot="10800000" flipH="1">
            <a:off x="5292080" y="457546"/>
            <a:ext cx="1523362" cy="52721"/>
          </a:xfrm>
          <a:prstGeom prst="rect">
            <a:avLst/>
          </a:prstGeom>
        </p:spPr>
      </p:pic>
    </p:spTree>
    <p:extLst>
      <p:ext uri="{BB962C8B-B14F-4D97-AF65-F5344CB8AC3E}">
        <p14:creationId xmlns:p14="http://schemas.microsoft.com/office/powerpoint/2010/main" xmlns="" val="305582798"/>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25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50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par>
                                <p:cTn id="14" presetID="10" presetClass="entr" presetSubtype="0" fill="hold" nodeType="withEffect">
                                  <p:stCondLst>
                                    <p:cond delay="75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par>
                                <p:cTn id="17" presetID="10" presetClass="entr" presetSubtype="0" fill="hold" nodeType="withEffect">
                                  <p:stCondLst>
                                    <p:cond delay="100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ppt_w</p:attrName>
                                        </p:attrNameLst>
                                      </p:cBhvr>
                                      <p:tavLst>
                                        <p:tav tm="0">
                                          <p:val>
                                            <p:fltVal val="0"/>
                                          </p:val>
                                        </p:tav>
                                        <p:tav tm="100000">
                                          <p:val>
                                            <p:strVal val="#ppt_w"/>
                                          </p:val>
                                        </p:tav>
                                      </p:tavLst>
                                    </p:anim>
                                    <p:anim calcmode="lin" valueType="num">
                                      <p:cBhvr>
                                        <p:cTn id="24" dur="500" fill="hold"/>
                                        <p:tgtEl>
                                          <p:spTgt spid="21"/>
                                        </p:tgtEl>
                                        <p:attrNameLst>
                                          <p:attrName>ppt_h</p:attrName>
                                        </p:attrNameLst>
                                      </p:cBhvr>
                                      <p:tavLst>
                                        <p:tav tm="0">
                                          <p:val>
                                            <p:fltVal val="0"/>
                                          </p:val>
                                        </p:tav>
                                        <p:tav tm="100000">
                                          <p:val>
                                            <p:strVal val="#ppt_h"/>
                                          </p:val>
                                        </p:tav>
                                      </p:tavLst>
                                    </p:anim>
                                    <p:animEffect transition="in" filter="fade">
                                      <p:cBhvr>
                                        <p:cTn id="25" dur="500"/>
                                        <p:tgtEl>
                                          <p:spTgt spid="21"/>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Effect transition="in" filter="fade">
                                      <p:cBhvr>
                                        <p:cTn id="31" dur="500"/>
                                        <p:tgtEl>
                                          <p:spTgt spid="20"/>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p:cTn id="35" dur="500" fill="hold"/>
                                        <p:tgtEl>
                                          <p:spTgt spid="22"/>
                                        </p:tgtEl>
                                        <p:attrNameLst>
                                          <p:attrName>ppt_w</p:attrName>
                                        </p:attrNameLst>
                                      </p:cBhvr>
                                      <p:tavLst>
                                        <p:tav tm="0">
                                          <p:val>
                                            <p:fltVal val="0"/>
                                          </p:val>
                                        </p:tav>
                                        <p:tav tm="100000">
                                          <p:val>
                                            <p:strVal val="#ppt_w"/>
                                          </p:val>
                                        </p:tav>
                                      </p:tavLst>
                                    </p:anim>
                                    <p:anim calcmode="lin" valueType="num">
                                      <p:cBhvr>
                                        <p:cTn id="36" dur="500" fill="hold"/>
                                        <p:tgtEl>
                                          <p:spTgt spid="22"/>
                                        </p:tgtEl>
                                        <p:attrNameLst>
                                          <p:attrName>ppt_h</p:attrName>
                                        </p:attrNameLst>
                                      </p:cBhvr>
                                      <p:tavLst>
                                        <p:tav tm="0">
                                          <p:val>
                                            <p:fltVal val="0"/>
                                          </p:val>
                                        </p:tav>
                                        <p:tav tm="100000">
                                          <p:val>
                                            <p:strVal val="#ppt_h"/>
                                          </p:val>
                                        </p:tav>
                                      </p:tavLst>
                                    </p:anim>
                                    <p:animEffect transition="in" filter="fade">
                                      <p:cBhvr>
                                        <p:cTn id="37" dur="500"/>
                                        <p:tgtEl>
                                          <p:spTgt spid="22"/>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p:cTn id="41" dur="500" fill="hold"/>
                                        <p:tgtEl>
                                          <p:spTgt spid="24"/>
                                        </p:tgtEl>
                                        <p:attrNameLst>
                                          <p:attrName>ppt_w</p:attrName>
                                        </p:attrNameLst>
                                      </p:cBhvr>
                                      <p:tavLst>
                                        <p:tav tm="0">
                                          <p:val>
                                            <p:fltVal val="0"/>
                                          </p:val>
                                        </p:tav>
                                        <p:tav tm="100000">
                                          <p:val>
                                            <p:strVal val="#ppt_w"/>
                                          </p:val>
                                        </p:tav>
                                      </p:tavLst>
                                    </p:anim>
                                    <p:anim calcmode="lin" valueType="num">
                                      <p:cBhvr>
                                        <p:cTn id="42" dur="500" fill="hold"/>
                                        <p:tgtEl>
                                          <p:spTgt spid="24"/>
                                        </p:tgtEl>
                                        <p:attrNameLst>
                                          <p:attrName>ppt_h</p:attrName>
                                        </p:attrNameLst>
                                      </p:cBhvr>
                                      <p:tavLst>
                                        <p:tav tm="0">
                                          <p:val>
                                            <p:fltVal val="0"/>
                                          </p:val>
                                        </p:tav>
                                        <p:tav tm="100000">
                                          <p:val>
                                            <p:strVal val="#ppt_h"/>
                                          </p:val>
                                        </p:tav>
                                      </p:tavLst>
                                    </p:anim>
                                    <p:animEffect transition="in" filter="fade">
                                      <p:cBhvr>
                                        <p:cTn id="43" dur="500"/>
                                        <p:tgtEl>
                                          <p:spTgt spid="24"/>
                                        </p:tgtEl>
                                      </p:cBhvr>
                                    </p:animEffect>
                                  </p:childTnLst>
                                </p:cTn>
                              </p:par>
                            </p:childTnLst>
                          </p:cTn>
                        </p:par>
                        <p:par>
                          <p:cTn id="44" fill="hold">
                            <p:stCondLst>
                              <p:cond delay="3500"/>
                            </p:stCondLst>
                            <p:childTnLst>
                              <p:par>
                                <p:cTn id="45" presetID="53" presetClass="entr" presetSubtype="16"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p:cTn id="47" dur="500" fill="hold"/>
                                        <p:tgtEl>
                                          <p:spTgt spid="19"/>
                                        </p:tgtEl>
                                        <p:attrNameLst>
                                          <p:attrName>ppt_w</p:attrName>
                                        </p:attrNameLst>
                                      </p:cBhvr>
                                      <p:tavLst>
                                        <p:tav tm="0">
                                          <p:val>
                                            <p:fltVal val="0"/>
                                          </p:val>
                                        </p:tav>
                                        <p:tav tm="100000">
                                          <p:val>
                                            <p:strVal val="#ppt_w"/>
                                          </p:val>
                                        </p:tav>
                                      </p:tavLst>
                                    </p:anim>
                                    <p:anim calcmode="lin" valueType="num">
                                      <p:cBhvr>
                                        <p:cTn id="48" dur="500" fill="hold"/>
                                        <p:tgtEl>
                                          <p:spTgt spid="19"/>
                                        </p:tgtEl>
                                        <p:attrNameLst>
                                          <p:attrName>ppt_h</p:attrName>
                                        </p:attrNameLst>
                                      </p:cBhvr>
                                      <p:tavLst>
                                        <p:tav tm="0">
                                          <p:val>
                                            <p:fltVal val="0"/>
                                          </p:val>
                                        </p:tav>
                                        <p:tav tm="100000">
                                          <p:val>
                                            <p:strVal val="#ppt_h"/>
                                          </p:val>
                                        </p:tav>
                                      </p:tavLst>
                                    </p:anim>
                                    <p:animEffect transition="in" filter="fade">
                                      <p:cBhvr>
                                        <p:cTn id="4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3" name="Straight Connector 24"/>
          <p:cNvCxnSpPr>
            <a:stCxn id="351" idx="4"/>
            <a:endCxn id="347" idx="0"/>
          </p:cNvCxnSpPr>
          <p:nvPr/>
        </p:nvCxnSpPr>
        <p:spPr>
          <a:xfrm>
            <a:off x="2179320" y="2923684"/>
            <a:ext cx="0" cy="872490"/>
          </a:xfrm>
          <a:prstGeom prst="line">
            <a:avLst/>
          </a:prstGeom>
          <a:ln w="3175" cmpd="sng"/>
          <a:effectLst/>
        </p:spPr>
        <p:style>
          <a:lnRef idx="2">
            <a:schemeClr val="accent1"/>
          </a:lnRef>
          <a:fillRef idx="0">
            <a:schemeClr val="accent1"/>
          </a:fillRef>
          <a:effectRef idx="1">
            <a:schemeClr val="accent1"/>
          </a:effectRef>
          <a:fontRef idx="minor">
            <a:schemeClr val="tx1"/>
          </a:fontRef>
        </p:style>
      </p:cxnSp>
      <p:cxnSp>
        <p:nvCxnSpPr>
          <p:cNvPr id="357" name="Straight Connector 30"/>
          <p:cNvCxnSpPr>
            <a:stCxn id="354" idx="4"/>
            <a:endCxn id="356" idx="0"/>
          </p:cNvCxnSpPr>
          <p:nvPr/>
        </p:nvCxnSpPr>
        <p:spPr>
          <a:xfrm>
            <a:off x="4018280" y="1916574"/>
            <a:ext cx="0" cy="814070"/>
          </a:xfrm>
          <a:prstGeom prst="line">
            <a:avLst/>
          </a:prstGeom>
          <a:ln w="3175" cmpd="sng"/>
          <a:effectLst/>
        </p:spPr>
        <p:style>
          <a:lnRef idx="2">
            <a:schemeClr val="accent1"/>
          </a:lnRef>
          <a:fillRef idx="0">
            <a:schemeClr val="accent1"/>
          </a:fillRef>
          <a:effectRef idx="1">
            <a:schemeClr val="accent1"/>
          </a:effectRef>
          <a:fontRef idx="minor">
            <a:schemeClr val="tx1"/>
          </a:fontRef>
        </p:style>
      </p:cxnSp>
      <p:cxnSp>
        <p:nvCxnSpPr>
          <p:cNvPr id="361" name="Straight Connector 35"/>
          <p:cNvCxnSpPr>
            <a:stCxn id="360" idx="4"/>
            <a:endCxn id="358" idx="0"/>
          </p:cNvCxnSpPr>
          <p:nvPr/>
        </p:nvCxnSpPr>
        <p:spPr>
          <a:xfrm>
            <a:off x="3561080" y="2923684"/>
            <a:ext cx="0" cy="201930"/>
          </a:xfrm>
          <a:prstGeom prst="line">
            <a:avLst/>
          </a:prstGeom>
          <a:ln w="3175" cmpd="sng"/>
          <a:effectLst/>
        </p:spPr>
        <p:style>
          <a:lnRef idx="2">
            <a:schemeClr val="accent1"/>
          </a:lnRef>
          <a:fillRef idx="0">
            <a:schemeClr val="accent1"/>
          </a:fillRef>
          <a:effectRef idx="1">
            <a:schemeClr val="accent1"/>
          </a:effectRef>
          <a:fontRef idx="minor">
            <a:schemeClr val="tx1"/>
          </a:fontRef>
        </p:style>
      </p:cxnSp>
      <p:cxnSp>
        <p:nvCxnSpPr>
          <p:cNvPr id="365" name="Straight Connector 40"/>
          <p:cNvCxnSpPr>
            <a:stCxn id="362" idx="4"/>
            <a:endCxn id="364" idx="0"/>
          </p:cNvCxnSpPr>
          <p:nvPr/>
        </p:nvCxnSpPr>
        <p:spPr>
          <a:xfrm>
            <a:off x="5542280" y="2566814"/>
            <a:ext cx="0" cy="163830"/>
          </a:xfrm>
          <a:prstGeom prst="line">
            <a:avLst/>
          </a:prstGeom>
          <a:ln w="3175" cmpd="sng"/>
          <a:effectLst/>
        </p:spPr>
        <p:style>
          <a:lnRef idx="2">
            <a:schemeClr val="accent1"/>
          </a:lnRef>
          <a:fillRef idx="0">
            <a:schemeClr val="accent1"/>
          </a:fillRef>
          <a:effectRef idx="1">
            <a:schemeClr val="accent1"/>
          </a:effectRef>
          <a:fontRef idx="minor">
            <a:schemeClr val="tx1"/>
          </a:fontRef>
        </p:style>
      </p:cxnSp>
      <p:cxnSp>
        <p:nvCxnSpPr>
          <p:cNvPr id="369" name="Straight Connector 45"/>
          <p:cNvCxnSpPr>
            <a:stCxn id="368" idx="4"/>
            <a:endCxn id="366" idx="0"/>
          </p:cNvCxnSpPr>
          <p:nvPr/>
        </p:nvCxnSpPr>
        <p:spPr>
          <a:xfrm>
            <a:off x="6878320" y="2923684"/>
            <a:ext cx="0" cy="201930"/>
          </a:xfrm>
          <a:prstGeom prst="line">
            <a:avLst/>
          </a:prstGeom>
          <a:ln w="3175" cmpd="sng">
            <a:solidFill>
              <a:schemeClr val="accent5"/>
            </a:solidFill>
          </a:ln>
          <a:effectLst/>
        </p:spPr>
        <p:style>
          <a:lnRef idx="2">
            <a:schemeClr val="accent1"/>
          </a:lnRef>
          <a:fillRef idx="0">
            <a:schemeClr val="accent1"/>
          </a:fillRef>
          <a:effectRef idx="1">
            <a:schemeClr val="accent1"/>
          </a:effectRef>
          <a:fontRef idx="minor">
            <a:schemeClr val="tx1"/>
          </a:fontRef>
        </p:style>
      </p:cxnSp>
      <p:cxnSp>
        <p:nvCxnSpPr>
          <p:cNvPr id="352" name="Straight Connector 23"/>
          <p:cNvCxnSpPr>
            <a:stCxn id="346" idx="4"/>
            <a:endCxn id="350" idx="0"/>
          </p:cNvCxnSpPr>
          <p:nvPr/>
        </p:nvCxnSpPr>
        <p:spPr>
          <a:xfrm>
            <a:off x="1046480" y="1916574"/>
            <a:ext cx="0" cy="814070"/>
          </a:xfrm>
          <a:prstGeom prst="line">
            <a:avLst/>
          </a:prstGeom>
          <a:ln w="3175" cmpd="sng"/>
          <a:effectLst/>
        </p:spPr>
        <p:style>
          <a:lnRef idx="2">
            <a:schemeClr val="accent1"/>
          </a:lnRef>
          <a:fillRef idx="0">
            <a:schemeClr val="accent1"/>
          </a:fillRef>
          <a:effectRef idx="1">
            <a:schemeClr val="accent1"/>
          </a:effectRef>
          <a:fontRef idx="minor">
            <a:schemeClr val="tx1"/>
          </a:fontRef>
        </p:style>
      </p:cxnSp>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时间线模板</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2" cstate="print"/>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cstate="print"/>
          <a:stretch>
            <a:fillRect/>
          </a:stretch>
        </p:blipFill>
        <p:spPr>
          <a:xfrm rot="10800000" flipH="1">
            <a:off x="5292080" y="457546"/>
            <a:ext cx="1523362" cy="52721"/>
          </a:xfrm>
          <a:prstGeom prst="rect">
            <a:avLst/>
          </a:prstGeom>
        </p:spPr>
      </p:pic>
      <p:cxnSp>
        <p:nvCxnSpPr>
          <p:cNvPr id="345" name="Straight Connector 14"/>
          <p:cNvCxnSpPr/>
          <p:nvPr/>
        </p:nvCxnSpPr>
        <p:spPr>
          <a:xfrm>
            <a:off x="0" y="2827164"/>
            <a:ext cx="9144000" cy="0"/>
          </a:xfrm>
          <a:prstGeom prst="line">
            <a:avLst/>
          </a:prstGeom>
          <a:ln w="47625" cap="rnd">
            <a:solidFill>
              <a:schemeClr val="tx1"/>
            </a:solidFill>
            <a:prstDash val="sysDot"/>
          </a:ln>
          <a:effectLst/>
        </p:spPr>
        <p:style>
          <a:lnRef idx="2">
            <a:schemeClr val="accent1"/>
          </a:lnRef>
          <a:fillRef idx="0">
            <a:schemeClr val="accent1"/>
          </a:fillRef>
          <a:effectRef idx="1">
            <a:schemeClr val="accent1"/>
          </a:effectRef>
          <a:fontRef idx="minor">
            <a:schemeClr val="tx1"/>
          </a:fontRef>
        </p:style>
      </p:cxnSp>
      <p:sp>
        <p:nvSpPr>
          <p:cNvPr id="346" name="Oval 16"/>
          <p:cNvSpPr/>
          <p:nvPr/>
        </p:nvSpPr>
        <p:spPr>
          <a:xfrm>
            <a:off x="762000" y="1347614"/>
            <a:ext cx="568960" cy="568960"/>
          </a:xfrm>
          <a:prstGeom prst="ellipse">
            <a:avLst/>
          </a:prstGeom>
          <a:solidFill>
            <a:schemeClr val="accent1"/>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r>
              <a:rPr lang="zh-CN" altLang="en-US" sz="1200" dirty="0">
                <a:solidFill>
                  <a:schemeClr val="bg1"/>
                </a:solidFill>
                <a:latin typeface="微软雅黑" panose="020B0503020204020204" pitchFamily="34" charset="-122"/>
                <a:ea typeface="微软雅黑" panose="020B0503020204020204" pitchFamily="34" charset="-122"/>
                <a:cs typeface="Gotham Light"/>
              </a:rPr>
              <a:t>月份</a:t>
            </a:r>
            <a:r>
              <a:rPr lang="en-US" sz="1200" dirty="0">
                <a:solidFill>
                  <a:schemeClr val="bg1"/>
                </a:solidFill>
                <a:latin typeface="微软雅黑" panose="020B0503020204020204" pitchFamily="34" charset="-122"/>
                <a:ea typeface="微软雅黑" panose="020B0503020204020204" pitchFamily="34" charset="-122"/>
                <a:cs typeface="Gotham Light"/>
              </a:rPr>
              <a:t/>
            </a:r>
            <a:br>
              <a:rPr lang="en-US" sz="1200" dirty="0">
                <a:solidFill>
                  <a:schemeClr val="bg1"/>
                </a:solidFill>
                <a:latin typeface="微软雅黑" panose="020B0503020204020204" pitchFamily="34" charset="-122"/>
                <a:ea typeface="微软雅黑" panose="020B0503020204020204" pitchFamily="34" charset="-122"/>
                <a:cs typeface="Gotham Light"/>
              </a:rPr>
            </a:br>
            <a:r>
              <a:rPr lang="en-US" sz="1200" dirty="0">
                <a:solidFill>
                  <a:schemeClr val="bg1"/>
                </a:solidFill>
                <a:latin typeface="微软雅黑" panose="020B0503020204020204" pitchFamily="34" charset="-122"/>
                <a:ea typeface="微软雅黑" panose="020B0503020204020204" pitchFamily="34" charset="-122"/>
                <a:cs typeface="Gotham Light"/>
              </a:rPr>
              <a:t>2006</a:t>
            </a:r>
          </a:p>
        </p:txBody>
      </p:sp>
      <p:sp>
        <p:nvSpPr>
          <p:cNvPr id="347" name="Oval 17"/>
          <p:cNvSpPr/>
          <p:nvPr/>
        </p:nvSpPr>
        <p:spPr>
          <a:xfrm>
            <a:off x="1894840" y="3796174"/>
            <a:ext cx="568960" cy="568960"/>
          </a:xfrm>
          <a:prstGeom prst="ellipse">
            <a:avLst/>
          </a:prstGeom>
          <a:solidFill>
            <a:schemeClr val="accent2"/>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r>
              <a:rPr lang="zh-CN" altLang="en-US" sz="1200" dirty="0">
                <a:solidFill>
                  <a:schemeClr val="bg1"/>
                </a:solidFill>
                <a:latin typeface="微软雅黑" panose="020B0503020204020204" pitchFamily="34" charset="-122"/>
                <a:ea typeface="微软雅黑" panose="020B0503020204020204" pitchFamily="34" charset="-122"/>
                <a:cs typeface="Gotham Light"/>
              </a:rPr>
              <a:t>月份</a:t>
            </a:r>
            <a:r>
              <a:rPr lang="en-US" sz="1200" dirty="0">
                <a:solidFill>
                  <a:schemeClr val="bg1"/>
                </a:solidFill>
                <a:latin typeface="微软雅黑" panose="020B0503020204020204" pitchFamily="34" charset="-122"/>
                <a:ea typeface="微软雅黑" panose="020B0503020204020204" pitchFamily="34" charset="-122"/>
                <a:cs typeface="Gotham Light"/>
              </a:rPr>
              <a:t/>
            </a:r>
            <a:br>
              <a:rPr lang="en-US" sz="1200" dirty="0">
                <a:solidFill>
                  <a:schemeClr val="bg1"/>
                </a:solidFill>
                <a:latin typeface="微软雅黑" panose="020B0503020204020204" pitchFamily="34" charset="-122"/>
                <a:ea typeface="微软雅黑" panose="020B0503020204020204" pitchFamily="34" charset="-122"/>
                <a:cs typeface="Gotham Light"/>
              </a:rPr>
            </a:br>
            <a:r>
              <a:rPr lang="en-US" sz="1200" dirty="0">
                <a:solidFill>
                  <a:schemeClr val="bg1"/>
                </a:solidFill>
                <a:latin typeface="微软雅黑" panose="020B0503020204020204" pitchFamily="34" charset="-122"/>
                <a:ea typeface="微软雅黑" panose="020B0503020204020204" pitchFamily="34" charset="-122"/>
                <a:cs typeface="Gotham Light"/>
              </a:rPr>
              <a:t>2008</a:t>
            </a:r>
          </a:p>
        </p:txBody>
      </p:sp>
      <p:sp>
        <p:nvSpPr>
          <p:cNvPr id="348" name="Rectangle 18"/>
          <p:cNvSpPr/>
          <p:nvPr/>
        </p:nvSpPr>
        <p:spPr>
          <a:xfrm>
            <a:off x="1373523" y="1421410"/>
            <a:ext cx="2302473" cy="592470"/>
          </a:xfrm>
          <a:prstGeom prst="rect">
            <a:avLst/>
          </a:prstGeom>
        </p:spPr>
        <p:txBody>
          <a:bodyPr wrap="square">
            <a:spAutoFit/>
          </a:bodyPr>
          <a:lstStyle/>
          <a:p>
            <a:pPr>
              <a:lnSpc>
                <a:spcPts val="132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第一个成功案例</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Light"/>
              </a:rPr>
              <a:t>单击此处添加副标题或详细文本描述</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endParaRPr>
          </a:p>
        </p:txBody>
      </p:sp>
      <p:sp>
        <p:nvSpPr>
          <p:cNvPr id="349" name="Rectangle 19"/>
          <p:cNvSpPr/>
          <p:nvPr/>
        </p:nvSpPr>
        <p:spPr>
          <a:xfrm>
            <a:off x="2524760" y="3868564"/>
            <a:ext cx="2667000" cy="433452"/>
          </a:xfrm>
          <a:prstGeom prst="rect">
            <a:avLst/>
          </a:prstGeom>
        </p:spPr>
        <p:txBody>
          <a:bodyPr wrap="square">
            <a:spAutoFit/>
          </a:bodyPr>
          <a:lstStyle/>
          <a:p>
            <a:pPr>
              <a:lnSpc>
                <a:spcPts val="1320"/>
              </a:lnSpc>
            </a:pPr>
            <a:r>
              <a:rPr 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100,000 </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会员数</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endParaRPr>
          </a:p>
        </p:txBody>
      </p:sp>
      <p:sp>
        <p:nvSpPr>
          <p:cNvPr id="350" name="Oval 20"/>
          <p:cNvSpPr/>
          <p:nvPr/>
        </p:nvSpPr>
        <p:spPr>
          <a:xfrm>
            <a:off x="949960" y="2730644"/>
            <a:ext cx="193040" cy="193040"/>
          </a:xfrm>
          <a:prstGeom prst="ellipse">
            <a:avLst/>
          </a:prstGeom>
          <a:solidFill>
            <a:schemeClr val="bg1"/>
          </a:solidFill>
          <a:ln w="28575" cmpd="sng">
            <a:solidFill>
              <a:schemeClr val="accent1"/>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tx2"/>
              </a:solidFill>
              <a:latin typeface="微软雅黑" panose="020B0503020204020204" pitchFamily="34" charset="-122"/>
              <a:ea typeface="微软雅黑" panose="020B0503020204020204" pitchFamily="34" charset="-122"/>
              <a:cs typeface="Gotham Light"/>
            </a:endParaRPr>
          </a:p>
        </p:txBody>
      </p:sp>
      <p:sp>
        <p:nvSpPr>
          <p:cNvPr id="351" name="Oval 21"/>
          <p:cNvSpPr/>
          <p:nvPr/>
        </p:nvSpPr>
        <p:spPr>
          <a:xfrm>
            <a:off x="2082800" y="2730644"/>
            <a:ext cx="193040" cy="193040"/>
          </a:xfrm>
          <a:prstGeom prst="ellipse">
            <a:avLst/>
          </a:prstGeom>
          <a:solidFill>
            <a:schemeClr val="bg1"/>
          </a:solidFill>
          <a:ln w="28575" cmpd="sng">
            <a:solidFill>
              <a:schemeClr val="accent2"/>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tx2"/>
              </a:solidFill>
              <a:latin typeface="微软雅黑" panose="020B0503020204020204" pitchFamily="34" charset="-122"/>
              <a:ea typeface="微软雅黑" panose="020B0503020204020204" pitchFamily="34" charset="-122"/>
              <a:cs typeface="Gotham Light"/>
            </a:endParaRPr>
          </a:p>
        </p:txBody>
      </p:sp>
      <p:sp>
        <p:nvSpPr>
          <p:cNvPr id="354" name="Oval 27"/>
          <p:cNvSpPr/>
          <p:nvPr/>
        </p:nvSpPr>
        <p:spPr>
          <a:xfrm>
            <a:off x="3733800" y="1347614"/>
            <a:ext cx="568960" cy="568960"/>
          </a:xfrm>
          <a:prstGeom prst="ellipse">
            <a:avLst/>
          </a:prstGeom>
          <a:solidFill>
            <a:schemeClr val="accent2"/>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r>
              <a:rPr lang="zh-CN" altLang="en-US" sz="1200" dirty="0">
                <a:solidFill>
                  <a:schemeClr val="bg1"/>
                </a:solidFill>
                <a:latin typeface="微软雅黑" panose="020B0503020204020204" pitchFamily="34" charset="-122"/>
                <a:ea typeface="微软雅黑" panose="020B0503020204020204" pitchFamily="34" charset="-122"/>
                <a:cs typeface="Gotham Light"/>
              </a:rPr>
              <a:t>月份</a:t>
            </a:r>
            <a:r>
              <a:rPr lang="en-US" sz="1200" dirty="0">
                <a:solidFill>
                  <a:schemeClr val="bg1"/>
                </a:solidFill>
                <a:latin typeface="微软雅黑" panose="020B0503020204020204" pitchFamily="34" charset="-122"/>
                <a:ea typeface="微软雅黑" panose="020B0503020204020204" pitchFamily="34" charset="-122"/>
                <a:cs typeface="Gotham Light"/>
              </a:rPr>
              <a:t/>
            </a:r>
            <a:br>
              <a:rPr lang="en-US" sz="1200" dirty="0">
                <a:solidFill>
                  <a:schemeClr val="bg1"/>
                </a:solidFill>
                <a:latin typeface="微软雅黑" panose="020B0503020204020204" pitchFamily="34" charset="-122"/>
                <a:ea typeface="微软雅黑" panose="020B0503020204020204" pitchFamily="34" charset="-122"/>
                <a:cs typeface="Gotham Light"/>
              </a:rPr>
            </a:br>
            <a:r>
              <a:rPr lang="en-US" sz="1200" dirty="0">
                <a:solidFill>
                  <a:schemeClr val="bg1"/>
                </a:solidFill>
                <a:latin typeface="微软雅黑" panose="020B0503020204020204" pitchFamily="34" charset="-122"/>
                <a:ea typeface="微软雅黑" panose="020B0503020204020204" pitchFamily="34" charset="-122"/>
                <a:cs typeface="Gotham Light"/>
              </a:rPr>
              <a:t>2011</a:t>
            </a:r>
          </a:p>
        </p:txBody>
      </p:sp>
      <p:sp>
        <p:nvSpPr>
          <p:cNvPr id="355" name="Rectangle 28"/>
          <p:cNvSpPr/>
          <p:nvPr/>
        </p:nvSpPr>
        <p:spPr>
          <a:xfrm>
            <a:off x="4345323" y="1421410"/>
            <a:ext cx="2634597" cy="433452"/>
          </a:xfrm>
          <a:prstGeom prst="rect">
            <a:avLst/>
          </a:prstGeom>
        </p:spPr>
        <p:txBody>
          <a:bodyPr wrap="square">
            <a:spAutoFit/>
          </a:bodyPr>
          <a:lstStyle/>
          <a:p>
            <a:pPr>
              <a:lnSpc>
                <a:spcPts val="132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目标达成</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Light"/>
              </a:rPr>
              <a:t>单击此处添加副标题或详细文本描述</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endParaRPr>
          </a:p>
        </p:txBody>
      </p:sp>
      <p:sp>
        <p:nvSpPr>
          <p:cNvPr id="356" name="Oval 29"/>
          <p:cNvSpPr/>
          <p:nvPr/>
        </p:nvSpPr>
        <p:spPr>
          <a:xfrm>
            <a:off x="3921760" y="2730644"/>
            <a:ext cx="193040" cy="193040"/>
          </a:xfrm>
          <a:prstGeom prst="ellipse">
            <a:avLst/>
          </a:prstGeom>
          <a:solidFill>
            <a:schemeClr val="bg1"/>
          </a:solidFill>
          <a:ln w="28575" cmpd="sng">
            <a:solidFill>
              <a:schemeClr val="accent2"/>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tx2"/>
              </a:solidFill>
              <a:latin typeface="微软雅黑" panose="020B0503020204020204" pitchFamily="34" charset="-122"/>
              <a:ea typeface="微软雅黑" panose="020B0503020204020204" pitchFamily="34" charset="-122"/>
              <a:cs typeface="Gotham Light"/>
            </a:endParaRPr>
          </a:p>
        </p:txBody>
      </p:sp>
      <p:sp>
        <p:nvSpPr>
          <p:cNvPr id="358" name="Oval 32"/>
          <p:cNvSpPr/>
          <p:nvPr/>
        </p:nvSpPr>
        <p:spPr>
          <a:xfrm>
            <a:off x="3276600" y="3125614"/>
            <a:ext cx="568960" cy="568960"/>
          </a:xfrm>
          <a:prstGeom prst="ellipse">
            <a:avLst/>
          </a:prstGeom>
          <a:solidFill>
            <a:schemeClr val="accent3"/>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r>
              <a:rPr lang="zh-CN" altLang="en-US" sz="1200" dirty="0">
                <a:solidFill>
                  <a:schemeClr val="bg1"/>
                </a:solidFill>
                <a:latin typeface="微软雅黑" panose="020B0503020204020204" pitchFamily="34" charset="-122"/>
                <a:ea typeface="微软雅黑" panose="020B0503020204020204" pitchFamily="34" charset="-122"/>
                <a:cs typeface="Gotham Light"/>
              </a:rPr>
              <a:t>月份</a:t>
            </a:r>
            <a:r>
              <a:rPr lang="en-US" sz="1200" dirty="0">
                <a:solidFill>
                  <a:schemeClr val="bg1"/>
                </a:solidFill>
                <a:latin typeface="微软雅黑" panose="020B0503020204020204" pitchFamily="34" charset="-122"/>
                <a:ea typeface="微软雅黑" panose="020B0503020204020204" pitchFamily="34" charset="-122"/>
                <a:cs typeface="Gotham Light"/>
              </a:rPr>
              <a:t/>
            </a:r>
            <a:br>
              <a:rPr lang="en-US" sz="1200" dirty="0">
                <a:solidFill>
                  <a:schemeClr val="bg1"/>
                </a:solidFill>
                <a:latin typeface="微软雅黑" panose="020B0503020204020204" pitchFamily="34" charset="-122"/>
                <a:ea typeface="微软雅黑" panose="020B0503020204020204" pitchFamily="34" charset="-122"/>
                <a:cs typeface="Gotham Light"/>
              </a:rPr>
            </a:br>
            <a:r>
              <a:rPr lang="en-US" sz="1200" dirty="0">
                <a:solidFill>
                  <a:schemeClr val="bg1"/>
                </a:solidFill>
                <a:latin typeface="微软雅黑" panose="020B0503020204020204" pitchFamily="34" charset="-122"/>
                <a:ea typeface="微软雅黑" panose="020B0503020204020204" pitchFamily="34" charset="-122"/>
                <a:cs typeface="Gotham Light"/>
              </a:rPr>
              <a:t>2010</a:t>
            </a:r>
          </a:p>
        </p:txBody>
      </p:sp>
      <p:sp>
        <p:nvSpPr>
          <p:cNvPr id="359" name="Rectangle 33"/>
          <p:cNvSpPr/>
          <p:nvPr/>
        </p:nvSpPr>
        <p:spPr>
          <a:xfrm>
            <a:off x="3906520" y="3198004"/>
            <a:ext cx="2302473" cy="592470"/>
          </a:xfrm>
          <a:prstGeom prst="rect">
            <a:avLst/>
          </a:prstGeom>
        </p:spPr>
        <p:txBody>
          <a:bodyPr wrap="square">
            <a:spAutoFit/>
          </a:bodyPr>
          <a:lstStyle/>
          <a:p>
            <a:pPr>
              <a:lnSpc>
                <a:spcPts val="132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里程碑</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endParaRPr>
          </a:p>
        </p:txBody>
      </p:sp>
      <p:sp>
        <p:nvSpPr>
          <p:cNvPr id="360" name="Oval 34"/>
          <p:cNvSpPr/>
          <p:nvPr/>
        </p:nvSpPr>
        <p:spPr>
          <a:xfrm>
            <a:off x="3464560" y="2730644"/>
            <a:ext cx="193040" cy="193040"/>
          </a:xfrm>
          <a:prstGeom prst="ellipse">
            <a:avLst/>
          </a:prstGeom>
          <a:solidFill>
            <a:schemeClr val="bg1"/>
          </a:solid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tx2"/>
              </a:solidFill>
              <a:latin typeface="微软雅黑" panose="020B0503020204020204" pitchFamily="34" charset="-122"/>
              <a:ea typeface="微软雅黑" panose="020B0503020204020204" pitchFamily="34" charset="-122"/>
              <a:cs typeface="Gotham Light"/>
            </a:endParaRPr>
          </a:p>
        </p:txBody>
      </p:sp>
      <p:sp>
        <p:nvSpPr>
          <p:cNvPr id="362" name="Oval 37"/>
          <p:cNvSpPr/>
          <p:nvPr/>
        </p:nvSpPr>
        <p:spPr>
          <a:xfrm>
            <a:off x="5257800" y="1997854"/>
            <a:ext cx="568960" cy="568960"/>
          </a:xfrm>
          <a:prstGeom prst="ellipse">
            <a:avLst/>
          </a:prstGeom>
          <a:solidFill>
            <a:schemeClr val="accent2"/>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r>
              <a:rPr lang="zh-CN" altLang="en-US" sz="1200" dirty="0">
                <a:solidFill>
                  <a:schemeClr val="bg1"/>
                </a:solidFill>
                <a:latin typeface="微软雅黑" panose="020B0503020204020204" pitchFamily="34" charset="-122"/>
                <a:ea typeface="微软雅黑" panose="020B0503020204020204" pitchFamily="34" charset="-122"/>
                <a:cs typeface="Gotham Light"/>
              </a:rPr>
              <a:t>月份</a:t>
            </a:r>
            <a:r>
              <a:rPr lang="en-US" sz="1200" dirty="0">
                <a:solidFill>
                  <a:schemeClr val="bg1"/>
                </a:solidFill>
                <a:latin typeface="微软雅黑" panose="020B0503020204020204" pitchFamily="34" charset="-122"/>
                <a:ea typeface="微软雅黑" panose="020B0503020204020204" pitchFamily="34" charset="-122"/>
                <a:cs typeface="Gotham Light"/>
              </a:rPr>
              <a:t/>
            </a:r>
            <a:br>
              <a:rPr lang="en-US" sz="1200" dirty="0">
                <a:solidFill>
                  <a:schemeClr val="bg1"/>
                </a:solidFill>
                <a:latin typeface="微软雅黑" panose="020B0503020204020204" pitchFamily="34" charset="-122"/>
                <a:ea typeface="微软雅黑" panose="020B0503020204020204" pitchFamily="34" charset="-122"/>
                <a:cs typeface="Gotham Light"/>
              </a:rPr>
            </a:br>
            <a:r>
              <a:rPr lang="en-US" sz="1200" dirty="0">
                <a:solidFill>
                  <a:schemeClr val="bg1"/>
                </a:solidFill>
                <a:latin typeface="微软雅黑" panose="020B0503020204020204" pitchFamily="34" charset="-122"/>
                <a:ea typeface="微软雅黑" panose="020B0503020204020204" pitchFamily="34" charset="-122"/>
                <a:cs typeface="Gotham Light"/>
              </a:rPr>
              <a:t>2012</a:t>
            </a:r>
          </a:p>
        </p:txBody>
      </p:sp>
      <p:sp>
        <p:nvSpPr>
          <p:cNvPr id="363" name="Rectangle 38"/>
          <p:cNvSpPr/>
          <p:nvPr/>
        </p:nvSpPr>
        <p:spPr>
          <a:xfrm>
            <a:off x="5869323" y="2071650"/>
            <a:ext cx="2634597" cy="433452"/>
          </a:xfrm>
          <a:prstGeom prst="rect">
            <a:avLst/>
          </a:prstGeom>
        </p:spPr>
        <p:txBody>
          <a:bodyPr wrap="square">
            <a:spAutoFit/>
          </a:bodyPr>
          <a:lstStyle/>
          <a:p>
            <a:pPr>
              <a:lnSpc>
                <a:spcPts val="1320"/>
              </a:lnSpc>
            </a:pPr>
            <a:r>
              <a:rPr 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IPO</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endParaRPr>
          </a:p>
        </p:txBody>
      </p:sp>
      <p:sp>
        <p:nvSpPr>
          <p:cNvPr id="364" name="Oval 39"/>
          <p:cNvSpPr/>
          <p:nvPr/>
        </p:nvSpPr>
        <p:spPr>
          <a:xfrm>
            <a:off x="5445760" y="2730644"/>
            <a:ext cx="193040" cy="193040"/>
          </a:xfrm>
          <a:prstGeom prst="ellipse">
            <a:avLst/>
          </a:prstGeom>
          <a:solidFill>
            <a:schemeClr val="bg1"/>
          </a:solidFill>
          <a:ln w="28575" cmpd="sng">
            <a:solidFill>
              <a:schemeClr val="accent2"/>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tx2"/>
              </a:solidFill>
              <a:latin typeface="微软雅黑" panose="020B0503020204020204" pitchFamily="34" charset="-122"/>
              <a:ea typeface="微软雅黑" panose="020B0503020204020204" pitchFamily="34" charset="-122"/>
              <a:cs typeface="Gotham Light"/>
            </a:endParaRPr>
          </a:p>
        </p:txBody>
      </p:sp>
      <p:sp>
        <p:nvSpPr>
          <p:cNvPr id="366" name="Oval 42"/>
          <p:cNvSpPr/>
          <p:nvPr/>
        </p:nvSpPr>
        <p:spPr>
          <a:xfrm>
            <a:off x="6593840" y="3125614"/>
            <a:ext cx="568960" cy="568960"/>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r>
              <a:rPr lang="zh-CN" altLang="en-US" sz="1200" dirty="0" smtClean="0">
                <a:solidFill>
                  <a:schemeClr val="bg1"/>
                </a:solidFill>
                <a:latin typeface="微软雅黑" panose="020B0503020204020204" pitchFamily="34" charset="-122"/>
                <a:ea typeface="微软雅黑" panose="020B0503020204020204" pitchFamily="34" charset="-122"/>
                <a:cs typeface="Gotham Light"/>
              </a:rPr>
              <a:t>月份</a:t>
            </a:r>
            <a:r>
              <a:rPr lang="en-US" sz="1200" dirty="0" smtClean="0">
                <a:solidFill>
                  <a:schemeClr val="bg1"/>
                </a:solidFill>
                <a:latin typeface="微软雅黑" panose="020B0503020204020204" pitchFamily="34" charset="-122"/>
                <a:ea typeface="微软雅黑" panose="020B0503020204020204" pitchFamily="34" charset="-122"/>
                <a:cs typeface="Gotham Light"/>
              </a:rPr>
              <a:t/>
            </a:r>
            <a:br>
              <a:rPr lang="en-US" sz="1200" dirty="0" smtClean="0">
                <a:solidFill>
                  <a:schemeClr val="bg1"/>
                </a:solidFill>
                <a:latin typeface="微软雅黑" panose="020B0503020204020204" pitchFamily="34" charset="-122"/>
                <a:ea typeface="微软雅黑" panose="020B0503020204020204" pitchFamily="34" charset="-122"/>
                <a:cs typeface="Gotham Light"/>
              </a:rPr>
            </a:br>
            <a:r>
              <a:rPr lang="en-US" sz="1200" dirty="0" smtClean="0">
                <a:solidFill>
                  <a:schemeClr val="bg1"/>
                </a:solidFill>
                <a:latin typeface="微软雅黑" panose="020B0503020204020204" pitchFamily="34" charset="-122"/>
                <a:ea typeface="微软雅黑" panose="020B0503020204020204" pitchFamily="34" charset="-122"/>
                <a:cs typeface="Gotham Light"/>
              </a:rPr>
              <a:t>2015</a:t>
            </a: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367" name="Rectangle 43"/>
          <p:cNvSpPr/>
          <p:nvPr/>
        </p:nvSpPr>
        <p:spPr>
          <a:xfrm>
            <a:off x="7223761" y="3198004"/>
            <a:ext cx="1788160" cy="602729"/>
          </a:xfrm>
          <a:prstGeom prst="rect">
            <a:avLst/>
          </a:prstGeom>
        </p:spPr>
        <p:txBody>
          <a:bodyPr wrap="square">
            <a:spAutoFit/>
          </a:bodyPr>
          <a:lstStyle/>
          <a:p>
            <a:pPr>
              <a:lnSpc>
                <a:spcPts val="1320"/>
              </a:lnSpc>
            </a:pPr>
            <a:r>
              <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10</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亿销售额</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endParaRPr>
          </a:p>
        </p:txBody>
      </p:sp>
      <p:sp>
        <p:nvSpPr>
          <p:cNvPr id="368" name="Oval 44"/>
          <p:cNvSpPr/>
          <p:nvPr/>
        </p:nvSpPr>
        <p:spPr>
          <a:xfrm>
            <a:off x="6781800" y="2730644"/>
            <a:ext cx="193040" cy="193040"/>
          </a:xfrm>
          <a:prstGeom prst="ellipse">
            <a:avLst/>
          </a:prstGeom>
          <a:solidFill>
            <a:schemeClr val="bg1"/>
          </a:solidFill>
          <a:ln w="28575" cmpd="sng">
            <a:solidFill>
              <a:schemeClr val="accent5"/>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accent5"/>
              </a:solidFill>
              <a:latin typeface="微软雅黑" panose="020B0503020204020204" pitchFamily="34" charset="-122"/>
              <a:ea typeface="微软雅黑" panose="020B0503020204020204" pitchFamily="34" charset="-122"/>
              <a:cs typeface="Gotham Light"/>
            </a:endParaRPr>
          </a:p>
        </p:txBody>
      </p:sp>
    </p:spTree>
    <p:extLst>
      <p:ext uri="{BB962C8B-B14F-4D97-AF65-F5344CB8AC3E}">
        <p14:creationId xmlns:p14="http://schemas.microsoft.com/office/powerpoint/2010/main" xmlns="" val="1615093322"/>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45"/>
                                        </p:tgtEl>
                                        <p:attrNameLst>
                                          <p:attrName>style.visibility</p:attrName>
                                        </p:attrNameLst>
                                      </p:cBhvr>
                                      <p:to>
                                        <p:strVal val="visible"/>
                                      </p:to>
                                    </p:set>
                                    <p:animEffect transition="in" filter="wipe(left)">
                                      <p:cBhvr>
                                        <p:cTn id="7" dur="500"/>
                                        <p:tgtEl>
                                          <p:spTgt spid="34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50"/>
                                        </p:tgtEl>
                                        <p:attrNameLst>
                                          <p:attrName>style.visibility</p:attrName>
                                        </p:attrNameLst>
                                      </p:cBhvr>
                                      <p:to>
                                        <p:strVal val="visible"/>
                                      </p:to>
                                    </p:set>
                                    <p:animEffect transition="in" filter="fade">
                                      <p:cBhvr>
                                        <p:cTn id="12" dur="250"/>
                                        <p:tgtEl>
                                          <p:spTgt spid="350"/>
                                        </p:tgtEl>
                                      </p:cBhvr>
                                    </p:animEffect>
                                  </p:childTnLst>
                                </p:cTn>
                              </p:par>
                              <p:par>
                                <p:cTn id="13" presetID="10" presetClass="entr" presetSubtype="0" fill="hold" nodeType="withEffect">
                                  <p:stCondLst>
                                    <p:cond delay="100"/>
                                  </p:stCondLst>
                                  <p:childTnLst>
                                    <p:set>
                                      <p:cBhvr>
                                        <p:cTn id="14" dur="1" fill="hold">
                                          <p:stCondLst>
                                            <p:cond delay="0"/>
                                          </p:stCondLst>
                                        </p:cTn>
                                        <p:tgtEl>
                                          <p:spTgt spid="352"/>
                                        </p:tgtEl>
                                        <p:attrNameLst>
                                          <p:attrName>style.visibility</p:attrName>
                                        </p:attrNameLst>
                                      </p:cBhvr>
                                      <p:to>
                                        <p:strVal val="visible"/>
                                      </p:to>
                                    </p:set>
                                    <p:animEffect transition="in" filter="fade">
                                      <p:cBhvr>
                                        <p:cTn id="15" dur="250"/>
                                        <p:tgtEl>
                                          <p:spTgt spid="35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46"/>
                                        </p:tgtEl>
                                        <p:attrNameLst>
                                          <p:attrName>style.visibility</p:attrName>
                                        </p:attrNameLst>
                                      </p:cBhvr>
                                      <p:to>
                                        <p:strVal val="visible"/>
                                      </p:to>
                                    </p:set>
                                    <p:animEffect transition="in" filter="fade">
                                      <p:cBhvr>
                                        <p:cTn id="18" dur="250"/>
                                        <p:tgtEl>
                                          <p:spTgt spid="34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48"/>
                                        </p:tgtEl>
                                        <p:attrNameLst>
                                          <p:attrName>style.visibility</p:attrName>
                                        </p:attrNameLst>
                                      </p:cBhvr>
                                      <p:to>
                                        <p:strVal val="visible"/>
                                      </p:to>
                                    </p:set>
                                    <p:animEffect transition="in" filter="fade">
                                      <p:cBhvr>
                                        <p:cTn id="21" dur="250"/>
                                        <p:tgtEl>
                                          <p:spTgt spid="34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51"/>
                                        </p:tgtEl>
                                        <p:attrNameLst>
                                          <p:attrName>style.visibility</p:attrName>
                                        </p:attrNameLst>
                                      </p:cBhvr>
                                      <p:to>
                                        <p:strVal val="visible"/>
                                      </p:to>
                                    </p:set>
                                    <p:animEffect transition="in" filter="fade">
                                      <p:cBhvr>
                                        <p:cTn id="26" dur="250"/>
                                        <p:tgtEl>
                                          <p:spTgt spid="351"/>
                                        </p:tgtEl>
                                      </p:cBhvr>
                                    </p:animEffect>
                                  </p:childTnLst>
                                </p:cTn>
                              </p:par>
                              <p:par>
                                <p:cTn id="27" presetID="10" presetClass="entr" presetSubtype="0" fill="hold" nodeType="withEffect">
                                  <p:stCondLst>
                                    <p:cond delay="100"/>
                                  </p:stCondLst>
                                  <p:childTnLst>
                                    <p:set>
                                      <p:cBhvr>
                                        <p:cTn id="28" dur="1" fill="hold">
                                          <p:stCondLst>
                                            <p:cond delay="0"/>
                                          </p:stCondLst>
                                        </p:cTn>
                                        <p:tgtEl>
                                          <p:spTgt spid="353"/>
                                        </p:tgtEl>
                                        <p:attrNameLst>
                                          <p:attrName>style.visibility</p:attrName>
                                        </p:attrNameLst>
                                      </p:cBhvr>
                                      <p:to>
                                        <p:strVal val="visible"/>
                                      </p:to>
                                    </p:set>
                                    <p:animEffect transition="in" filter="fade">
                                      <p:cBhvr>
                                        <p:cTn id="29" dur="250"/>
                                        <p:tgtEl>
                                          <p:spTgt spid="35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47"/>
                                        </p:tgtEl>
                                        <p:attrNameLst>
                                          <p:attrName>style.visibility</p:attrName>
                                        </p:attrNameLst>
                                      </p:cBhvr>
                                      <p:to>
                                        <p:strVal val="visible"/>
                                      </p:to>
                                    </p:set>
                                    <p:animEffect transition="in" filter="fade">
                                      <p:cBhvr>
                                        <p:cTn id="32" dur="250"/>
                                        <p:tgtEl>
                                          <p:spTgt spid="34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49"/>
                                        </p:tgtEl>
                                        <p:attrNameLst>
                                          <p:attrName>style.visibility</p:attrName>
                                        </p:attrNameLst>
                                      </p:cBhvr>
                                      <p:to>
                                        <p:strVal val="visible"/>
                                      </p:to>
                                    </p:set>
                                    <p:animEffect transition="in" filter="fade">
                                      <p:cBhvr>
                                        <p:cTn id="35" dur="250"/>
                                        <p:tgtEl>
                                          <p:spTgt spid="349"/>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360"/>
                                        </p:tgtEl>
                                        <p:attrNameLst>
                                          <p:attrName>style.visibility</p:attrName>
                                        </p:attrNameLst>
                                      </p:cBhvr>
                                      <p:to>
                                        <p:strVal val="visible"/>
                                      </p:to>
                                    </p:set>
                                    <p:animEffect transition="in" filter="fade">
                                      <p:cBhvr>
                                        <p:cTn id="40" dur="250"/>
                                        <p:tgtEl>
                                          <p:spTgt spid="360"/>
                                        </p:tgtEl>
                                      </p:cBhvr>
                                    </p:animEffect>
                                  </p:childTnLst>
                                </p:cTn>
                              </p:par>
                              <p:par>
                                <p:cTn id="41" presetID="10" presetClass="entr" presetSubtype="0" fill="hold" nodeType="withEffect">
                                  <p:stCondLst>
                                    <p:cond delay="100"/>
                                  </p:stCondLst>
                                  <p:childTnLst>
                                    <p:set>
                                      <p:cBhvr>
                                        <p:cTn id="42" dur="1" fill="hold">
                                          <p:stCondLst>
                                            <p:cond delay="0"/>
                                          </p:stCondLst>
                                        </p:cTn>
                                        <p:tgtEl>
                                          <p:spTgt spid="361"/>
                                        </p:tgtEl>
                                        <p:attrNameLst>
                                          <p:attrName>style.visibility</p:attrName>
                                        </p:attrNameLst>
                                      </p:cBhvr>
                                      <p:to>
                                        <p:strVal val="visible"/>
                                      </p:to>
                                    </p:set>
                                    <p:animEffect transition="in" filter="fade">
                                      <p:cBhvr>
                                        <p:cTn id="43" dur="250"/>
                                        <p:tgtEl>
                                          <p:spTgt spid="36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58"/>
                                        </p:tgtEl>
                                        <p:attrNameLst>
                                          <p:attrName>style.visibility</p:attrName>
                                        </p:attrNameLst>
                                      </p:cBhvr>
                                      <p:to>
                                        <p:strVal val="visible"/>
                                      </p:to>
                                    </p:set>
                                    <p:animEffect transition="in" filter="fade">
                                      <p:cBhvr>
                                        <p:cTn id="46" dur="250"/>
                                        <p:tgtEl>
                                          <p:spTgt spid="35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59"/>
                                        </p:tgtEl>
                                        <p:attrNameLst>
                                          <p:attrName>style.visibility</p:attrName>
                                        </p:attrNameLst>
                                      </p:cBhvr>
                                      <p:to>
                                        <p:strVal val="visible"/>
                                      </p:to>
                                    </p:set>
                                    <p:animEffect transition="in" filter="fade">
                                      <p:cBhvr>
                                        <p:cTn id="49" dur="250"/>
                                        <p:tgtEl>
                                          <p:spTgt spid="359"/>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356"/>
                                        </p:tgtEl>
                                        <p:attrNameLst>
                                          <p:attrName>style.visibility</p:attrName>
                                        </p:attrNameLst>
                                      </p:cBhvr>
                                      <p:to>
                                        <p:strVal val="visible"/>
                                      </p:to>
                                    </p:set>
                                    <p:animEffect transition="in" filter="fade">
                                      <p:cBhvr>
                                        <p:cTn id="54" dur="250"/>
                                        <p:tgtEl>
                                          <p:spTgt spid="356"/>
                                        </p:tgtEl>
                                      </p:cBhvr>
                                    </p:animEffect>
                                  </p:childTnLst>
                                </p:cTn>
                              </p:par>
                              <p:par>
                                <p:cTn id="55" presetID="10" presetClass="entr" presetSubtype="0" fill="hold" nodeType="withEffect">
                                  <p:stCondLst>
                                    <p:cond delay="100"/>
                                  </p:stCondLst>
                                  <p:childTnLst>
                                    <p:set>
                                      <p:cBhvr>
                                        <p:cTn id="56" dur="1" fill="hold">
                                          <p:stCondLst>
                                            <p:cond delay="0"/>
                                          </p:stCondLst>
                                        </p:cTn>
                                        <p:tgtEl>
                                          <p:spTgt spid="357"/>
                                        </p:tgtEl>
                                        <p:attrNameLst>
                                          <p:attrName>style.visibility</p:attrName>
                                        </p:attrNameLst>
                                      </p:cBhvr>
                                      <p:to>
                                        <p:strVal val="visible"/>
                                      </p:to>
                                    </p:set>
                                    <p:animEffect transition="in" filter="fade">
                                      <p:cBhvr>
                                        <p:cTn id="57" dur="250"/>
                                        <p:tgtEl>
                                          <p:spTgt spid="357"/>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54"/>
                                        </p:tgtEl>
                                        <p:attrNameLst>
                                          <p:attrName>style.visibility</p:attrName>
                                        </p:attrNameLst>
                                      </p:cBhvr>
                                      <p:to>
                                        <p:strVal val="visible"/>
                                      </p:to>
                                    </p:set>
                                    <p:animEffect transition="in" filter="fade">
                                      <p:cBhvr>
                                        <p:cTn id="60" dur="250"/>
                                        <p:tgtEl>
                                          <p:spTgt spid="35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55"/>
                                        </p:tgtEl>
                                        <p:attrNameLst>
                                          <p:attrName>style.visibility</p:attrName>
                                        </p:attrNameLst>
                                      </p:cBhvr>
                                      <p:to>
                                        <p:strVal val="visible"/>
                                      </p:to>
                                    </p:set>
                                    <p:animEffect transition="in" filter="fade">
                                      <p:cBhvr>
                                        <p:cTn id="63" dur="250"/>
                                        <p:tgtEl>
                                          <p:spTgt spid="355"/>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364"/>
                                        </p:tgtEl>
                                        <p:attrNameLst>
                                          <p:attrName>style.visibility</p:attrName>
                                        </p:attrNameLst>
                                      </p:cBhvr>
                                      <p:to>
                                        <p:strVal val="visible"/>
                                      </p:to>
                                    </p:set>
                                    <p:animEffect transition="in" filter="fade">
                                      <p:cBhvr>
                                        <p:cTn id="68" dur="250"/>
                                        <p:tgtEl>
                                          <p:spTgt spid="364"/>
                                        </p:tgtEl>
                                      </p:cBhvr>
                                    </p:animEffect>
                                  </p:childTnLst>
                                </p:cTn>
                              </p:par>
                              <p:par>
                                <p:cTn id="69" presetID="10" presetClass="entr" presetSubtype="0" fill="hold" nodeType="withEffect">
                                  <p:stCondLst>
                                    <p:cond delay="100"/>
                                  </p:stCondLst>
                                  <p:childTnLst>
                                    <p:set>
                                      <p:cBhvr>
                                        <p:cTn id="70" dur="1" fill="hold">
                                          <p:stCondLst>
                                            <p:cond delay="0"/>
                                          </p:stCondLst>
                                        </p:cTn>
                                        <p:tgtEl>
                                          <p:spTgt spid="365"/>
                                        </p:tgtEl>
                                        <p:attrNameLst>
                                          <p:attrName>style.visibility</p:attrName>
                                        </p:attrNameLst>
                                      </p:cBhvr>
                                      <p:to>
                                        <p:strVal val="visible"/>
                                      </p:to>
                                    </p:set>
                                    <p:animEffect transition="in" filter="fade">
                                      <p:cBhvr>
                                        <p:cTn id="71" dur="250"/>
                                        <p:tgtEl>
                                          <p:spTgt spid="365"/>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362"/>
                                        </p:tgtEl>
                                        <p:attrNameLst>
                                          <p:attrName>style.visibility</p:attrName>
                                        </p:attrNameLst>
                                      </p:cBhvr>
                                      <p:to>
                                        <p:strVal val="visible"/>
                                      </p:to>
                                    </p:set>
                                    <p:animEffect transition="in" filter="fade">
                                      <p:cBhvr>
                                        <p:cTn id="74" dur="250"/>
                                        <p:tgtEl>
                                          <p:spTgt spid="362"/>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363"/>
                                        </p:tgtEl>
                                        <p:attrNameLst>
                                          <p:attrName>style.visibility</p:attrName>
                                        </p:attrNameLst>
                                      </p:cBhvr>
                                      <p:to>
                                        <p:strVal val="visible"/>
                                      </p:to>
                                    </p:set>
                                    <p:animEffect transition="in" filter="fade">
                                      <p:cBhvr>
                                        <p:cTn id="77" dur="250"/>
                                        <p:tgtEl>
                                          <p:spTgt spid="363"/>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368"/>
                                        </p:tgtEl>
                                        <p:attrNameLst>
                                          <p:attrName>style.visibility</p:attrName>
                                        </p:attrNameLst>
                                      </p:cBhvr>
                                      <p:to>
                                        <p:strVal val="visible"/>
                                      </p:to>
                                    </p:set>
                                    <p:animEffect transition="in" filter="fade">
                                      <p:cBhvr>
                                        <p:cTn id="82" dur="250"/>
                                        <p:tgtEl>
                                          <p:spTgt spid="368"/>
                                        </p:tgtEl>
                                      </p:cBhvr>
                                    </p:animEffect>
                                  </p:childTnLst>
                                </p:cTn>
                              </p:par>
                              <p:par>
                                <p:cTn id="83" presetID="10" presetClass="entr" presetSubtype="0" fill="hold" nodeType="withEffect">
                                  <p:stCondLst>
                                    <p:cond delay="100"/>
                                  </p:stCondLst>
                                  <p:childTnLst>
                                    <p:set>
                                      <p:cBhvr>
                                        <p:cTn id="84" dur="1" fill="hold">
                                          <p:stCondLst>
                                            <p:cond delay="0"/>
                                          </p:stCondLst>
                                        </p:cTn>
                                        <p:tgtEl>
                                          <p:spTgt spid="369"/>
                                        </p:tgtEl>
                                        <p:attrNameLst>
                                          <p:attrName>style.visibility</p:attrName>
                                        </p:attrNameLst>
                                      </p:cBhvr>
                                      <p:to>
                                        <p:strVal val="visible"/>
                                      </p:to>
                                    </p:set>
                                    <p:animEffect transition="in" filter="fade">
                                      <p:cBhvr>
                                        <p:cTn id="85" dur="250"/>
                                        <p:tgtEl>
                                          <p:spTgt spid="369"/>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366"/>
                                        </p:tgtEl>
                                        <p:attrNameLst>
                                          <p:attrName>style.visibility</p:attrName>
                                        </p:attrNameLst>
                                      </p:cBhvr>
                                      <p:to>
                                        <p:strVal val="visible"/>
                                      </p:to>
                                    </p:set>
                                    <p:animEffect transition="in" filter="fade">
                                      <p:cBhvr>
                                        <p:cTn id="88" dur="250"/>
                                        <p:tgtEl>
                                          <p:spTgt spid="366"/>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367"/>
                                        </p:tgtEl>
                                        <p:attrNameLst>
                                          <p:attrName>style.visibility</p:attrName>
                                        </p:attrNameLst>
                                      </p:cBhvr>
                                      <p:to>
                                        <p:strVal val="visible"/>
                                      </p:to>
                                    </p:set>
                                    <p:animEffect transition="in" filter="fade">
                                      <p:cBhvr>
                                        <p:cTn id="91" dur="250"/>
                                        <p:tgtEl>
                                          <p:spTgt spid="3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6" grpId="0" animBg="1"/>
      <p:bldP spid="347" grpId="0" animBg="1"/>
      <p:bldP spid="348" grpId="0"/>
      <p:bldP spid="349" grpId="0"/>
      <p:bldP spid="350" grpId="0" animBg="1"/>
      <p:bldP spid="351" grpId="0" animBg="1"/>
      <p:bldP spid="354" grpId="0" animBg="1"/>
      <p:bldP spid="355" grpId="0"/>
      <p:bldP spid="356" grpId="0" animBg="1"/>
      <p:bldP spid="358" grpId="0" animBg="1"/>
      <p:bldP spid="359" grpId="0"/>
      <p:bldP spid="360" grpId="0" animBg="1"/>
      <p:bldP spid="362" grpId="0" animBg="1"/>
      <p:bldP spid="363" grpId="0"/>
      <p:bldP spid="364" grpId="0" animBg="1"/>
      <p:bldP spid="366" grpId="0" animBg="1"/>
      <p:bldP spid="367" grpId="0"/>
      <p:bldP spid="36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2" cstate="print"/>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cstate="print"/>
          <a:stretch>
            <a:fillRect/>
          </a:stretch>
        </p:blipFill>
        <p:spPr>
          <a:xfrm rot="10800000" flipH="1">
            <a:off x="5292080" y="457546"/>
            <a:ext cx="1523362" cy="52721"/>
          </a:xfrm>
          <a:prstGeom prst="rect">
            <a:avLst/>
          </a:prstGeom>
        </p:spPr>
      </p:pic>
      <p:sp>
        <p:nvSpPr>
          <p:cNvPr id="393" name="椭圆 392"/>
          <p:cNvSpPr/>
          <p:nvPr/>
        </p:nvSpPr>
        <p:spPr>
          <a:xfrm>
            <a:off x="755576" y="1906671"/>
            <a:ext cx="1423450" cy="1423450"/>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94" name="组合 393"/>
          <p:cNvGrpSpPr/>
          <p:nvPr/>
        </p:nvGrpSpPr>
        <p:grpSpPr>
          <a:xfrm>
            <a:off x="2788781" y="1237560"/>
            <a:ext cx="2846358" cy="2846358"/>
            <a:chOff x="304800" y="673100"/>
            <a:chExt cx="4000500" cy="4000500"/>
          </a:xfrm>
          <a:effectLst>
            <a:outerShdw blurRad="444500" dist="254000" dir="8100000" algn="tr" rotWithShape="0">
              <a:prstClr val="black">
                <a:alpha val="50000"/>
              </a:prstClr>
            </a:outerShdw>
          </a:effectLst>
        </p:grpSpPr>
        <p:sp>
          <p:nvSpPr>
            <p:cNvPr id="398" name="同心圆 39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6" name="椭圆 40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7" name="组合 406"/>
          <p:cNvGrpSpPr/>
          <p:nvPr/>
        </p:nvGrpSpPr>
        <p:grpSpPr>
          <a:xfrm>
            <a:off x="4716016" y="1266554"/>
            <a:ext cx="623903" cy="623903"/>
            <a:chOff x="304800" y="673100"/>
            <a:chExt cx="4000500" cy="4000500"/>
          </a:xfrm>
          <a:effectLst>
            <a:outerShdw blurRad="317500" dist="190500" dir="8100000" algn="tr" rotWithShape="0">
              <a:prstClr val="black">
                <a:alpha val="50000"/>
              </a:prstClr>
            </a:outerShdw>
          </a:effectLst>
        </p:grpSpPr>
        <p:sp>
          <p:nvSpPr>
            <p:cNvPr id="408" name="同心圆 40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微软雅黑" pitchFamily="34" charset="-122"/>
                <a:ea typeface="微软雅黑" pitchFamily="34" charset="-122"/>
              </a:endParaRPr>
            </a:p>
          </p:txBody>
        </p:sp>
        <p:sp>
          <p:nvSpPr>
            <p:cNvPr id="409" name="椭圆 40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C00000"/>
                  </a:solidFill>
                  <a:latin typeface="微软雅黑" pitchFamily="34" charset="-122"/>
                  <a:ea typeface="微软雅黑" pitchFamily="34" charset="-122"/>
                </a:rPr>
                <a:t>1</a:t>
              </a:r>
              <a:endParaRPr lang="zh-CN" altLang="en-US" sz="2500" b="1" dirty="0">
                <a:solidFill>
                  <a:srgbClr val="C00000"/>
                </a:solidFill>
                <a:latin typeface="微软雅黑" pitchFamily="34" charset="-122"/>
                <a:ea typeface="微软雅黑" pitchFamily="34" charset="-122"/>
              </a:endParaRPr>
            </a:p>
          </p:txBody>
        </p:sp>
      </p:grpSp>
      <p:grpSp>
        <p:nvGrpSpPr>
          <p:cNvPr id="410" name="组合 409"/>
          <p:cNvGrpSpPr/>
          <p:nvPr/>
        </p:nvGrpSpPr>
        <p:grpSpPr>
          <a:xfrm>
            <a:off x="5261064" y="2306444"/>
            <a:ext cx="623903" cy="623903"/>
            <a:chOff x="304800" y="673100"/>
            <a:chExt cx="4000500" cy="4000500"/>
          </a:xfrm>
          <a:effectLst>
            <a:outerShdw blurRad="317500" dist="190500" dir="8100000" algn="tr" rotWithShape="0">
              <a:prstClr val="black">
                <a:alpha val="50000"/>
              </a:prstClr>
            </a:outerShdw>
          </a:effectLst>
        </p:grpSpPr>
        <p:sp>
          <p:nvSpPr>
            <p:cNvPr id="411" name="同心圆 4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微软雅黑" pitchFamily="34" charset="-122"/>
                <a:ea typeface="微软雅黑" pitchFamily="34" charset="-122"/>
              </a:endParaRPr>
            </a:p>
          </p:txBody>
        </p:sp>
        <p:sp>
          <p:nvSpPr>
            <p:cNvPr id="412" name="椭圆 41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C00000"/>
                  </a:solidFill>
                  <a:latin typeface="微软雅黑" pitchFamily="34" charset="-122"/>
                  <a:ea typeface="微软雅黑" pitchFamily="34" charset="-122"/>
                </a:rPr>
                <a:t>2</a:t>
              </a:r>
              <a:endParaRPr lang="zh-CN" altLang="en-US" sz="2500" b="1" dirty="0">
                <a:solidFill>
                  <a:srgbClr val="C00000"/>
                </a:solidFill>
                <a:latin typeface="微软雅黑" pitchFamily="34" charset="-122"/>
                <a:ea typeface="微软雅黑" pitchFamily="34" charset="-122"/>
              </a:endParaRPr>
            </a:p>
          </p:txBody>
        </p:sp>
      </p:grpSp>
      <p:grpSp>
        <p:nvGrpSpPr>
          <p:cNvPr id="413" name="组合 412"/>
          <p:cNvGrpSpPr/>
          <p:nvPr/>
        </p:nvGrpSpPr>
        <p:grpSpPr>
          <a:xfrm>
            <a:off x="4716016" y="3397892"/>
            <a:ext cx="623903" cy="623903"/>
            <a:chOff x="304800" y="673100"/>
            <a:chExt cx="4000500" cy="4000500"/>
          </a:xfrm>
          <a:effectLst>
            <a:outerShdw blurRad="317500" dist="190500" dir="8100000" algn="tr" rotWithShape="0">
              <a:prstClr val="black">
                <a:alpha val="50000"/>
              </a:prstClr>
            </a:outerShdw>
          </a:effectLst>
        </p:grpSpPr>
        <p:sp>
          <p:nvSpPr>
            <p:cNvPr id="414" name="同心圆 4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微软雅黑" pitchFamily="34" charset="-122"/>
                <a:ea typeface="微软雅黑" pitchFamily="34" charset="-122"/>
              </a:endParaRPr>
            </a:p>
          </p:txBody>
        </p:sp>
        <p:sp>
          <p:nvSpPr>
            <p:cNvPr id="415" name="椭圆 41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C00000"/>
                  </a:solidFill>
                  <a:latin typeface="微软雅黑" pitchFamily="34" charset="-122"/>
                  <a:ea typeface="微软雅黑" pitchFamily="34" charset="-122"/>
                </a:rPr>
                <a:t>3</a:t>
              </a:r>
              <a:endParaRPr lang="zh-CN" altLang="en-US" sz="2500" b="1" dirty="0">
                <a:solidFill>
                  <a:srgbClr val="C00000"/>
                </a:solidFill>
                <a:latin typeface="微软雅黑" pitchFamily="34" charset="-122"/>
                <a:ea typeface="微软雅黑" pitchFamily="34" charset="-122"/>
              </a:endParaRPr>
            </a:p>
          </p:txBody>
        </p:sp>
      </p:grpSp>
      <p:sp>
        <p:nvSpPr>
          <p:cNvPr id="416" name="TextBox 415"/>
          <p:cNvSpPr txBox="1"/>
          <p:nvPr/>
        </p:nvSpPr>
        <p:spPr>
          <a:xfrm>
            <a:off x="1210819" y="2316237"/>
            <a:ext cx="512961" cy="615553"/>
          </a:xfrm>
          <a:prstGeom prst="rect">
            <a:avLst/>
          </a:prstGeom>
          <a:noFill/>
        </p:spPr>
        <p:txBody>
          <a:bodyPr wrap="non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项目</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smtClean="0">
                <a:solidFill>
                  <a:schemeClr val="bg1"/>
                </a:solidFill>
                <a:latin typeface="微软雅黑" pitchFamily="34" charset="-122"/>
                <a:ea typeface="微软雅黑" pitchFamily="34" charset="-122"/>
              </a:rPr>
              <a:t>分析</a:t>
            </a:r>
          </a:p>
        </p:txBody>
      </p:sp>
      <p:sp>
        <p:nvSpPr>
          <p:cNvPr id="417" name="TextBox 416"/>
          <p:cNvSpPr txBox="1"/>
          <p:nvPr/>
        </p:nvSpPr>
        <p:spPr>
          <a:xfrm>
            <a:off x="5611772" y="1294801"/>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sp>
        <p:nvSpPr>
          <p:cNvPr id="418" name="TextBox 417"/>
          <p:cNvSpPr txBox="1"/>
          <p:nvPr/>
        </p:nvSpPr>
        <p:spPr>
          <a:xfrm>
            <a:off x="6043820" y="2334869"/>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sp>
        <p:nvSpPr>
          <p:cNvPr id="419" name="TextBox 418"/>
          <p:cNvSpPr txBox="1"/>
          <p:nvPr/>
        </p:nvSpPr>
        <p:spPr>
          <a:xfrm>
            <a:off x="5558416" y="3449183"/>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sp>
        <p:nvSpPr>
          <p:cNvPr id="420" name="TextBox 419"/>
          <p:cNvSpPr txBox="1"/>
          <p:nvPr/>
        </p:nvSpPr>
        <p:spPr>
          <a:xfrm>
            <a:off x="3275855" y="1925409"/>
            <a:ext cx="1752111" cy="1373068"/>
          </a:xfrm>
          <a:prstGeom prst="rect">
            <a:avLst/>
          </a:prstGeom>
          <a:noFill/>
        </p:spPr>
        <p:txBody>
          <a:bodyPr wrap="square" lIns="0" tIns="0" rIns="0" bIns="0" rtlCol="0">
            <a:spAutoFit/>
          </a:bodyPr>
          <a:lstStyle/>
          <a:p>
            <a:pPr algn="just">
              <a:lnSpc>
                <a:spcPct val="130000"/>
              </a:lnSpc>
            </a:pPr>
            <a:r>
              <a:rPr lang="zh-CN" altLang="en-US" sz="1400" dirty="0">
                <a:latin typeface="微软雅黑" pitchFamily="34" charset="-122"/>
                <a:ea typeface="微软雅黑" pitchFamily="34" charset="-122"/>
              </a:rPr>
              <a:t>点击输入简要文字内容，文字内容需概括精炼，不用多余的文字修饰，言简意赅的说明分项内容</a:t>
            </a:r>
            <a:r>
              <a:rPr lang="en-US" altLang="zh-CN" sz="1400" dirty="0" smtClean="0">
                <a:latin typeface="微软雅黑" pitchFamily="34" charset="-122"/>
                <a:ea typeface="微软雅黑" pitchFamily="34" charset="-122"/>
              </a:rPr>
              <a:t>……</a:t>
            </a:r>
            <a:endParaRPr lang="en-US" altLang="zh-CN" sz="1400" dirty="0">
              <a:latin typeface="微软雅黑" pitchFamily="34" charset="-122"/>
              <a:ea typeface="微软雅黑" pitchFamily="34" charset="-122"/>
            </a:endParaRPr>
          </a:p>
        </p:txBody>
      </p:sp>
      <p:sp>
        <p:nvSpPr>
          <p:cNvPr id="421" name="Half Frame 12"/>
          <p:cNvSpPr/>
          <p:nvPr/>
        </p:nvSpPr>
        <p:spPr>
          <a:xfrm rot="8097294">
            <a:off x="2212685" y="2425511"/>
            <a:ext cx="360168" cy="395798"/>
          </a:xfrm>
          <a:prstGeom prst="halfFrame">
            <a:avLst/>
          </a:prstGeom>
          <a:solidFill>
            <a:schemeClr val="tx1">
              <a:lumMod val="65000"/>
              <a:lumOff val="35000"/>
            </a:schemeClr>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Tree>
    <p:extLst>
      <p:ext uri="{BB962C8B-B14F-4D97-AF65-F5344CB8AC3E}">
        <p14:creationId xmlns:p14="http://schemas.microsoft.com/office/powerpoint/2010/main" xmlns="" val="1615093322"/>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44000">
                                      <p:stCondLst>
                                        <p:cond delay="0"/>
                                      </p:stCondLst>
                                      <p:childTnLst>
                                        <p:set>
                                          <p:cBhvr>
                                            <p:cTn id="6" dur="1" fill="hold">
                                              <p:stCondLst>
                                                <p:cond delay="0"/>
                                              </p:stCondLst>
                                            </p:cTn>
                                            <p:tgtEl>
                                              <p:spTgt spid="393"/>
                                            </p:tgtEl>
                                            <p:attrNameLst>
                                              <p:attrName>style.visibility</p:attrName>
                                            </p:attrNameLst>
                                          </p:cBhvr>
                                          <p:to>
                                            <p:strVal val="visible"/>
                                          </p:to>
                                        </p:set>
                                        <p:anim calcmode="lin" valueType="num" p14:bounceEnd="44000">
                                          <p:cBhvr additive="base">
                                            <p:cTn id="7" dur="500" fill="hold"/>
                                            <p:tgtEl>
                                              <p:spTgt spid="393"/>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39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421"/>
                                            </p:tgtEl>
                                            <p:attrNameLst>
                                              <p:attrName>style.visibility</p:attrName>
                                            </p:attrNameLst>
                                          </p:cBhvr>
                                          <p:to>
                                            <p:strVal val="visible"/>
                                          </p:to>
                                        </p:set>
                                        <p:animEffect transition="in" filter="wipe(left)">
                                          <p:cBhvr>
                                            <p:cTn id="12" dur="500"/>
                                            <p:tgtEl>
                                              <p:spTgt spid="421"/>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416"/>
                                            </p:tgtEl>
                                            <p:attrNameLst>
                                              <p:attrName>style.visibility</p:attrName>
                                            </p:attrNameLst>
                                          </p:cBhvr>
                                          <p:to>
                                            <p:strVal val="visible"/>
                                          </p:to>
                                        </p:set>
                                        <p:anim calcmode="lin" valueType="num">
                                          <p:cBhvr>
                                            <p:cTn id="16" dur="500" fill="hold"/>
                                            <p:tgtEl>
                                              <p:spTgt spid="416"/>
                                            </p:tgtEl>
                                            <p:attrNameLst>
                                              <p:attrName>ppt_w</p:attrName>
                                            </p:attrNameLst>
                                          </p:cBhvr>
                                          <p:tavLst>
                                            <p:tav tm="0">
                                              <p:val>
                                                <p:fltVal val="0"/>
                                              </p:val>
                                            </p:tav>
                                            <p:tav tm="100000">
                                              <p:val>
                                                <p:strVal val="#ppt_w"/>
                                              </p:val>
                                            </p:tav>
                                          </p:tavLst>
                                        </p:anim>
                                        <p:anim calcmode="lin" valueType="num">
                                          <p:cBhvr>
                                            <p:cTn id="17" dur="500" fill="hold"/>
                                            <p:tgtEl>
                                              <p:spTgt spid="416"/>
                                            </p:tgtEl>
                                            <p:attrNameLst>
                                              <p:attrName>ppt_h</p:attrName>
                                            </p:attrNameLst>
                                          </p:cBhvr>
                                          <p:tavLst>
                                            <p:tav tm="0">
                                              <p:val>
                                                <p:fltVal val="0"/>
                                              </p:val>
                                            </p:tav>
                                            <p:tav tm="100000">
                                              <p:val>
                                                <p:strVal val="#ppt_h"/>
                                              </p:val>
                                            </p:tav>
                                          </p:tavLst>
                                        </p:anim>
                                        <p:animEffect transition="in" filter="fade">
                                          <p:cBhvr>
                                            <p:cTn id="18" dur="500"/>
                                            <p:tgtEl>
                                              <p:spTgt spid="416"/>
                                            </p:tgtEl>
                                          </p:cBhvr>
                                        </p:animEffect>
                                      </p:childTnLst>
                                    </p:cTn>
                                  </p:par>
                                </p:childTnLst>
                              </p:cTn>
                            </p:par>
                            <p:par>
                              <p:cTn id="19" fill="hold">
                                <p:stCondLst>
                                  <p:cond delay="1500"/>
                                </p:stCondLst>
                                <p:childTnLst>
                                  <p:par>
                                    <p:cTn id="20" presetID="2" presetClass="entr" presetSubtype="1" fill="hold" nodeType="afterEffect" p14:presetBounceEnd="44000">
                                      <p:stCondLst>
                                        <p:cond delay="0"/>
                                      </p:stCondLst>
                                      <p:childTnLst>
                                        <p:set>
                                          <p:cBhvr>
                                            <p:cTn id="21" dur="1" fill="hold">
                                              <p:stCondLst>
                                                <p:cond delay="0"/>
                                              </p:stCondLst>
                                            </p:cTn>
                                            <p:tgtEl>
                                              <p:spTgt spid="394"/>
                                            </p:tgtEl>
                                            <p:attrNameLst>
                                              <p:attrName>style.visibility</p:attrName>
                                            </p:attrNameLst>
                                          </p:cBhvr>
                                          <p:to>
                                            <p:strVal val="visible"/>
                                          </p:to>
                                        </p:set>
                                        <p:anim calcmode="lin" valueType="num" p14:bounceEnd="44000">
                                          <p:cBhvr additive="base">
                                            <p:cTn id="22" dur="500" fill="hold"/>
                                            <p:tgtEl>
                                              <p:spTgt spid="394"/>
                                            </p:tgtEl>
                                            <p:attrNameLst>
                                              <p:attrName>ppt_x</p:attrName>
                                            </p:attrNameLst>
                                          </p:cBhvr>
                                          <p:tavLst>
                                            <p:tav tm="0">
                                              <p:val>
                                                <p:strVal val="#ppt_x"/>
                                              </p:val>
                                            </p:tav>
                                            <p:tav tm="100000">
                                              <p:val>
                                                <p:strVal val="#ppt_x"/>
                                              </p:val>
                                            </p:tav>
                                          </p:tavLst>
                                        </p:anim>
                                        <p:anim calcmode="lin" valueType="num" p14:bounceEnd="44000">
                                          <p:cBhvr additive="base">
                                            <p:cTn id="23" dur="500" fill="hold"/>
                                            <p:tgtEl>
                                              <p:spTgt spid="394"/>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420"/>
                                            </p:tgtEl>
                                            <p:attrNameLst>
                                              <p:attrName>style.visibility</p:attrName>
                                            </p:attrNameLst>
                                          </p:cBhvr>
                                          <p:to>
                                            <p:strVal val="visible"/>
                                          </p:to>
                                        </p:set>
                                        <p:animEffect transition="in" filter="wipe(up)">
                                          <p:cBhvr>
                                            <p:cTn id="27" dur="500"/>
                                            <p:tgtEl>
                                              <p:spTgt spid="420"/>
                                            </p:tgtEl>
                                          </p:cBhvr>
                                        </p:animEffect>
                                      </p:childTnLst>
                                    </p:cTn>
                                  </p:par>
                                </p:childTnLst>
                              </p:cTn>
                            </p:par>
                            <p:par>
                              <p:cTn id="28" fill="hold">
                                <p:stCondLst>
                                  <p:cond delay="2500"/>
                                </p:stCondLst>
                                <p:childTnLst>
                                  <p:par>
                                    <p:cTn id="29" presetID="52" presetClass="entr" presetSubtype="0" fill="hold" nodeType="afterEffect">
                                      <p:stCondLst>
                                        <p:cond delay="0"/>
                                      </p:stCondLst>
                                      <p:childTnLst>
                                        <p:set>
                                          <p:cBhvr>
                                            <p:cTn id="30" dur="1" fill="hold">
                                              <p:stCondLst>
                                                <p:cond delay="0"/>
                                              </p:stCondLst>
                                            </p:cTn>
                                            <p:tgtEl>
                                              <p:spTgt spid="407"/>
                                            </p:tgtEl>
                                            <p:attrNameLst>
                                              <p:attrName>style.visibility</p:attrName>
                                            </p:attrNameLst>
                                          </p:cBhvr>
                                          <p:to>
                                            <p:strVal val="visible"/>
                                          </p:to>
                                        </p:set>
                                        <p:animScale>
                                          <p:cBhvr>
                                            <p:cTn id="31" dur="500" decel="50000" fill="hold">
                                              <p:stCondLst>
                                                <p:cond delay="0"/>
                                              </p:stCondLst>
                                            </p:cTn>
                                            <p:tgtEl>
                                              <p:spTgt spid="40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407"/>
                                            </p:tgtEl>
                                            <p:attrNameLst>
                                              <p:attrName>ppt_x</p:attrName>
                                              <p:attrName>ppt_y</p:attrName>
                                            </p:attrNameLst>
                                          </p:cBhvr>
                                        </p:animMotion>
                                        <p:animEffect transition="in" filter="fade">
                                          <p:cBhvr>
                                            <p:cTn id="33" dur="500"/>
                                            <p:tgtEl>
                                              <p:spTgt spid="407"/>
                                            </p:tgtEl>
                                          </p:cBhvr>
                                        </p:animEffect>
                                      </p:childTnLst>
                                    </p:cTn>
                                  </p:par>
                                </p:childTnLst>
                              </p:cTn>
                            </p:par>
                            <p:par>
                              <p:cTn id="34" fill="hold">
                                <p:stCondLst>
                                  <p:cond delay="3000"/>
                                </p:stCondLst>
                                <p:childTnLst>
                                  <p:par>
                                    <p:cTn id="35" presetID="52" presetClass="entr" presetSubtype="0" fill="hold" nodeType="afterEffect">
                                      <p:stCondLst>
                                        <p:cond delay="0"/>
                                      </p:stCondLst>
                                      <p:childTnLst>
                                        <p:set>
                                          <p:cBhvr>
                                            <p:cTn id="36" dur="1" fill="hold">
                                              <p:stCondLst>
                                                <p:cond delay="0"/>
                                              </p:stCondLst>
                                            </p:cTn>
                                            <p:tgtEl>
                                              <p:spTgt spid="410"/>
                                            </p:tgtEl>
                                            <p:attrNameLst>
                                              <p:attrName>style.visibility</p:attrName>
                                            </p:attrNameLst>
                                          </p:cBhvr>
                                          <p:to>
                                            <p:strVal val="visible"/>
                                          </p:to>
                                        </p:set>
                                        <p:animScale>
                                          <p:cBhvr>
                                            <p:cTn id="37" dur="500" decel="50000" fill="hold">
                                              <p:stCondLst>
                                                <p:cond delay="0"/>
                                              </p:stCondLst>
                                            </p:cTn>
                                            <p:tgtEl>
                                              <p:spTgt spid="4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410"/>
                                            </p:tgtEl>
                                            <p:attrNameLst>
                                              <p:attrName>ppt_x</p:attrName>
                                              <p:attrName>ppt_y</p:attrName>
                                            </p:attrNameLst>
                                          </p:cBhvr>
                                        </p:animMotion>
                                        <p:animEffect transition="in" filter="fade">
                                          <p:cBhvr>
                                            <p:cTn id="39" dur="500"/>
                                            <p:tgtEl>
                                              <p:spTgt spid="410"/>
                                            </p:tgtEl>
                                          </p:cBhvr>
                                        </p:animEffect>
                                      </p:childTnLst>
                                    </p:cTn>
                                  </p:par>
                                </p:childTnLst>
                              </p:cTn>
                            </p:par>
                            <p:par>
                              <p:cTn id="40" fill="hold">
                                <p:stCondLst>
                                  <p:cond delay="3500"/>
                                </p:stCondLst>
                                <p:childTnLst>
                                  <p:par>
                                    <p:cTn id="41" presetID="52" presetClass="entr" presetSubtype="0" fill="hold" nodeType="afterEffect">
                                      <p:stCondLst>
                                        <p:cond delay="0"/>
                                      </p:stCondLst>
                                      <p:childTnLst>
                                        <p:set>
                                          <p:cBhvr>
                                            <p:cTn id="42" dur="1" fill="hold">
                                              <p:stCondLst>
                                                <p:cond delay="0"/>
                                              </p:stCondLst>
                                            </p:cTn>
                                            <p:tgtEl>
                                              <p:spTgt spid="413"/>
                                            </p:tgtEl>
                                            <p:attrNameLst>
                                              <p:attrName>style.visibility</p:attrName>
                                            </p:attrNameLst>
                                          </p:cBhvr>
                                          <p:to>
                                            <p:strVal val="visible"/>
                                          </p:to>
                                        </p:set>
                                        <p:animScale>
                                          <p:cBhvr>
                                            <p:cTn id="43" dur="500" decel="50000" fill="hold">
                                              <p:stCondLst>
                                                <p:cond delay="0"/>
                                              </p:stCondLst>
                                            </p:cTn>
                                            <p:tgtEl>
                                              <p:spTgt spid="4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413"/>
                                            </p:tgtEl>
                                            <p:attrNameLst>
                                              <p:attrName>ppt_x</p:attrName>
                                              <p:attrName>ppt_y</p:attrName>
                                            </p:attrNameLst>
                                          </p:cBhvr>
                                        </p:animMotion>
                                        <p:animEffect transition="in" filter="fade">
                                          <p:cBhvr>
                                            <p:cTn id="45" dur="500"/>
                                            <p:tgtEl>
                                              <p:spTgt spid="413"/>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417"/>
                                            </p:tgtEl>
                                            <p:attrNameLst>
                                              <p:attrName>style.visibility</p:attrName>
                                            </p:attrNameLst>
                                          </p:cBhvr>
                                          <p:to>
                                            <p:strVal val="visible"/>
                                          </p:to>
                                        </p:set>
                                        <p:animEffect transition="in" filter="wipe(left)">
                                          <p:cBhvr>
                                            <p:cTn id="49" dur="500"/>
                                            <p:tgtEl>
                                              <p:spTgt spid="417"/>
                                            </p:tgtEl>
                                          </p:cBhvr>
                                        </p:animEffect>
                                      </p:childTnLst>
                                    </p:cTn>
                                  </p:par>
                                  <p:par>
                                    <p:cTn id="50" presetID="22" presetClass="entr" presetSubtype="8" fill="hold" grpId="0" nodeType="withEffect">
                                      <p:stCondLst>
                                        <p:cond delay="200"/>
                                      </p:stCondLst>
                                      <p:childTnLst>
                                        <p:set>
                                          <p:cBhvr>
                                            <p:cTn id="51" dur="1" fill="hold">
                                              <p:stCondLst>
                                                <p:cond delay="0"/>
                                              </p:stCondLst>
                                            </p:cTn>
                                            <p:tgtEl>
                                              <p:spTgt spid="418"/>
                                            </p:tgtEl>
                                            <p:attrNameLst>
                                              <p:attrName>style.visibility</p:attrName>
                                            </p:attrNameLst>
                                          </p:cBhvr>
                                          <p:to>
                                            <p:strVal val="visible"/>
                                          </p:to>
                                        </p:set>
                                        <p:animEffect transition="in" filter="wipe(left)">
                                          <p:cBhvr>
                                            <p:cTn id="52" dur="500"/>
                                            <p:tgtEl>
                                              <p:spTgt spid="418"/>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419"/>
                                            </p:tgtEl>
                                            <p:attrNameLst>
                                              <p:attrName>style.visibility</p:attrName>
                                            </p:attrNameLst>
                                          </p:cBhvr>
                                          <p:to>
                                            <p:strVal val="visible"/>
                                          </p:to>
                                        </p:set>
                                        <p:animEffect transition="in" filter="wipe(left)">
                                          <p:cBhvr>
                                            <p:cTn id="55" dur="500"/>
                                            <p:tgtEl>
                                              <p:spTgt spid="4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3" grpId="0" animBg="1"/>
          <p:bldP spid="416" grpId="0"/>
          <p:bldP spid="417" grpId="0"/>
          <p:bldP spid="418" grpId="0"/>
          <p:bldP spid="419" grpId="0"/>
          <p:bldP spid="42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93"/>
                                            </p:tgtEl>
                                            <p:attrNameLst>
                                              <p:attrName>style.visibility</p:attrName>
                                            </p:attrNameLst>
                                          </p:cBhvr>
                                          <p:to>
                                            <p:strVal val="visible"/>
                                          </p:to>
                                        </p:set>
                                        <p:anim calcmode="lin" valueType="num">
                                          <p:cBhvr additive="base">
                                            <p:cTn id="7" dur="500" fill="hold"/>
                                            <p:tgtEl>
                                              <p:spTgt spid="393"/>
                                            </p:tgtEl>
                                            <p:attrNameLst>
                                              <p:attrName>ppt_x</p:attrName>
                                            </p:attrNameLst>
                                          </p:cBhvr>
                                          <p:tavLst>
                                            <p:tav tm="0">
                                              <p:val>
                                                <p:strVal val="#ppt_x"/>
                                              </p:val>
                                            </p:tav>
                                            <p:tav tm="100000">
                                              <p:val>
                                                <p:strVal val="#ppt_x"/>
                                              </p:val>
                                            </p:tav>
                                          </p:tavLst>
                                        </p:anim>
                                        <p:anim calcmode="lin" valueType="num">
                                          <p:cBhvr additive="base">
                                            <p:cTn id="8" dur="500" fill="hold"/>
                                            <p:tgtEl>
                                              <p:spTgt spid="39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421"/>
                                            </p:tgtEl>
                                            <p:attrNameLst>
                                              <p:attrName>style.visibility</p:attrName>
                                            </p:attrNameLst>
                                          </p:cBhvr>
                                          <p:to>
                                            <p:strVal val="visible"/>
                                          </p:to>
                                        </p:set>
                                        <p:animEffect transition="in" filter="wipe(left)">
                                          <p:cBhvr>
                                            <p:cTn id="12" dur="500"/>
                                            <p:tgtEl>
                                              <p:spTgt spid="421"/>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416"/>
                                            </p:tgtEl>
                                            <p:attrNameLst>
                                              <p:attrName>style.visibility</p:attrName>
                                            </p:attrNameLst>
                                          </p:cBhvr>
                                          <p:to>
                                            <p:strVal val="visible"/>
                                          </p:to>
                                        </p:set>
                                        <p:anim calcmode="lin" valueType="num">
                                          <p:cBhvr>
                                            <p:cTn id="16" dur="500" fill="hold"/>
                                            <p:tgtEl>
                                              <p:spTgt spid="416"/>
                                            </p:tgtEl>
                                            <p:attrNameLst>
                                              <p:attrName>ppt_w</p:attrName>
                                            </p:attrNameLst>
                                          </p:cBhvr>
                                          <p:tavLst>
                                            <p:tav tm="0">
                                              <p:val>
                                                <p:fltVal val="0"/>
                                              </p:val>
                                            </p:tav>
                                            <p:tav tm="100000">
                                              <p:val>
                                                <p:strVal val="#ppt_w"/>
                                              </p:val>
                                            </p:tav>
                                          </p:tavLst>
                                        </p:anim>
                                        <p:anim calcmode="lin" valueType="num">
                                          <p:cBhvr>
                                            <p:cTn id="17" dur="500" fill="hold"/>
                                            <p:tgtEl>
                                              <p:spTgt spid="416"/>
                                            </p:tgtEl>
                                            <p:attrNameLst>
                                              <p:attrName>ppt_h</p:attrName>
                                            </p:attrNameLst>
                                          </p:cBhvr>
                                          <p:tavLst>
                                            <p:tav tm="0">
                                              <p:val>
                                                <p:fltVal val="0"/>
                                              </p:val>
                                            </p:tav>
                                            <p:tav tm="100000">
                                              <p:val>
                                                <p:strVal val="#ppt_h"/>
                                              </p:val>
                                            </p:tav>
                                          </p:tavLst>
                                        </p:anim>
                                        <p:animEffect transition="in" filter="fade">
                                          <p:cBhvr>
                                            <p:cTn id="18" dur="500"/>
                                            <p:tgtEl>
                                              <p:spTgt spid="416"/>
                                            </p:tgtEl>
                                          </p:cBhvr>
                                        </p:animEffect>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394"/>
                                            </p:tgtEl>
                                            <p:attrNameLst>
                                              <p:attrName>style.visibility</p:attrName>
                                            </p:attrNameLst>
                                          </p:cBhvr>
                                          <p:to>
                                            <p:strVal val="visible"/>
                                          </p:to>
                                        </p:set>
                                        <p:anim calcmode="lin" valueType="num">
                                          <p:cBhvr additive="base">
                                            <p:cTn id="22" dur="500" fill="hold"/>
                                            <p:tgtEl>
                                              <p:spTgt spid="394"/>
                                            </p:tgtEl>
                                            <p:attrNameLst>
                                              <p:attrName>ppt_x</p:attrName>
                                            </p:attrNameLst>
                                          </p:cBhvr>
                                          <p:tavLst>
                                            <p:tav tm="0">
                                              <p:val>
                                                <p:strVal val="#ppt_x"/>
                                              </p:val>
                                            </p:tav>
                                            <p:tav tm="100000">
                                              <p:val>
                                                <p:strVal val="#ppt_x"/>
                                              </p:val>
                                            </p:tav>
                                          </p:tavLst>
                                        </p:anim>
                                        <p:anim calcmode="lin" valueType="num">
                                          <p:cBhvr additive="base">
                                            <p:cTn id="23" dur="500" fill="hold"/>
                                            <p:tgtEl>
                                              <p:spTgt spid="394"/>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420"/>
                                            </p:tgtEl>
                                            <p:attrNameLst>
                                              <p:attrName>style.visibility</p:attrName>
                                            </p:attrNameLst>
                                          </p:cBhvr>
                                          <p:to>
                                            <p:strVal val="visible"/>
                                          </p:to>
                                        </p:set>
                                        <p:animEffect transition="in" filter="wipe(up)">
                                          <p:cBhvr>
                                            <p:cTn id="27" dur="500"/>
                                            <p:tgtEl>
                                              <p:spTgt spid="420"/>
                                            </p:tgtEl>
                                          </p:cBhvr>
                                        </p:animEffect>
                                      </p:childTnLst>
                                    </p:cTn>
                                  </p:par>
                                </p:childTnLst>
                              </p:cTn>
                            </p:par>
                            <p:par>
                              <p:cTn id="28" fill="hold">
                                <p:stCondLst>
                                  <p:cond delay="2500"/>
                                </p:stCondLst>
                                <p:childTnLst>
                                  <p:par>
                                    <p:cTn id="29" presetID="52" presetClass="entr" presetSubtype="0" fill="hold" nodeType="afterEffect">
                                      <p:stCondLst>
                                        <p:cond delay="0"/>
                                      </p:stCondLst>
                                      <p:childTnLst>
                                        <p:set>
                                          <p:cBhvr>
                                            <p:cTn id="30" dur="1" fill="hold">
                                              <p:stCondLst>
                                                <p:cond delay="0"/>
                                              </p:stCondLst>
                                            </p:cTn>
                                            <p:tgtEl>
                                              <p:spTgt spid="407"/>
                                            </p:tgtEl>
                                            <p:attrNameLst>
                                              <p:attrName>style.visibility</p:attrName>
                                            </p:attrNameLst>
                                          </p:cBhvr>
                                          <p:to>
                                            <p:strVal val="visible"/>
                                          </p:to>
                                        </p:set>
                                        <p:animScale>
                                          <p:cBhvr>
                                            <p:cTn id="31" dur="500" decel="50000" fill="hold">
                                              <p:stCondLst>
                                                <p:cond delay="0"/>
                                              </p:stCondLst>
                                            </p:cTn>
                                            <p:tgtEl>
                                              <p:spTgt spid="40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407"/>
                                            </p:tgtEl>
                                            <p:attrNameLst>
                                              <p:attrName>ppt_x</p:attrName>
                                              <p:attrName>ppt_y</p:attrName>
                                            </p:attrNameLst>
                                          </p:cBhvr>
                                        </p:animMotion>
                                        <p:animEffect transition="in" filter="fade">
                                          <p:cBhvr>
                                            <p:cTn id="33" dur="500"/>
                                            <p:tgtEl>
                                              <p:spTgt spid="407"/>
                                            </p:tgtEl>
                                          </p:cBhvr>
                                        </p:animEffect>
                                      </p:childTnLst>
                                    </p:cTn>
                                  </p:par>
                                </p:childTnLst>
                              </p:cTn>
                            </p:par>
                            <p:par>
                              <p:cTn id="34" fill="hold">
                                <p:stCondLst>
                                  <p:cond delay="3000"/>
                                </p:stCondLst>
                                <p:childTnLst>
                                  <p:par>
                                    <p:cTn id="35" presetID="52" presetClass="entr" presetSubtype="0" fill="hold" nodeType="afterEffect">
                                      <p:stCondLst>
                                        <p:cond delay="0"/>
                                      </p:stCondLst>
                                      <p:childTnLst>
                                        <p:set>
                                          <p:cBhvr>
                                            <p:cTn id="36" dur="1" fill="hold">
                                              <p:stCondLst>
                                                <p:cond delay="0"/>
                                              </p:stCondLst>
                                            </p:cTn>
                                            <p:tgtEl>
                                              <p:spTgt spid="410"/>
                                            </p:tgtEl>
                                            <p:attrNameLst>
                                              <p:attrName>style.visibility</p:attrName>
                                            </p:attrNameLst>
                                          </p:cBhvr>
                                          <p:to>
                                            <p:strVal val="visible"/>
                                          </p:to>
                                        </p:set>
                                        <p:animScale>
                                          <p:cBhvr>
                                            <p:cTn id="37" dur="500" decel="50000" fill="hold">
                                              <p:stCondLst>
                                                <p:cond delay="0"/>
                                              </p:stCondLst>
                                            </p:cTn>
                                            <p:tgtEl>
                                              <p:spTgt spid="4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410"/>
                                            </p:tgtEl>
                                            <p:attrNameLst>
                                              <p:attrName>ppt_x</p:attrName>
                                              <p:attrName>ppt_y</p:attrName>
                                            </p:attrNameLst>
                                          </p:cBhvr>
                                        </p:animMotion>
                                        <p:animEffect transition="in" filter="fade">
                                          <p:cBhvr>
                                            <p:cTn id="39" dur="500"/>
                                            <p:tgtEl>
                                              <p:spTgt spid="410"/>
                                            </p:tgtEl>
                                          </p:cBhvr>
                                        </p:animEffect>
                                      </p:childTnLst>
                                    </p:cTn>
                                  </p:par>
                                </p:childTnLst>
                              </p:cTn>
                            </p:par>
                            <p:par>
                              <p:cTn id="40" fill="hold">
                                <p:stCondLst>
                                  <p:cond delay="3500"/>
                                </p:stCondLst>
                                <p:childTnLst>
                                  <p:par>
                                    <p:cTn id="41" presetID="52" presetClass="entr" presetSubtype="0" fill="hold" nodeType="afterEffect">
                                      <p:stCondLst>
                                        <p:cond delay="0"/>
                                      </p:stCondLst>
                                      <p:childTnLst>
                                        <p:set>
                                          <p:cBhvr>
                                            <p:cTn id="42" dur="1" fill="hold">
                                              <p:stCondLst>
                                                <p:cond delay="0"/>
                                              </p:stCondLst>
                                            </p:cTn>
                                            <p:tgtEl>
                                              <p:spTgt spid="413"/>
                                            </p:tgtEl>
                                            <p:attrNameLst>
                                              <p:attrName>style.visibility</p:attrName>
                                            </p:attrNameLst>
                                          </p:cBhvr>
                                          <p:to>
                                            <p:strVal val="visible"/>
                                          </p:to>
                                        </p:set>
                                        <p:animScale>
                                          <p:cBhvr>
                                            <p:cTn id="43" dur="500" decel="50000" fill="hold">
                                              <p:stCondLst>
                                                <p:cond delay="0"/>
                                              </p:stCondLst>
                                            </p:cTn>
                                            <p:tgtEl>
                                              <p:spTgt spid="4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413"/>
                                            </p:tgtEl>
                                            <p:attrNameLst>
                                              <p:attrName>ppt_x</p:attrName>
                                              <p:attrName>ppt_y</p:attrName>
                                            </p:attrNameLst>
                                          </p:cBhvr>
                                        </p:animMotion>
                                        <p:animEffect transition="in" filter="fade">
                                          <p:cBhvr>
                                            <p:cTn id="45" dur="500"/>
                                            <p:tgtEl>
                                              <p:spTgt spid="413"/>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417"/>
                                            </p:tgtEl>
                                            <p:attrNameLst>
                                              <p:attrName>style.visibility</p:attrName>
                                            </p:attrNameLst>
                                          </p:cBhvr>
                                          <p:to>
                                            <p:strVal val="visible"/>
                                          </p:to>
                                        </p:set>
                                        <p:animEffect transition="in" filter="wipe(left)">
                                          <p:cBhvr>
                                            <p:cTn id="49" dur="500"/>
                                            <p:tgtEl>
                                              <p:spTgt spid="417"/>
                                            </p:tgtEl>
                                          </p:cBhvr>
                                        </p:animEffect>
                                      </p:childTnLst>
                                    </p:cTn>
                                  </p:par>
                                  <p:par>
                                    <p:cTn id="50" presetID="22" presetClass="entr" presetSubtype="8" fill="hold" grpId="0" nodeType="withEffect">
                                      <p:stCondLst>
                                        <p:cond delay="200"/>
                                      </p:stCondLst>
                                      <p:childTnLst>
                                        <p:set>
                                          <p:cBhvr>
                                            <p:cTn id="51" dur="1" fill="hold">
                                              <p:stCondLst>
                                                <p:cond delay="0"/>
                                              </p:stCondLst>
                                            </p:cTn>
                                            <p:tgtEl>
                                              <p:spTgt spid="418"/>
                                            </p:tgtEl>
                                            <p:attrNameLst>
                                              <p:attrName>style.visibility</p:attrName>
                                            </p:attrNameLst>
                                          </p:cBhvr>
                                          <p:to>
                                            <p:strVal val="visible"/>
                                          </p:to>
                                        </p:set>
                                        <p:animEffect transition="in" filter="wipe(left)">
                                          <p:cBhvr>
                                            <p:cTn id="52" dur="500"/>
                                            <p:tgtEl>
                                              <p:spTgt spid="418"/>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419"/>
                                            </p:tgtEl>
                                            <p:attrNameLst>
                                              <p:attrName>style.visibility</p:attrName>
                                            </p:attrNameLst>
                                          </p:cBhvr>
                                          <p:to>
                                            <p:strVal val="visible"/>
                                          </p:to>
                                        </p:set>
                                        <p:animEffect transition="in" filter="wipe(left)">
                                          <p:cBhvr>
                                            <p:cTn id="55" dur="500"/>
                                            <p:tgtEl>
                                              <p:spTgt spid="4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3" grpId="0" animBg="1"/>
          <p:bldP spid="416" grpId="0"/>
          <p:bldP spid="417" grpId="0"/>
          <p:bldP spid="418" grpId="0"/>
          <p:bldP spid="419" grpId="0"/>
          <p:bldP spid="420"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tretch>
            <a:fillRect/>
          </a:stretch>
        </p:blipFill>
        <p:spPr bwMode="auto">
          <a:xfrm flipH="1">
            <a:off x="-16818" y="-20538"/>
            <a:ext cx="7779694" cy="5164038"/>
          </a:xfrm>
          <a:prstGeom prst="rect">
            <a:avLst/>
          </a:prstGeom>
          <a:noFill/>
          <a:extLst>
            <a:ext uri="{909E8E84-426E-40DD-AFC4-6F175D3DCCD1}">
              <a14:hiddenFill xmlns:a14="http://schemas.microsoft.com/office/drawing/2010/main" xmlns="">
                <a:solidFill>
                  <a:srgbClr val="FFFFFF"/>
                </a:solidFill>
              </a14:hiddenFill>
            </a:ext>
          </a:extLst>
        </p:spPr>
      </p:pic>
      <p:sp>
        <p:nvSpPr>
          <p:cNvPr id="3" name="矩形 1"/>
          <p:cNvSpPr/>
          <p:nvPr/>
        </p:nvSpPr>
        <p:spPr>
          <a:xfrm>
            <a:off x="5224120" y="-20538"/>
            <a:ext cx="3923928" cy="5164038"/>
          </a:xfrm>
          <a:custGeom>
            <a:avLst/>
            <a:gdLst>
              <a:gd name="connsiteX0" fmla="*/ 0 w 3923928"/>
              <a:gd name="connsiteY0" fmla="*/ 0 h 5143500"/>
              <a:gd name="connsiteX1" fmla="*/ 3923928 w 3923928"/>
              <a:gd name="connsiteY1" fmla="*/ 0 h 5143500"/>
              <a:gd name="connsiteX2" fmla="*/ 3923928 w 3923928"/>
              <a:gd name="connsiteY2" fmla="*/ 5143500 h 5143500"/>
              <a:gd name="connsiteX3" fmla="*/ 0 w 3923928"/>
              <a:gd name="connsiteY3" fmla="*/ 5143500 h 5143500"/>
              <a:gd name="connsiteX4" fmla="*/ 0 w 3923928"/>
              <a:gd name="connsiteY4" fmla="*/ 0 h 5143500"/>
              <a:gd name="connsiteX0" fmla="*/ 0 w 3923928"/>
              <a:gd name="connsiteY0" fmla="*/ 0 h 5143500"/>
              <a:gd name="connsiteX1" fmla="*/ 3923928 w 3923928"/>
              <a:gd name="connsiteY1" fmla="*/ 0 h 5143500"/>
              <a:gd name="connsiteX2" fmla="*/ 3923928 w 3923928"/>
              <a:gd name="connsiteY2" fmla="*/ 5143500 h 5143500"/>
              <a:gd name="connsiteX3" fmla="*/ 637309 w 3923928"/>
              <a:gd name="connsiteY3" fmla="*/ 5143500 h 5143500"/>
              <a:gd name="connsiteX4" fmla="*/ 0 w 3923928"/>
              <a:gd name="connsiteY4" fmla="*/ 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3928" h="5143500">
                <a:moveTo>
                  <a:pt x="0" y="0"/>
                </a:moveTo>
                <a:lnTo>
                  <a:pt x="3923928" y="0"/>
                </a:lnTo>
                <a:lnTo>
                  <a:pt x="3923928" y="5143500"/>
                </a:lnTo>
                <a:lnTo>
                  <a:pt x="637309" y="5143500"/>
                </a:lnTo>
                <a:lnTo>
                  <a:pt x="0" y="0"/>
                </a:lnTo>
                <a:close/>
              </a:path>
            </a:pathLst>
          </a:custGeom>
          <a:solidFill>
            <a:schemeClr val="accent3"/>
          </a:solidFill>
          <a:ln>
            <a:noFill/>
          </a:ln>
          <a:effectLst>
            <a:outerShdw blurRad="241300" dist="38100" dir="8100000" algn="tr" rotWithShape="0">
              <a:prstClr val="black">
                <a:alpha val="6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TextBox 3"/>
          <p:cNvSpPr txBox="1"/>
          <p:nvPr/>
        </p:nvSpPr>
        <p:spPr>
          <a:xfrm>
            <a:off x="5940152" y="794410"/>
            <a:ext cx="1082348" cy="584775"/>
          </a:xfrm>
          <a:prstGeom prst="rect">
            <a:avLst/>
          </a:prstGeom>
          <a:noFill/>
        </p:spPr>
        <p:txBody>
          <a:bodyPr wrap="none" rtlCol="0">
            <a:spAutoFit/>
          </a:bodyPr>
          <a:lstStyle/>
          <a:p>
            <a:r>
              <a:rPr lang="zh-CN" altLang="en-US" sz="3200" spc="300" dirty="0" smtClean="0">
                <a:solidFill>
                  <a:schemeClr val="bg1"/>
                </a:solidFill>
                <a:latin typeface="方正兰亭中黑_GBK" pitchFamily="2" charset="-122"/>
                <a:ea typeface="方正兰亭中黑_GBK" pitchFamily="2" charset="-122"/>
              </a:rPr>
              <a:t>前言</a:t>
            </a:r>
            <a:endParaRPr lang="zh-CN" altLang="en-US" sz="3200" spc="300" dirty="0">
              <a:solidFill>
                <a:schemeClr val="bg1"/>
              </a:solidFill>
              <a:latin typeface="方正兰亭中黑_GBK" pitchFamily="2" charset="-122"/>
              <a:ea typeface="方正兰亭中黑_GBK" pitchFamily="2" charset="-122"/>
            </a:endParaRPr>
          </a:p>
        </p:txBody>
      </p:sp>
      <p:sp>
        <p:nvSpPr>
          <p:cNvPr id="5" name="TextBox 4"/>
          <p:cNvSpPr txBox="1"/>
          <p:nvPr/>
        </p:nvSpPr>
        <p:spPr>
          <a:xfrm>
            <a:off x="6012160" y="1558553"/>
            <a:ext cx="2880320" cy="2885405"/>
          </a:xfrm>
          <a:prstGeom prst="rect">
            <a:avLst/>
          </a:prstGeom>
          <a:noFill/>
        </p:spPr>
        <p:txBody>
          <a:bodyPr wrap="square" rtlCol="0">
            <a:spAutoFit/>
          </a:bodyPr>
          <a:lstStyle/>
          <a:p>
            <a:pPr algn="just">
              <a:lnSpc>
                <a:spcPct val="150000"/>
              </a:lnSpc>
            </a:pPr>
            <a:r>
              <a:rPr lang="zh-CN" altLang="en-US" sz="1100" dirty="0" smtClean="0">
                <a:solidFill>
                  <a:schemeClr val="bg1"/>
                </a:solidFill>
                <a:latin typeface="微软雅黑" panose="020B0503020204020204" pitchFamily="34" charset="-122"/>
                <a:ea typeface="微软雅黑" panose="020B0503020204020204" pitchFamily="34" charset="-122"/>
              </a:rPr>
              <a:t>回顾这一年的工作，在取的成绩的同         </a:t>
            </a:r>
            <a:endParaRPr lang="en-US" altLang="zh-CN" sz="1100" dirty="0" smtClean="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en-US" altLang="zh-CN" sz="1100" dirty="0">
                <a:solidFill>
                  <a:schemeClr val="bg1"/>
                </a:solidFill>
                <a:latin typeface="微软雅黑" panose="020B0503020204020204" pitchFamily="34" charset="-122"/>
                <a:ea typeface="微软雅黑" panose="020B0503020204020204" pitchFamily="34" charset="-122"/>
              </a:rPr>
              <a:t> </a:t>
            </a:r>
            <a:r>
              <a:rPr lang="zh-CN" altLang="en-US" sz="1100" dirty="0" smtClean="0">
                <a:solidFill>
                  <a:schemeClr val="bg1"/>
                </a:solidFill>
                <a:latin typeface="微软雅黑" panose="020B0503020204020204" pitchFamily="34" charset="-122"/>
                <a:ea typeface="微软雅黑" panose="020B0503020204020204" pitchFamily="34" charset="-122"/>
              </a:rPr>
              <a:t>时，我们也找到了工作中的不足和问</a:t>
            </a:r>
            <a:endParaRPr lang="en-US" altLang="zh-CN" sz="1100" dirty="0" smtClean="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en-US" altLang="zh-CN" sz="1100" dirty="0">
                <a:solidFill>
                  <a:schemeClr val="bg1"/>
                </a:solidFill>
                <a:latin typeface="微软雅黑" panose="020B0503020204020204" pitchFamily="34" charset="-122"/>
                <a:ea typeface="微软雅黑" panose="020B0503020204020204" pitchFamily="34" charset="-122"/>
              </a:rPr>
              <a:t> </a:t>
            </a:r>
            <a:r>
              <a:rPr lang="en-US" altLang="zh-CN" sz="1100" dirty="0" smtClean="0">
                <a:solidFill>
                  <a:schemeClr val="bg1"/>
                </a:solidFill>
                <a:latin typeface="微软雅黑" panose="020B0503020204020204" pitchFamily="34" charset="-122"/>
                <a:ea typeface="微软雅黑" panose="020B0503020204020204" pitchFamily="34" charset="-122"/>
              </a:rPr>
              <a:t> </a:t>
            </a:r>
            <a:r>
              <a:rPr lang="zh-CN" altLang="en-US" sz="1100" dirty="0" smtClean="0">
                <a:solidFill>
                  <a:schemeClr val="bg1"/>
                </a:solidFill>
                <a:latin typeface="微软雅黑" panose="020B0503020204020204" pitchFamily="34" charset="-122"/>
                <a:ea typeface="微软雅黑" panose="020B0503020204020204" pitchFamily="34" charset="-122"/>
              </a:rPr>
              <a:t>题，主要反映于</a:t>
            </a:r>
            <a:r>
              <a:rPr lang="en-US" altLang="zh-CN" sz="1100" dirty="0" smtClean="0">
                <a:solidFill>
                  <a:schemeClr val="bg1"/>
                </a:solidFill>
                <a:latin typeface="微软雅黑" panose="020B0503020204020204" pitchFamily="34" charset="-122"/>
                <a:ea typeface="微软雅黑" panose="020B0503020204020204" pitchFamily="34" charset="-122"/>
              </a:rPr>
              <a:t>XXX</a:t>
            </a:r>
            <a:r>
              <a:rPr lang="zh-CN" altLang="en-US" sz="1100" dirty="0" smtClean="0">
                <a:solidFill>
                  <a:schemeClr val="bg1"/>
                </a:solidFill>
                <a:latin typeface="微软雅黑" panose="020B0503020204020204" pitchFamily="34" charset="-122"/>
                <a:ea typeface="微软雅黑" panose="020B0503020204020204" pitchFamily="34" charset="-122"/>
              </a:rPr>
              <a:t>的风格、定型</a:t>
            </a:r>
            <a:endParaRPr lang="en-US" altLang="zh-CN" sz="1100" dirty="0" smtClean="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en-US" altLang="zh-CN" sz="1100" dirty="0">
                <a:solidFill>
                  <a:schemeClr val="bg1"/>
                </a:solidFill>
                <a:latin typeface="微软雅黑" panose="020B0503020204020204" pitchFamily="34" charset="-122"/>
                <a:ea typeface="微软雅黑" panose="020B0503020204020204" pitchFamily="34" charset="-122"/>
              </a:rPr>
              <a:t> </a:t>
            </a:r>
            <a:r>
              <a:rPr lang="en-US" altLang="zh-CN" sz="1100" dirty="0" smtClean="0">
                <a:solidFill>
                  <a:schemeClr val="bg1"/>
                </a:solidFill>
                <a:latin typeface="微软雅黑" panose="020B0503020204020204" pitchFamily="34" charset="-122"/>
                <a:ea typeface="微软雅黑" panose="020B0503020204020204" pitchFamily="34" charset="-122"/>
              </a:rPr>
              <a:t>  </a:t>
            </a:r>
            <a:r>
              <a:rPr lang="zh-CN" altLang="en-US" sz="1100" dirty="0" smtClean="0">
                <a:solidFill>
                  <a:schemeClr val="bg1"/>
                </a:solidFill>
                <a:latin typeface="微软雅黑" panose="020B0503020204020204" pitchFamily="34" charset="-122"/>
                <a:ea typeface="微软雅黑" panose="020B0503020204020204" pitchFamily="34" charset="-122"/>
              </a:rPr>
              <a:t>还有待进一步探索，尤其是网上的</a:t>
            </a:r>
            <a:endParaRPr lang="en-US" altLang="zh-CN" sz="1100" dirty="0" smtClean="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en-US" altLang="zh-CN" sz="1100" dirty="0">
                <a:solidFill>
                  <a:schemeClr val="bg1"/>
                </a:solidFill>
                <a:latin typeface="微软雅黑" panose="020B0503020204020204" pitchFamily="34" charset="-122"/>
                <a:ea typeface="微软雅黑" panose="020B0503020204020204" pitchFamily="34" charset="-122"/>
              </a:rPr>
              <a:t> </a:t>
            </a:r>
            <a:r>
              <a:rPr lang="en-US" altLang="zh-CN" sz="1100" dirty="0" smtClean="0">
                <a:solidFill>
                  <a:schemeClr val="bg1"/>
                </a:solidFill>
                <a:latin typeface="微软雅黑" panose="020B0503020204020204" pitchFamily="34" charset="-122"/>
                <a:ea typeface="微软雅黑" panose="020B0503020204020204" pitchFamily="34" charset="-122"/>
              </a:rPr>
              <a:t>  </a:t>
            </a:r>
            <a:r>
              <a:rPr lang="zh-CN" altLang="en-US" sz="1100" dirty="0" smtClean="0">
                <a:solidFill>
                  <a:schemeClr val="bg1"/>
                </a:solidFill>
                <a:latin typeface="微软雅黑" panose="020B0503020204020204" pitchFamily="34" charset="-122"/>
                <a:ea typeface="微软雅黑" panose="020B0503020204020204" pitchFamily="34" charset="-122"/>
              </a:rPr>
              <a:t>公司产品库充分体现我们</a:t>
            </a:r>
            <a:r>
              <a:rPr lang="en-US" altLang="zh-CN" sz="1100" dirty="0" smtClean="0">
                <a:solidFill>
                  <a:schemeClr val="bg1"/>
                </a:solidFill>
                <a:latin typeface="微软雅黑" panose="020B0503020204020204" pitchFamily="34" charset="-122"/>
                <a:ea typeface="微软雅黑" panose="020B0503020204020204" pitchFamily="34" charset="-122"/>
              </a:rPr>
              <a:t>XXXX</a:t>
            </a:r>
            <a:r>
              <a:rPr lang="zh-CN" altLang="en-US" sz="1100" dirty="0" smtClean="0">
                <a:solidFill>
                  <a:schemeClr val="bg1"/>
                </a:solidFill>
                <a:latin typeface="微软雅黑" panose="020B0503020204020204" pitchFamily="34" charset="-122"/>
                <a:ea typeface="微软雅黑" panose="020B0503020204020204" pitchFamily="34" charset="-122"/>
              </a:rPr>
              <a:t>方</a:t>
            </a:r>
            <a:endParaRPr lang="en-US" altLang="zh-CN" sz="1100" dirty="0" smtClean="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en-US" altLang="zh-CN" sz="1100" dirty="0">
                <a:solidFill>
                  <a:schemeClr val="bg1"/>
                </a:solidFill>
                <a:latin typeface="微软雅黑" panose="020B0503020204020204" pitchFamily="34" charset="-122"/>
                <a:ea typeface="微软雅黑" panose="020B0503020204020204" pitchFamily="34" charset="-122"/>
              </a:rPr>
              <a:t> </a:t>
            </a:r>
            <a:r>
              <a:rPr lang="en-US" altLang="zh-CN" sz="1100" dirty="0" smtClean="0">
                <a:solidFill>
                  <a:schemeClr val="bg1"/>
                </a:solidFill>
                <a:latin typeface="微软雅黑" panose="020B0503020204020204" pitchFamily="34" charset="-122"/>
                <a:ea typeface="微软雅黑" panose="020B0503020204020204" pitchFamily="34" charset="-122"/>
              </a:rPr>
              <a:t>   </a:t>
            </a:r>
            <a:r>
              <a:rPr lang="zh-CN" altLang="en-US" sz="1100" dirty="0" smtClean="0">
                <a:solidFill>
                  <a:schemeClr val="bg1"/>
                </a:solidFill>
                <a:latin typeface="微软雅黑" panose="020B0503020204020204" pitchFamily="34" charset="-122"/>
                <a:ea typeface="微软雅黑" panose="020B0503020204020204" pitchFamily="34" charset="-122"/>
              </a:rPr>
              <a:t>面和我们这个平台能成为客户提供</a:t>
            </a:r>
            <a:endParaRPr lang="en-US" altLang="zh-CN" sz="1100" dirty="0" smtClean="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en-US" altLang="zh-CN" sz="1100" dirty="0">
                <a:solidFill>
                  <a:schemeClr val="bg1"/>
                </a:solidFill>
                <a:latin typeface="微软雅黑" panose="020B0503020204020204" pitchFamily="34" charset="-122"/>
                <a:ea typeface="微软雅黑" panose="020B0503020204020204" pitchFamily="34" charset="-122"/>
              </a:rPr>
              <a:t> </a:t>
            </a:r>
            <a:r>
              <a:rPr lang="en-US" altLang="zh-CN" sz="1100" dirty="0" smtClean="0">
                <a:solidFill>
                  <a:schemeClr val="bg1"/>
                </a:solidFill>
                <a:latin typeface="微软雅黑" panose="020B0503020204020204" pitchFamily="34" charset="-122"/>
                <a:ea typeface="微软雅黑" panose="020B0503020204020204" pitchFamily="34" charset="-122"/>
              </a:rPr>
              <a:t>    </a:t>
            </a:r>
            <a:r>
              <a:rPr lang="zh-CN" altLang="en-US" sz="1100" dirty="0" smtClean="0">
                <a:solidFill>
                  <a:schemeClr val="bg1"/>
                </a:solidFill>
                <a:latin typeface="微软雅黑" panose="020B0503020204020204" pitchFamily="34" charset="-122"/>
                <a:ea typeface="微软雅黑" panose="020B0503020204020204" pitchFamily="34" charset="-122"/>
              </a:rPr>
              <a:t>良好的商机和快捷方便的信息、</a:t>
            </a:r>
            <a:endParaRPr lang="en-US" altLang="zh-CN" sz="1100" dirty="0" smtClean="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en-US" altLang="zh-CN" sz="1100" dirty="0">
                <a:solidFill>
                  <a:schemeClr val="bg1"/>
                </a:solidFill>
                <a:latin typeface="微软雅黑" panose="020B0503020204020204" pitchFamily="34" charset="-122"/>
                <a:ea typeface="微软雅黑" panose="020B0503020204020204" pitchFamily="34" charset="-122"/>
              </a:rPr>
              <a:t> </a:t>
            </a:r>
            <a:r>
              <a:rPr lang="en-US" altLang="zh-CN" sz="1100" dirty="0" smtClean="0">
                <a:solidFill>
                  <a:schemeClr val="bg1"/>
                </a:solidFill>
                <a:latin typeface="微软雅黑" panose="020B0503020204020204" pitchFamily="34" charset="-122"/>
                <a:ea typeface="微软雅黑" panose="020B0503020204020204" pitchFamily="34" charset="-122"/>
              </a:rPr>
              <a:t>     </a:t>
            </a:r>
            <a:r>
              <a:rPr lang="zh-CN" altLang="en-US" sz="1100" dirty="0" smtClean="0">
                <a:solidFill>
                  <a:schemeClr val="bg1"/>
                </a:solidFill>
                <a:latin typeface="微软雅黑" panose="020B0503020204020204" pitchFamily="34" charset="-122"/>
                <a:ea typeface="微软雅黑" panose="020B0503020204020204" pitchFamily="34" charset="-122"/>
              </a:rPr>
              <a:t>导航的功能发挥。展望新的一季，</a:t>
            </a:r>
            <a:endParaRPr lang="en-US" altLang="zh-CN" sz="1100" dirty="0" smtClean="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en-US" altLang="zh-CN" sz="1100" dirty="0">
                <a:solidFill>
                  <a:schemeClr val="bg1"/>
                </a:solidFill>
                <a:latin typeface="微软雅黑" panose="020B0503020204020204" pitchFamily="34" charset="-122"/>
                <a:ea typeface="微软雅黑" panose="020B0503020204020204" pitchFamily="34" charset="-122"/>
              </a:rPr>
              <a:t> </a:t>
            </a:r>
            <a:r>
              <a:rPr lang="en-US" altLang="zh-CN" sz="1100" dirty="0" smtClean="0">
                <a:solidFill>
                  <a:schemeClr val="bg1"/>
                </a:solidFill>
                <a:latin typeface="微软雅黑" panose="020B0503020204020204" pitchFamily="34" charset="-122"/>
                <a:ea typeface="微软雅黑" panose="020B0503020204020204" pitchFamily="34" charset="-122"/>
              </a:rPr>
              <a:t>      </a:t>
            </a:r>
            <a:r>
              <a:rPr lang="zh-CN" altLang="en-US" sz="1100" dirty="0" smtClean="0">
                <a:solidFill>
                  <a:schemeClr val="bg1"/>
                </a:solidFill>
                <a:latin typeface="微软雅黑" panose="020B0503020204020204" pitchFamily="34" charset="-122"/>
                <a:ea typeface="微软雅黑" panose="020B0503020204020204" pitchFamily="34" charset="-122"/>
              </a:rPr>
              <a:t>我们将继续努力，力争各项工作</a:t>
            </a:r>
            <a:endParaRPr lang="en-US" altLang="zh-CN" sz="1100" dirty="0" smtClean="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en-US" altLang="zh-CN" sz="1100" dirty="0">
                <a:solidFill>
                  <a:schemeClr val="bg1"/>
                </a:solidFill>
                <a:latin typeface="微软雅黑" panose="020B0503020204020204" pitchFamily="34" charset="-122"/>
                <a:ea typeface="微软雅黑" panose="020B0503020204020204" pitchFamily="34" charset="-122"/>
              </a:rPr>
              <a:t> </a:t>
            </a:r>
            <a:r>
              <a:rPr lang="en-US" altLang="zh-CN" sz="1100" dirty="0" smtClean="0">
                <a:solidFill>
                  <a:schemeClr val="bg1"/>
                </a:solidFill>
                <a:latin typeface="微软雅黑" panose="020B0503020204020204" pitchFamily="34" charset="-122"/>
                <a:ea typeface="微软雅黑" panose="020B0503020204020204" pitchFamily="34" charset="-122"/>
              </a:rPr>
              <a:t>       </a:t>
            </a:r>
            <a:r>
              <a:rPr lang="zh-CN" altLang="en-US" sz="1100" dirty="0" smtClean="0">
                <a:solidFill>
                  <a:schemeClr val="bg1"/>
                </a:solidFill>
                <a:latin typeface="微软雅黑" panose="020B0503020204020204" pitchFamily="34" charset="-122"/>
                <a:ea typeface="微软雅黑" panose="020B0503020204020204" pitchFamily="34" charset="-122"/>
              </a:rPr>
              <a:t>百尺竿头更进一步，在上一个全</a:t>
            </a:r>
            <a:endParaRPr lang="en-US" altLang="zh-CN" sz="1100" dirty="0" smtClean="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en-US" altLang="zh-CN" sz="1100" dirty="0">
                <a:solidFill>
                  <a:schemeClr val="bg1"/>
                </a:solidFill>
                <a:latin typeface="微软雅黑" panose="020B0503020204020204" pitchFamily="34" charset="-122"/>
                <a:ea typeface="微软雅黑" panose="020B0503020204020204" pitchFamily="34" charset="-122"/>
              </a:rPr>
              <a:t> </a:t>
            </a:r>
            <a:r>
              <a:rPr lang="en-US" altLang="zh-CN" sz="1100" dirty="0" smtClean="0">
                <a:solidFill>
                  <a:schemeClr val="bg1"/>
                </a:solidFill>
                <a:latin typeface="微软雅黑" panose="020B0503020204020204" pitchFamily="34" charset="-122"/>
                <a:ea typeface="微软雅黑" panose="020B0503020204020204" pitchFamily="34" charset="-122"/>
              </a:rPr>
              <a:t>        </a:t>
            </a:r>
            <a:r>
              <a:rPr lang="zh-CN" altLang="en-US" sz="1100" dirty="0" smtClean="0">
                <a:solidFill>
                  <a:schemeClr val="bg1"/>
                </a:solidFill>
                <a:latin typeface="微软雅黑" panose="020B0503020204020204" pitchFamily="34" charset="-122"/>
                <a:ea typeface="微软雅黑" panose="020B0503020204020204" pitchFamily="34" charset="-122"/>
              </a:rPr>
              <a:t>新的台阶。</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606002110"/>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3284062" y="1491632"/>
            <a:ext cx="1197175" cy="1197175"/>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椭圆 5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TextBox 55"/>
          <p:cNvSpPr txBox="1"/>
          <p:nvPr/>
        </p:nvSpPr>
        <p:spPr>
          <a:xfrm>
            <a:off x="3280173" y="1736123"/>
            <a:ext cx="1257356" cy="738664"/>
          </a:xfrm>
          <a:prstGeom prst="rect">
            <a:avLst/>
          </a:prstGeom>
          <a:noFill/>
        </p:spPr>
        <p:txBody>
          <a:bodyPr wrap="square" lIns="0" tIns="0" rIns="0" bIns="0" rtlCol="0">
            <a:spAutoFit/>
          </a:bodyPr>
          <a:lstStyle/>
          <a:p>
            <a:pPr algn="ctr"/>
            <a:r>
              <a:rPr lang="en-US" altLang="zh-CN" sz="4800" b="1" dirty="0" smtClean="0">
                <a:solidFill>
                  <a:schemeClr val="accent3"/>
                </a:solidFill>
                <a:latin typeface="微软雅黑" pitchFamily="34" charset="-122"/>
                <a:ea typeface="微软雅黑" pitchFamily="34" charset="-122"/>
              </a:rPr>
              <a:t>S</a:t>
            </a:r>
            <a:endParaRPr lang="zh-CN" altLang="en-US" sz="4800" b="1" dirty="0">
              <a:solidFill>
                <a:schemeClr val="accent3"/>
              </a:solidFill>
              <a:latin typeface="微软雅黑" pitchFamily="34" charset="-122"/>
              <a:ea typeface="微软雅黑" pitchFamily="34" charset="-122"/>
            </a:endParaRPr>
          </a:p>
        </p:txBody>
      </p:sp>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2" cstate="print"/>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cstate="print"/>
          <a:stretch>
            <a:fillRect/>
          </a:stretch>
        </p:blipFill>
        <p:spPr>
          <a:xfrm rot="10800000" flipH="1">
            <a:off x="5292080" y="457546"/>
            <a:ext cx="1523362" cy="52721"/>
          </a:xfrm>
          <a:prstGeom prst="rect">
            <a:avLst/>
          </a:prstGeom>
        </p:spPr>
      </p:pic>
      <p:grpSp>
        <p:nvGrpSpPr>
          <p:cNvPr id="35" name="Group 21"/>
          <p:cNvGrpSpPr/>
          <p:nvPr/>
        </p:nvGrpSpPr>
        <p:grpSpPr>
          <a:xfrm>
            <a:off x="836516" y="1496873"/>
            <a:ext cx="2286016" cy="1116779"/>
            <a:chOff x="642910" y="1778920"/>
            <a:chExt cx="2286016" cy="1116779"/>
          </a:xfrm>
        </p:grpSpPr>
        <p:sp>
          <p:nvSpPr>
            <p:cNvPr id="36" name="Rectangle 88"/>
            <p:cNvSpPr/>
            <p:nvPr/>
          </p:nvSpPr>
          <p:spPr>
            <a:xfrm>
              <a:off x="642910" y="2076244"/>
              <a:ext cx="2286016" cy="819455"/>
            </a:xfrm>
            <a:prstGeom prst="rect">
              <a:avLst/>
            </a:prstGeom>
          </p:spPr>
          <p:txBody>
            <a:bodyPr wrap="square">
              <a:spAutoFit/>
            </a:bodyPr>
            <a:lstStyle/>
            <a:p>
              <a:pPr>
                <a:lnSpc>
                  <a:spcPct val="15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a:t>
              </a:r>
              <a:endParaRPr lang="ms-MY" sz="1050" dirty="0" smtClean="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endParaRPr>
            </a:p>
          </p:txBody>
        </p:sp>
        <p:sp>
          <p:nvSpPr>
            <p:cNvPr id="37" name="Rectangle 89"/>
            <p:cNvSpPr/>
            <p:nvPr/>
          </p:nvSpPr>
          <p:spPr>
            <a:xfrm>
              <a:off x="642910" y="1778920"/>
              <a:ext cx="1928826" cy="369332"/>
            </a:xfrm>
            <a:prstGeom prst="rect">
              <a:avLst/>
            </a:prstGeom>
          </p:spPr>
          <p:txBody>
            <a:bodyPr wrap="square">
              <a:spAutoFit/>
            </a:bodyPr>
            <a:lstStyle/>
            <a:p>
              <a:r>
                <a:rPr lang="zh-CN" altLang="en-US" b="1" dirty="0" smtClean="0">
                  <a:solidFill>
                    <a:schemeClr val="accent3"/>
                  </a:solidFill>
                  <a:latin typeface="微软雅黑" panose="020B0503020204020204" pitchFamily="34" charset="-122"/>
                  <a:ea typeface="微软雅黑" panose="020B0503020204020204" pitchFamily="34" charset="-122"/>
                  <a:cs typeface="Open Sans" pitchFamily="34" charset="0"/>
                </a:rPr>
                <a:t>优势</a:t>
              </a:r>
              <a:endParaRPr lang="en-US" b="1" dirty="0">
                <a:solidFill>
                  <a:schemeClr val="accent3"/>
                </a:solidFill>
                <a:latin typeface="微软雅黑" panose="020B0503020204020204" pitchFamily="34" charset="-122"/>
                <a:ea typeface="微软雅黑" panose="020B0503020204020204" pitchFamily="34" charset="-122"/>
                <a:cs typeface="Open Sans" pitchFamily="34" charset="0"/>
              </a:endParaRPr>
            </a:p>
          </p:txBody>
        </p:sp>
      </p:grpSp>
      <p:grpSp>
        <p:nvGrpSpPr>
          <p:cNvPr id="38" name="Group 22"/>
          <p:cNvGrpSpPr/>
          <p:nvPr/>
        </p:nvGrpSpPr>
        <p:grpSpPr>
          <a:xfrm>
            <a:off x="836516" y="2932645"/>
            <a:ext cx="2286016" cy="1165808"/>
            <a:chOff x="642910" y="3214692"/>
            <a:chExt cx="2286016" cy="1165808"/>
          </a:xfrm>
        </p:grpSpPr>
        <p:sp>
          <p:nvSpPr>
            <p:cNvPr id="39" name="Rectangle 90"/>
            <p:cNvSpPr/>
            <p:nvPr/>
          </p:nvSpPr>
          <p:spPr>
            <a:xfrm>
              <a:off x="642910" y="3561045"/>
              <a:ext cx="2286016" cy="819455"/>
            </a:xfrm>
            <a:prstGeom prst="rect">
              <a:avLst/>
            </a:prstGeom>
          </p:spPr>
          <p:txBody>
            <a:bodyPr wrap="square">
              <a:spAutoFit/>
            </a:bodyPr>
            <a:lstStyle/>
            <a:p>
              <a:pPr>
                <a:lnSpc>
                  <a:spcPct val="15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a:t>
              </a:r>
              <a:endParaRPr lang="ms-MY" altLang="zh-CN" sz="1050"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endParaRPr>
            </a:p>
          </p:txBody>
        </p:sp>
        <p:sp>
          <p:nvSpPr>
            <p:cNvPr id="40" name="Rectangle 91"/>
            <p:cNvSpPr/>
            <p:nvPr/>
          </p:nvSpPr>
          <p:spPr>
            <a:xfrm>
              <a:off x="642910" y="3214692"/>
              <a:ext cx="1928826" cy="369332"/>
            </a:xfrm>
            <a:prstGeom prst="rect">
              <a:avLst/>
            </a:prstGeom>
          </p:spPr>
          <p:txBody>
            <a:bodyPr wrap="square">
              <a:spAutoFit/>
            </a:bodyPr>
            <a:lstStyle/>
            <a:p>
              <a:r>
                <a:rPr lang="zh-CN" altLang="en-US" b="1" dirty="0" smtClean="0">
                  <a:solidFill>
                    <a:schemeClr val="accent3"/>
                  </a:solidFill>
                  <a:latin typeface="微软雅黑" panose="020B0503020204020204" pitchFamily="34" charset="-122"/>
                  <a:ea typeface="微软雅黑" panose="020B0503020204020204" pitchFamily="34" charset="-122"/>
                  <a:cs typeface="Open Sans" pitchFamily="34" charset="0"/>
                </a:rPr>
                <a:t>机会</a:t>
              </a:r>
              <a:endParaRPr lang="en-US" b="1" dirty="0">
                <a:solidFill>
                  <a:schemeClr val="accent3"/>
                </a:solidFill>
                <a:latin typeface="微软雅黑" panose="020B0503020204020204" pitchFamily="34" charset="-122"/>
                <a:ea typeface="微软雅黑" panose="020B0503020204020204" pitchFamily="34" charset="-122"/>
                <a:cs typeface="Open Sans" pitchFamily="34" charset="0"/>
              </a:endParaRPr>
            </a:p>
          </p:txBody>
        </p:sp>
      </p:grpSp>
      <p:grpSp>
        <p:nvGrpSpPr>
          <p:cNvPr id="41" name="Group 23"/>
          <p:cNvGrpSpPr/>
          <p:nvPr/>
        </p:nvGrpSpPr>
        <p:grpSpPr>
          <a:xfrm>
            <a:off x="6090250" y="2932645"/>
            <a:ext cx="2298174" cy="1165808"/>
            <a:chOff x="6202916" y="3214692"/>
            <a:chExt cx="2298174" cy="1165808"/>
          </a:xfrm>
        </p:grpSpPr>
        <p:sp>
          <p:nvSpPr>
            <p:cNvPr id="42" name="Rectangle 92"/>
            <p:cNvSpPr/>
            <p:nvPr/>
          </p:nvSpPr>
          <p:spPr>
            <a:xfrm>
              <a:off x="6215074" y="3561045"/>
              <a:ext cx="2286016" cy="819455"/>
            </a:xfrm>
            <a:prstGeom prst="rect">
              <a:avLst/>
            </a:prstGeom>
          </p:spPr>
          <p:txBody>
            <a:bodyPr wrap="square">
              <a:spAutoFit/>
            </a:bodyPr>
            <a:lstStyle/>
            <a:p>
              <a:pPr>
                <a:lnSpc>
                  <a:spcPct val="15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endParaRPr>
            </a:p>
          </p:txBody>
        </p:sp>
        <p:sp>
          <p:nvSpPr>
            <p:cNvPr id="43" name="Rectangle 93"/>
            <p:cNvSpPr/>
            <p:nvPr/>
          </p:nvSpPr>
          <p:spPr>
            <a:xfrm>
              <a:off x="6202916" y="3214692"/>
              <a:ext cx="1928826" cy="369332"/>
            </a:xfrm>
            <a:prstGeom prst="rect">
              <a:avLst/>
            </a:prstGeom>
          </p:spPr>
          <p:txBody>
            <a:bodyPr wrap="square">
              <a:spAutoFit/>
            </a:bodyPr>
            <a:lstStyle/>
            <a:p>
              <a:r>
                <a:rPr lang="zh-CN" altLang="en-US" b="1" dirty="0" smtClean="0">
                  <a:latin typeface="微软雅黑" panose="020B0503020204020204" pitchFamily="34" charset="-122"/>
                  <a:ea typeface="微软雅黑" panose="020B0503020204020204" pitchFamily="34" charset="-122"/>
                  <a:cs typeface="Open Sans" pitchFamily="34" charset="0"/>
                </a:rPr>
                <a:t>风险</a:t>
              </a:r>
              <a:endParaRPr lang="en-US" b="1" dirty="0">
                <a:latin typeface="微软雅黑" panose="020B0503020204020204" pitchFamily="34" charset="-122"/>
                <a:ea typeface="微软雅黑" panose="020B0503020204020204" pitchFamily="34" charset="-122"/>
                <a:cs typeface="Open Sans" pitchFamily="34" charset="0"/>
              </a:endParaRPr>
            </a:p>
          </p:txBody>
        </p:sp>
      </p:grpSp>
      <p:grpSp>
        <p:nvGrpSpPr>
          <p:cNvPr id="44" name="Group 24"/>
          <p:cNvGrpSpPr/>
          <p:nvPr/>
        </p:nvGrpSpPr>
        <p:grpSpPr>
          <a:xfrm>
            <a:off x="6090250" y="1496873"/>
            <a:ext cx="2298174" cy="1112219"/>
            <a:chOff x="6202916" y="1778920"/>
            <a:chExt cx="2298174" cy="1112219"/>
          </a:xfrm>
        </p:grpSpPr>
        <p:sp>
          <p:nvSpPr>
            <p:cNvPr id="45" name="Rectangle 94"/>
            <p:cNvSpPr/>
            <p:nvPr/>
          </p:nvSpPr>
          <p:spPr>
            <a:xfrm>
              <a:off x="6215074" y="2071684"/>
              <a:ext cx="2286016" cy="819455"/>
            </a:xfrm>
            <a:prstGeom prst="rect">
              <a:avLst/>
            </a:prstGeom>
          </p:spPr>
          <p:txBody>
            <a:bodyPr wrap="square">
              <a:spAutoFit/>
            </a:bodyPr>
            <a:lstStyle/>
            <a:p>
              <a:pPr>
                <a:lnSpc>
                  <a:spcPct val="15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endParaRPr>
            </a:p>
          </p:txBody>
        </p:sp>
        <p:sp>
          <p:nvSpPr>
            <p:cNvPr id="46" name="Rectangle 95"/>
            <p:cNvSpPr/>
            <p:nvPr/>
          </p:nvSpPr>
          <p:spPr>
            <a:xfrm>
              <a:off x="6202916" y="1778920"/>
              <a:ext cx="1928826" cy="369332"/>
            </a:xfrm>
            <a:prstGeom prst="rect">
              <a:avLst/>
            </a:prstGeom>
          </p:spPr>
          <p:txBody>
            <a:bodyPr wrap="square">
              <a:spAutoFit/>
            </a:bodyPr>
            <a:lstStyle/>
            <a:p>
              <a:r>
                <a:rPr lang="zh-CN" altLang="en-US" b="1" dirty="0" smtClean="0">
                  <a:latin typeface="微软雅黑" panose="020B0503020204020204" pitchFamily="34" charset="-122"/>
                  <a:ea typeface="微软雅黑" panose="020B0503020204020204" pitchFamily="34" charset="-122"/>
                  <a:cs typeface="Open Sans" pitchFamily="34" charset="0"/>
                </a:rPr>
                <a:t>劣势</a:t>
              </a:r>
              <a:endParaRPr lang="en-US" b="1" dirty="0">
                <a:latin typeface="微软雅黑" panose="020B0503020204020204" pitchFamily="34" charset="-122"/>
                <a:ea typeface="微软雅黑" panose="020B0503020204020204" pitchFamily="34" charset="-122"/>
                <a:cs typeface="Open Sans" pitchFamily="34" charset="0"/>
              </a:endParaRPr>
            </a:p>
          </p:txBody>
        </p:sp>
      </p:grpSp>
      <p:grpSp>
        <p:nvGrpSpPr>
          <p:cNvPr id="61" name="组合 60"/>
          <p:cNvGrpSpPr/>
          <p:nvPr/>
        </p:nvGrpSpPr>
        <p:grpSpPr>
          <a:xfrm>
            <a:off x="4686685" y="1491632"/>
            <a:ext cx="1197175" cy="1197175"/>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3" name="椭圆 6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4" name="TextBox 63"/>
          <p:cNvSpPr txBox="1"/>
          <p:nvPr/>
        </p:nvSpPr>
        <p:spPr>
          <a:xfrm>
            <a:off x="4682796" y="1736123"/>
            <a:ext cx="1257356" cy="738664"/>
          </a:xfrm>
          <a:prstGeom prst="rect">
            <a:avLst/>
          </a:prstGeom>
          <a:noFill/>
        </p:spPr>
        <p:txBody>
          <a:bodyPr wrap="square" lIns="0" tIns="0" rIns="0" bIns="0" rtlCol="0">
            <a:spAutoFit/>
          </a:bodyPr>
          <a:lstStyle/>
          <a:p>
            <a:pPr algn="ctr"/>
            <a:r>
              <a:rPr lang="en-US" altLang="zh-CN" sz="4800" b="1" dirty="0" smtClean="0">
                <a:latin typeface="微软雅黑" pitchFamily="34" charset="-122"/>
                <a:ea typeface="微软雅黑" pitchFamily="34" charset="-122"/>
              </a:rPr>
              <a:t>W</a:t>
            </a:r>
            <a:endParaRPr lang="zh-CN" altLang="en-US" sz="4800" b="1" dirty="0">
              <a:latin typeface="微软雅黑" pitchFamily="34" charset="-122"/>
              <a:ea typeface="微软雅黑" pitchFamily="34" charset="-122"/>
            </a:endParaRPr>
          </a:p>
        </p:txBody>
      </p:sp>
      <p:grpSp>
        <p:nvGrpSpPr>
          <p:cNvPr id="65" name="组合 64"/>
          <p:cNvGrpSpPr/>
          <p:nvPr/>
        </p:nvGrpSpPr>
        <p:grpSpPr>
          <a:xfrm>
            <a:off x="3314076" y="2926643"/>
            <a:ext cx="1197175" cy="1197175"/>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椭圆 6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TextBox 67"/>
          <p:cNvSpPr txBox="1"/>
          <p:nvPr/>
        </p:nvSpPr>
        <p:spPr>
          <a:xfrm>
            <a:off x="3276031" y="3168830"/>
            <a:ext cx="1257356" cy="738664"/>
          </a:xfrm>
          <a:prstGeom prst="rect">
            <a:avLst/>
          </a:prstGeom>
          <a:noFill/>
        </p:spPr>
        <p:txBody>
          <a:bodyPr wrap="square" lIns="0" tIns="0" rIns="0" bIns="0" rtlCol="0">
            <a:spAutoFit/>
          </a:bodyPr>
          <a:lstStyle/>
          <a:p>
            <a:pPr algn="ctr"/>
            <a:r>
              <a:rPr lang="en-US" altLang="zh-CN" sz="4800" b="1" dirty="0" smtClean="0">
                <a:solidFill>
                  <a:schemeClr val="accent3"/>
                </a:solidFill>
                <a:latin typeface="微软雅黑" pitchFamily="34" charset="-122"/>
                <a:ea typeface="微软雅黑" pitchFamily="34" charset="-122"/>
              </a:rPr>
              <a:t>O</a:t>
            </a:r>
            <a:endParaRPr lang="zh-CN" altLang="en-US" sz="4800" b="1" dirty="0">
              <a:solidFill>
                <a:schemeClr val="accent3"/>
              </a:solidFill>
              <a:latin typeface="微软雅黑" pitchFamily="34" charset="-122"/>
              <a:ea typeface="微软雅黑" pitchFamily="34" charset="-122"/>
            </a:endParaRPr>
          </a:p>
        </p:txBody>
      </p:sp>
      <p:grpSp>
        <p:nvGrpSpPr>
          <p:cNvPr id="69" name="组合 68"/>
          <p:cNvGrpSpPr/>
          <p:nvPr/>
        </p:nvGrpSpPr>
        <p:grpSpPr>
          <a:xfrm>
            <a:off x="4686685" y="2926643"/>
            <a:ext cx="1197175" cy="1197175"/>
            <a:chOff x="304800" y="673100"/>
            <a:chExt cx="4000500" cy="4000500"/>
          </a:xfrm>
          <a:effectLst>
            <a:outerShdw blurRad="444500" dist="254000" dir="8100000" algn="tr" rotWithShape="0">
              <a:prstClr val="black">
                <a:alpha val="50000"/>
              </a:prstClr>
            </a:outerShdw>
          </a:effectLst>
        </p:grpSpPr>
        <p:sp>
          <p:nvSpPr>
            <p:cNvPr id="70" name="同心圆 6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1" name="椭圆 7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TextBox 71"/>
          <p:cNvSpPr txBox="1"/>
          <p:nvPr/>
        </p:nvSpPr>
        <p:spPr>
          <a:xfrm>
            <a:off x="4665969" y="3171134"/>
            <a:ext cx="1257356" cy="738664"/>
          </a:xfrm>
          <a:prstGeom prst="rect">
            <a:avLst/>
          </a:prstGeom>
          <a:noFill/>
        </p:spPr>
        <p:txBody>
          <a:bodyPr wrap="square" lIns="0" tIns="0" rIns="0" bIns="0" rtlCol="0">
            <a:spAutoFit/>
          </a:bodyPr>
          <a:lstStyle/>
          <a:p>
            <a:pPr algn="ctr"/>
            <a:r>
              <a:rPr lang="en-US" altLang="zh-CN" sz="4800" b="1" dirty="0" smtClean="0">
                <a:latin typeface="微软雅黑" pitchFamily="34" charset="-122"/>
                <a:ea typeface="微软雅黑" pitchFamily="34" charset="-122"/>
              </a:rPr>
              <a:t>T</a:t>
            </a:r>
            <a:endParaRPr lang="zh-CN" altLang="en-US" sz="4800" b="1" dirty="0">
              <a:latin typeface="微软雅黑" pitchFamily="34" charset="-122"/>
              <a:ea typeface="微软雅黑" pitchFamily="34" charset="-122"/>
            </a:endParaRPr>
          </a:p>
        </p:txBody>
      </p:sp>
    </p:spTree>
    <p:extLst>
      <p:ext uri="{BB962C8B-B14F-4D97-AF65-F5344CB8AC3E}">
        <p14:creationId xmlns:p14="http://schemas.microsoft.com/office/powerpoint/2010/main" xmlns="" val="2517223561"/>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ppt_w</p:attrName>
                                        </p:attrNameLst>
                                      </p:cBhvr>
                                      <p:tavLst>
                                        <p:tav tm="0">
                                          <p:val>
                                            <p:fltVal val="0"/>
                                          </p:val>
                                        </p:tav>
                                        <p:tav tm="100000">
                                          <p:val>
                                            <p:strVal val="#ppt_w"/>
                                          </p:val>
                                        </p:tav>
                                      </p:tavLst>
                                    </p:anim>
                                    <p:anim calcmode="lin" valueType="num">
                                      <p:cBhvr>
                                        <p:cTn id="8" dur="500" fill="hold"/>
                                        <p:tgtEl>
                                          <p:spTgt spid="53"/>
                                        </p:tgtEl>
                                        <p:attrNameLst>
                                          <p:attrName>ppt_h</p:attrName>
                                        </p:attrNameLst>
                                      </p:cBhvr>
                                      <p:tavLst>
                                        <p:tav tm="0">
                                          <p:val>
                                            <p:fltVal val="0"/>
                                          </p:val>
                                        </p:tav>
                                        <p:tav tm="100000">
                                          <p:val>
                                            <p:strVal val="#ppt_h"/>
                                          </p:val>
                                        </p:tav>
                                      </p:tavLst>
                                    </p:anim>
                                    <p:animEffect transition="in" filter="fade">
                                      <p:cBhvr>
                                        <p:cTn id="9" dur="500"/>
                                        <p:tgtEl>
                                          <p:spTgt spid="53"/>
                                        </p:tgtEl>
                                      </p:cBhvr>
                                    </p:animEffect>
                                    <p:anim calcmode="lin" valueType="num">
                                      <p:cBhvr>
                                        <p:cTn id="10" dur="500" fill="hold"/>
                                        <p:tgtEl>
                                          <p:spTgt spid="53"/>
                                        </p:tgtEl>
                                        <p:attrNameLst>
                                          <p:attrName>ppt_x</p:attrName>
                                        </p:attrNameLst>
                                      </p:cBhvr>
                                      <p:tavLst>
                                        <p:tav tm="0">
                                          <p:val>
                                            <p:fltVal val="0.5"/>
                                          </p:val>
                                        </p:tav>
                                        <p:tav tm="100000">
                                          <p:val>
                                            <p:strVal val="#ppt_x"/>
                                          </p:val>
                                        </p:tav>
                                      </p:tavLst>
                                    </p:anim>
                                    <p:anim calcmode="lin" valueType="num">
                                      <p:cBhvr>
                                        <p:cTn id="11" dur="500" fill="hold"/>
                                        <p:tgtEl>
                                          <p:spTgt spid="53"/>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61"/>
                                        </p:tgtEl>
                                        <p:attrNameLst>
                                          <p:attrName>style.visibility</p:attrName>
                                        </p:attrNameLst>
                                      </p:cBhvr>
                                      <p:to>
                                        <p:strVal val="visible"/>
                                      </p:to>
                                    </p:set>
                                    <p:anim calcmode="lin" valueType="num">
                                      <p:cBhvr>
                                        <p:cTn id="14" dur="500" fill="hold"/>
                                        <p:tgtEl>
                                          <p:spTgt spid="61"/>
                                        </p:tgtEl>
                                        <p:attrNameLst>
                                          <p:attrName>ppt_w</p:attrName>
                                        </p:attrNameLst>
                                      </p:cBhvr>
                                      <p:tavLst>
                                        <p:tav tm="0">
                                          <p:val>
                                            <p:fltVal val="0"/>
                                          </p:val>
                                        </p:tav>
                                        <p:tav tm="100000">
                                          <p:val>
                                            <p:strVal val="#ppt_w"/>
                                          </p:val>
                                        </p:tav>
                                      </p:tavLst>
                                    </p:anim>
                                    <p:anim calcmode="lin" valueType="num">
                                      <p:cBhvr>
                                        <p:cTn id="15" dur="500" fill="hold"/>
                                        <p:tgtEl>
                                          <p:spTgt spid="61"/>
                                        </p:tgtEl>
                                        <p:attrNameLst>
                                          <p:attrName>ppt_h</p:attrName>
                                        </p:attrNameLst>
                                      </p:cBhvr>
                                      <p:tavLst>
                                        <p:tav tm="0">
                                          <p:val>
                                            <p:fltVal val="0"/>
                                          </p:val>
                                        </p:tav>
                                        <p:tav tm="100000">
                                          <p:val>
                                            <p:strVal val="#ppt_h"/>
                                          </p:val>
                                        </p:tav>
                                      </p:tavLst>
                                    </p:anim>
                                    <p:animEffect transition="in" filter="fade">
                                      <p:cBhvr>
                                        <p:cTn id="16" dur="500"/>
                                        <p:tgtEl>
                                          <p:spTgt spid="61"/>
                                        </p:tgtEl>
                                      </p:cBhvr>
                                    </p:animEffect>
                                    <p:anim calcmode="lin" valueType="num">
                                      <p:cBhvr>
                                        <p:cTn id="17" dur="500" fill="hold"/>
                                        <p:tgtEl>
                                          <p:spTgt spid="61"/>
                                        </p:tgtEl>
                                        <p:attrNameLst>
                                          <p:attrName>ppt_x</p:attrName>
                                        </p:attrNameLst>
                                      </p:cBhvr>
                                      <p:tavLst>
                                        <p:tav tm="0">
                                          <p:val>
                                            <p:fltVal val="0.5"/>
                                          </p:val>
                                        </p:tav>
                                        <p:tav tm="100000">
                                          <p:val>
                                            <p:strVal val="#ppt_x"/>
                                          </p:val>
                                        </p:tav>
                                      </p:tavLst>
                                    </p:anim>
                                    <p:anim calcmode="lin" valueType="num">
                                      <p:cBhvr>
                                        <p:cTn id="18" dur="500" fill="hold"/>
                                        <p:tgtEl>
                                          <p:spTgt spid="61"/>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500"/>
                                  </p:stCondLst>
                                  <p:childTnLst>
                                    <p:set>
                                      <p:cBhvr>
                                        <p:cTn id="20" dur="1" fill="hold">
                                          <p:stCondLst>
                                            <p:cond delay="0"/>
                                          </p:stCondLst>
                                        </p:cTn>
                                        <p:tgtEl>
                                          <p:spTgt spid="65"/>
                                        </p:tgtEl>
                                        <p:attrNameLst>
                                          <p:attrName>style.visibility</p:attrName>
                                        </p:attrNameLst>
                                      </p:cBhvr>
                                      <p:to>
                                        <p:strVal val="visible"/>
                                      </p:to>
                                    </p:set>
                                    <p:anim calcmode="lin" valueType="num">
                                      <p:cBhvr>
                                        <p:cTn id="21" dur="500" fill="hold"/>
                                        <p:tgtEl>
                                          <p:spTgt spid="65"/>
                                        </p:tgtEl>
                                        <p:attrNameLst>
                                          <p:attrName>ppt_w</p:attrName>
                                        </p:attrNameLst>
                                      </p:cBhvr>
                                      <p:tavLst>
                                        <p:tav tm="0">
                                          <p:val>
                                            <p:fltVal val="0"/>
                                          </p:val>
                                        </p:tav>
                                        <p:tav tm="100000">
                                          <p:val>
                                            <p:strVal val="#ppt_w"/>
                                          </p:val>
                                        </p:tav>
                                      </p:tavLst>
                                    </p:anim>
                                    <p:anim calcmode="lin" valueType="num">
                                      <p:cBhvr>
                                        <p:cTn id="22" dur="500" fill="hold"/>
                                        <p:tgtEl>
                                          <p:spTgt spid="65"/>
                                        </p:tgtEl>
                                        <p:attrNameLst>
                                          <p:attrName>ppt_h</p:attrName>
                                        </p:attrNameLst>
                                      </p:cBhvr>
                                      <p:tavLst>
                                        <p:tav tm="0">
                                          <p:val>
                                            <p:fltVal val="0"/>
                                          </p:val>
                                        </p:tav>
                                        <p:tav tm="100000">
                                          <p:val>
                                            <p:strVal val="#ppt_h"/>
                                          </p:val>
                                        </p:tav>
                                      </p:tavLst>
                                    </p:anim>
                                    <p:animEffect transition="in" filter="fade">
                                      <p:cBhvr>
                                        <p:cTn id="23" dur="500"/>
                                        <p:tgtEl>
                                          <p:spTgt spid="65"/>
                                        </p:tgtEl>
                                      </p:cBhvr>
                                    </p:animEffect>
                                    <p:anim calcmode="lin" valueType="num">
                                      <p:cBhvr>
                                        <p:cTn id="24" dur="500" fill="hold"/>
                                        <p:tgtEl>
                                          <p:spTgt spid="65"/>
                                        </p:tgtEl>
                                        <p:attrNameLst>
                                          <p:attrName>ppt_x</p:attrName>
                                        </p:attrNameLst>
                                      </p:cBhvr>
                                      <p:tavLst>
                                        <p:tav tm="0">
                                          <p:val>
                                            <p:fltVal val="0.5"/>
                                          </p:val>
                                        </p:tav>
                                        <p:tav tm="100000">
                                          <p:val>
                                            <p:strVal val="#ppt_x"/>
                                          </p:val>
                                        </p:tav>
                                      </p:tavLst>
                                    </p:anim>
                                    <p:anim calcmode="lin" valueType="num">
                                      <p:cBhvr>
                                        <p:cTn id="25" dur="500" fill="hold"/>
                                        <p:tgtEl>
                                          <p:spTgt spid="65"/>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750"/>
                                  </p:stCondLst>
                                  <p:childTnLst>
                                    <p:set>
                                      <p:cBhvr>
                                        <p:cTn id="27" dur="1" fill="hold">
                                          <p:stCondLst>
                                            <p:cond delay="0"/>
                                          </p:stCondLst>
                                        </p:cTn>
                                        <p:tgtEl>
                                          <p:spTgt spid="69"/>
                                        </p:tgtEl>
                                        <p:attrNameLst>
                                          <p:attrName>style.visibility</p:attrName>
                                        </p:attrNameLst>
                                      </p:cBhvr>
                                      <p:to>
                                        <p:strVal val="visible"/>
                                      </p:to>
                                    </p:set>
                                    <p:anim calcmode="lin" valueType="num">
                                      <p:cBhvr>
                                        <p:cTn id="28" dur="500" fill="hold"/>
                                        <p:tgtEl>
                                          <p:spTgt spid="69"/>
                                        </p:tgtEl>
                                        <p:attrNameLst>
                                          <p:attrName>ppt_w</p:attrName>
                                        </p:attrNameLst>
                                      </p:cBhvr>
                                      <p:tavLst>
                                        <p:tav tm="0">
                                          <p:val>
                                            <p:fltVal val="0"/>
                                          </p:val>
                                        </p:tav>
                                        <p:tav tm="100000">
                                          <p:val>
                                            <p:strVal val="#ppt_w"/>
                                          </p:val>
                                        </p:tav>
                                      </p:tavLst>
                                    </p:anim>
                                    <p:anim calcmode="lin" valueType="num">
                                      <p:cBhvr>
                                        <p:cTn id="29" dur="500" fill="hold"/>
                                        <p:tgtEl>
                                          <p:spTgt spid="69"/>
                                        </p:tgtEl>
                                        <p:attrNameLst>
                                          <p:attrName>ppt_h</p:attrName>
                                        </p:attrNameLst>
                                      </p:cBhvr>
                                      <p:tavLst>
                                        <p:tav tm="0">
                                          <p:val>
                                            <p:fltVal val="0"/>
                                          </p:val>
                                        </p:tav>
                                        <p:tav tm="100000">
                                          <p:val>
                                            <p:strVal val="#ppt_h"/>
                                          </p:val>
                                        </p:tav>
                                      </p:tavLst>
                                    </p:anim>
                                    <p:animEffect transition="in" filter="fade">
                                      <p:cBhvr>
                                        <p:cTn id="30" dur="500"/>
                                        <p:tgtEl>
                                          <p:spTgt spid="69"/>
                                        </p:tgtEl>
                                      </p:cBhvr>
                                    </p:animEffect>
                                    <p:anim calcmode="lin" valueType="num">
                                      <p:cBhvr>
                                        <p:cTn id="31" dur="500" fill="hold"/>
                                        <p:tgtEl>
                                          <p:spTgt spid="69"/>
                                        </p:tgtEl>
                                        <p:attrNameLst>
                                          <p:attrName>ppt_x</p:attrName>
                                        </p:attrNameLst>
                                      </p:cBhvr>
                                      <p:tavLst>
                                        <p:tav tm="0">
                                          <p:val>
                                            <p:fltVal val="0.5"/>
                                          </p:val>
                                        </p:tav>
                                        <p:tav tm="100000">
                                          <p:val>
                                            <p:strVal val="#ppt_x"/>
                                          </p:val>
                                        </p:tav>
                                      </p:tavLst>
                                    </p:anim>
                                    <p:anim calcmode="lin" valueType="num">
                                      <p:cBhvr>
                                        <p:cTn id="32" dur="500" fill="hold"/>
                                        <p:tgtEl>
                                          <p:spTgt spid="69"/>
                                        </p:tgtEl>
                                        <p:attrNameLst>
                                          <p:attrName>ppt_y</p:attrName>
                                        </p:attrNameLst>
                                      </p:cBhvr>
                                      <p:tavLst>
                                        <p:tav tm="0">
                                          <p:val>
                                            <p:fltVal val="0.5"/>
                                          </p:val>
                                        </p:tav>
                                        <p:tav tm="100000">
                                          <p:val>
                                            <p:strVal val="#ppt_y"/>
                                          </p:val>
                                        </p:tav>
                                      </p:tavLst>
                                    </p:anim>
                                  </p:childTnLst>
                                </p:cTn>
                              </p:par>
                            </p:childTnLst>
                          </p:cTn>
                        </p:par>
                        <p:par>
                          <p:cTn id="33" fill="hold">
                            <p:stCondLst>
                              <p:cond delay="1250"/>
                            </p:stCondLst>
                            <p:childTnLst>
                              <p:par>
                                <p:cTn id="34" presetID="42" presetClass="entr" presetSubtype="0" fill="hold" grpId="0" nodeType="after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fade">
                                      <p:cBhvr>
                                        <p:cTn id="36" dur="500"/>
                                        <p:tgtEl>
                                          <p:spTgt spid="56"/>
                                        </p:tgtEl>
                                      </p:cBhvr>
                                    </p:animEffect>
                                    <p:anim calcmode="lin" valueType="num">
                                      <p:cBhvr>
                                        <p:cTn id="37" dur="500" fill="hold"/>
                                        <p:tgtEl>
                                          <p:spTgt spid="56"/>
                                        </p:tgtEl>
                                        <p:attrNameLst>
                                          <p:attrName>ppt_x</p:attrName>
                                        </p:attrNameLst>
                                      </p:cBhvr>
                                      <p:tavLst>
                                        <p:tav tm="0">
                                          <p:val>
                                            <p:strVal val="#ppt_x"/>
                                          </p:val>
                                        </p:tav>
                                        <p:tav tm="100000">
                                          <p:val>
                                            <p:strVal val="#ppt_x"/>
                                          </p:val>
                                        </p:tav>
                                      </p:tavLst>
                                    </p:anim>
                                    <p:anim calcmode="lin" valueType="num">
                                      <p:cBhvr>
                                        <p:cTn id="38" dur="500" fill="hold"/>
                                        <p:tgtEl>
                                          <p:spTgt spid="56"/>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50"/>
                                  </p:stCondLst>
                                  <p:childTnLst>
                                    <p:set>
                                      <p:cBhvr>
                                        <p:cTn id="40" dur="1" fill="hold">
                                          <p:stCondLst>
                                            <p:cond delay="0"/>
                                          </p:stCondLst>
                                        </p:cTn>
                                        <p:tgtEl>
                                          <p:spTgt spid="64"/>
                                        </p:tgtEl>
                                        <p:attrNameLst>
                                          <p:attrName>style.visibility</p:attrName>
                                        </p:attrNameLst>
                                      </p:cBhvr>
                                      <p:to>
                                        <p:strVal val="visible"/>
                                      </p:to>
                                    </p:set>
                                    <p:animEffect transition="in" filter="fade">
                                      <p:cBhvr>
                                        <p:cTn id="41" dur="500"/>
                                        <p:tgtEl>
                                          <p:spTgt spid="64"/>
                                        </p:tgtEl>
                                      </p:cBhvr>
                                    </p:animEffect>
                                    <p:anim calcmode="lin" valueType="num">
                                      <p:cBhvr>
                                        <p:cTn id="42" dur="500" fill="hold"/>
                                        <p:tgtEl>
                                          <p:spTgt spid="64"/>
                                        </p:tgtEl>
                                        <p:attrNameLst>
                                          <p:attrName>ppt_x</p:attrName>
                                        </p:attrNameLst>
                                      </p:cBhvr>
                                      <p:tavLst>
                                        <p:tav tm="0">
                                          <p:val>
                                            <p:strVal val="#ppt_x"/>
                                          </p:val>
                                        </p:tav>
                                        <p:tav tm="100000">
                                          <p:val>
                                            <p:strVal val="#ppt_x"/>
                                          </p:val>
                                        </p:tav>
                                      </p:tavLst>
                                    </p:anim>
                                    <p:anim calcmode="lin" valueType="num">
                                      <p:cBhvr>
                                        <p:cTn id="43" dur="500" fill="hold"/>
                                        <p:tgtEl>
                                          <p:spTgt spid="6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500"/>
                                  </p:stCondLst>
                                  <p:childTnLst>
                                    <p:set>
                                      <p:cBhvr>
                                        <p:cTn id="45" dur="1" fill="hold">
                                          <p:stCondLst>
                                            <p:cond delay="0"/>
                                          </p:stCondLst>
                                        </p:cTn>
                                        <p:tgtEl>
                                          <p:spTgt spid="68"/>
                                        </p:tgtEl>
                                        <p:attrNameLst>
                                          <p:attrName>style.visibility</p:attrName>
                                        </p:attrNameLst>
                                      </p:cBhvr>
                                      <p:to>
                                        <p:strVal val="visible"/>
                                      </p:to>
                                    </p:set>
                                    <p:animEffect transition="in" filter="fade">
                                      <p:cBhvr>
                                        <p:cTn id="46" dur="500"/>
                                        <p:tgtEl>
                                          <p:spTgt spid="68"/>
                                        </p:tgtEl>
                                      </p:cBhvr>
                                    </p:animEffect>
                                    <p:anim calcmode="lin" valueType="num">
                                      <p:cBhvr>
                                        <p:cTn id="47" dur="500" fill="hold"/>
                                        <p:tgtEl>
                                          <p:spTgt spid="68"/>
                                        </p:tgtEl>
                                        <p:attrNameLst>
                                          <p:attrName>ppt_x</p:attrName>
                                        </p:attrNameLst>
                                      </p:cBhvr>
                                      <p:tavLst>
                                        <p:tav tm="0">
                                          <p:val>
                                            <p:strVal val="#ppt_x"/>
                                          </p:val>
                                        </p:tav>
                                        <p:tav tm="100000">
                                          <p:val>
                                            <p:strVal val="#ppt_x"/>
                                          </p:val>
                                        </p:tav>
                                      </p:tavLst>
                                    </p:anim>
                                    <p:anim calcmode="lin" valueType="num">
                                      <p:cBhvr>
                                        <p:cTn id="48" dur="500" fill="hold"/>
                                        <p:tgtEl>
                                          <p:spTgt spid="68"/>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750"/>
                                  </p:stCondLst>
                                  <p:childTnLst>
                                    <p:set>
                                      <p:cBhvr>
                                        <p:cTn id="50" dur="1" fill="hold">
                                          <p:stCondLst>
                                            <p:cond delay="0"/>
                                          </p:stCondLst>
                                        </p:cTn>
                                        <p:tgtEl>
                                          <p:spTgt spid="72"/>
                                        </p:tgtEl>
                                        <p:attrNameLst>
                                          <p:attrName>style.visibility</p:attrName>
                                        </p:attrNameLst>
                                      </p:cBhvr>
                                      <p:to>
                                        <p:strVal val="visible"/>
                                      </p:to>
                                    </p:set>
                                    <p:animEffect transition="in" filter="fade">
                                      <p:cBhvr>
                                        <p:cTn id="51" dur="500"/>
                                        <p:tgtEl>
                                          <p:spTgt spid="72"/>
                                        </p:tgtEl>
                                      </p:cBhvr>
                                    </p:animEffect>
                                    <p:anim calcmode="lin" valueType="num">
                                      <p:cBhvr>
                                        <p:cTn id="52" dur="500" fill="hold"/>
                                        <p:tgtEl>
                                          <p:spTgt spid="72"/>
                                        </p:tgtEl>
                                        <p:attrNameLst>
                                          <p:attrName>ppt_x</p:attrName>
                                        </p:attrNameLst>
                                      </p:cBhvr>
                                      <p:tavLst>
                                        <p:tav tm="0">
                                          <p:val>
                                            <p:strVal val="#ppt_x"/>
                                          </p:val>
                                        </p:tav>
                                        <p:tav tm="100000">
                                          <p:val>
                                            <p:strVal val="#ppt_x"/>
                                          </p:val>
                                        </p:tav>
                                      </p:tavLst>
                                    </p:anim>
                                    <p:anim calcmode="lin" valueType="num">
                                      <p:cBhvr>
                                        <p:cTn id="53" dur="500" fill="hold"/>
                                        <p:tgtEl>
                                          <p:spTgt spid="72"/>
                                        </p:tgtEl>
                                        <p:attrNameLst>
                                          <p:attrName>ppt_y</p:attrName>
                                        </p:attrNameLst>
                                      </p:cBhvr>
                                      <p:tavLst>
                                        <p:tav tm="0">
                                          <p:val>
                                            <p:strVal val="#ppt_y+.1"/>
                                          </p:val>
                                        </p:tav>
                                        <p:tav tm="100000">
                                          <p:val>
                                            <p:strVal val="#ppt_y"/>
                                          </p:val>
                                        </p:tav>
                                      </p:tavLst>
                                    </p:anim>
                                  </p:childTnLst>
                                </p:cTn>
                              </p:par>
                            </p:childTnLst>
                          </p:cTn>
                        </p:par>
                        <p:par>
                          <p:cTn id="54" fill="hold">
                            <p:stCondLst>
                              <p:cond delay="2500"/>
                            </p:stCondLst>
                            <p:childTnLst>
                              <p:par>
                                <p:cTn id="55" presetID="12" presetClass="entr" presetSubtype="2" fill="hold" nodeType="after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slide(fromRight)">
                                      <p:cBhvr>
                                        <p:cTn id="57" dur="500"/>
                                        <p:tgtEl>
                                          <p:spTgt spid="35"/>
                                        </p:tgtEl>
                                      </p:cBhvr>
                                    </p:animEffect>
                                  </p:childTnLst>
                                </p:cTn>
                              </p:par>
                              <p:par>
                                <p:cTn id="58" presetID="12" presetClass="entr" presetSubtype="8" fill="hold" nodeType="with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slide(fromLeft)">
                                      <p:cBhvr>
                                        <p:cTn id="60" dur="500"/>
                                        <p:tgtEl>
                                          <p:spTgt spid="44"/>
                                        </p:tgtEl>
                                      </p:cBhvr>
                                    </p:animEffect>
                                  </p:childTnLst>
                                </p:cTn>
                              </p:par>
                              <p:par>
                                <p:cTn id="61" presetID="12" presetClass="entr" presetSubtype="2" fill="hold" nodeType="with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slide(fromRight)">
                                      <p:cBhvr>
                                        <p:cTn id="63" dur="500"/>
                                        <p:tgtEl>
                                          <p:spTgt spid="38"/>
                                        </p:tgtEl>
                                      </p:cBhvr>
                                    </p:animEffect>
                                  </p:childTnLst>
                                </p:cTn>
                              </p:par>
                              <p:par>
                                <p:cTn id="64" presetID="12" presetClass="entr" presetSubtype="8" fill="hold" nodeType="withEffect">
                                  <p:stCondLst>
                                    <p:cond delay="0"/>
                                  </p:stCondLst>
                                  <p:childTnLst>
                                    <p:set>
                                      <p:cBhvr>
                                        <p:cTn id="65" dur="1" fill="hold">
                                          <p:stCondLst>
                                            <p:cond delay="0"/>
                                          </p:stCondLst>
                                        </p:cTn>
                                        <p:tgtEl>
                                          <p:spTgt spid="41"/>
                                        </p:tgtEl>
                                        <p:attrNameLst>
                                          <p:attrName>style.visibility</p:attrName>
                                        </p:attrNameLst>
                                      </p:cBhvr>
                                      <p:to>
                                        <p:strVal val="visible"/>
                                      </p:to>
                                    </p:set>
                                    <p:animEffect transition="in" filter="slide(fromLeft)">
                                      <p:cBhvr>
                                        <p:cTn id="6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64" grpId="0"/>
      <p:bldP spid="68" grpId="0"/>
      <p:bldP spid="7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0" name="Group 1"/>
          <p:cNvGrpSpPr/>
          <p:nvPr/>
        </p:nvGrpSpPr>
        <p:grpSpPr>
          <a:xfrm flipH="1">
            <a:off x="6228184" y="1224107"/>
            <a:ext cx="2962172" cy="3969021"/>
            <a:chOff x="-19499" y="2323926"/>
            <a:chExt cx="4882156" cy="4551069"/>
          </a:xfrm>
        </p:grpSpPr>
        <p:sp>
          <p:nvSpPr>
            <p:cNvPr id="141" name="Right Triangle 221"/>
            <p:cNvSpPr/>
            <p:nvPr/>
          </p:nvSpPr>
          <p:spPr>
            <a:xfrm>
              <a:off x="-19499" y="2323926"/>
              <a:ext cx="4525511" cy="4525511"/>
            </a:xfrm>
            <a:prstGeom prst="rtTriangle">
              <a:avLst/>
            </a:pr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n-ea"/>
              </a:endParaRPr>
            </a:p>
          </p:txBody>
        </p:sp>
        <p:sp>
          <p:nvSpPr>
            <p:cNvPr id="142" name="Right Triangle 219"/>
            <p:cNvSpPr/>
            <p:nvPr/>
          </p:nvSpPr>
          <p:spPr>
            <a:xfrm>
              <a:off x="1075053" y="3087391"/>
              <a:ext cx="3787604" cy="3787604"/>
            </a:xfrm>
            <a:prstGeom prst="rtTriangle">
              <a:avLst/>
            </a:pr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n-ea"/>
              </a:endParaRPr>
            </a:p>
          </p:txBody>
        </p:sp>
        <p:sp>
          <p:nvSpPr>
            <p:cNvPr id="143" name="Right Triangle 10"/>
            <p:cNvSpPr/>
            <p:nvPr/>
          </p:nvSpPr>
          <p:spPr>
            <a:xfrm>
              <a:off x="-6998" y="2575276"/>
              <a:ext cx="4274161" cy="427416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n-ea"/>
              </a:endParaRPr>
            </a:p>
          </p:txBody>
        </p:sp>
      </p:grpSp>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2" cstate="print"/>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cstate="print"/>
          <a:stretch>
            <a:fillRect/>
          </a:stretch>
        </p:blipFill>
        <p:spPr>
          <a:xfrm rot="10800000" flipH="1">
            <a:off x="5292080" y="457546"/>
            <a:ext cx="1523362" cy="52721"/>
          </a:xfrm>
          <a:prstGeom prst="rect">
            <a:avLst/>
          </a:prstGeom>
        </p:spPr>
      </p:pic>
      <p:sp>
        <p:nvSpPr>
          <p:cNvPr id="6" name="FlexibleLine"/>
          <p:cNvSpPr/>
          <p:nvPr/>
        </p:nvSpPr>
        <p:spPr>
          <a:xfrm>
            <a:off x="1550363" y="2317422"/>
            <a:ext cx="1071877" cy="607832"/>
          </a:xfrm>
          <a:custGeom>
            <a:avLst/>
            <a:gdLst/>
            <a:ahLst/>
            <a:cxnLst/>
            <a:rect l="0" t="0" r="0" b="0"/>
            <a:pathLst>
              <a:path w="934800" h="530100" fill="none">
                <a:moveTo>
                  <a:pt x="0" y="0"/>
                </a:moveTo>
                <a:cubicBezTo>
                  <a:pt x="0" y="-238545"/>
                  <a:pt x="514140" y="-530100"/>
                  <a:pt x="934800" y="-530100"/>
                </a:cubicBezTo>
              </a:path>
            </a:pathLst>
          </a:custGeom>
          <a:noFill/>
          <a:ln w="7600" cap="flat">
            <a:solidFill>
              <a:schemeClr val="bg1">
                <a:lumMod val="50000"/>
              </a:schemeClr>
            </a:solidFill>
            <a:prstDash val="dash"/>
            <a:bevel/>
          </a:ln>
        </p:spPr>
      </p:sp>
      <p:sp>
        <p:nvSpPr>
          <p:cNvPr id="7" name="FlexibleLine"/>
          <p:cNvSpPr/>
          <p:nvPr/>
        </p:nvSpPr>
        <p:spPr>
          <a:xfrm>
            <a:off x="1550363" y="2317422"/>
            <a:ext cx="1071877" cy="498902"/>
          </a:xfrm>
          <a:custGeom>
            <a:avLst/>
            <a:gdLst/>
            <a:ahLst/>
            <a:cxnLst/>
            <a:rect l="0" t="0" r="0" b="0"/>
            <a:pathLst>
              <a:path w="934800" h="435100" fill="none">
                <a:moveTo>
                  <a:pt x="0" y="0"/>
                </a:moveTo>
                <a:cubicBezTo>
                  <a:pt x="0" y="195795"/>
                  <a:pt x="514140" y="435100"/>
                  <a:pt x="934800" y="435100"/>
                </a:cubicBezTo>
              </a:path>
            </a:pathLst>
          </a:custGeom>
          <a:noFill/>
          <a:ln w="7600" cap="flat">
            <a:solidFill>
              <a:schemeClr val="bg1">
                <a:lumMod val="50000"/>
              </a:schemeClr>
            </a:solidFill>
            <a:prstDash val="dash"/>
            <a:bevel/>
          </a:ln>
        </p:spPr>
      </p:sp>
      <p:sp>
        <p:nvSpPr>
          <p:cNvPr id="8" name="FlexibleLine"/>
          <p:cNvSpPr/>
          <p:nvPr/>
        </p:nvSpPr>
        <p:spPr>
          <a:xfrm rot="1800000" flipH="1">
            <a:off x="-582489" y="1908850"/>
            <a:ext cx="1924089" cy="888874"/>
          </a:xfrm>
          <a:custGeom>
            <a:avLst/>
            <a:gdLst/>
            <a:ahLst/>
            <a:cxnLst/>
            <a:rect l="0" t="0" r="0" b="0"/>
            <a:pathLst>
              <a:path w="934800" h="775200" fill="none">
                <a:moveTo>
                  <a:pt x="0" y="0"/>
                </a:moveTo>
                <a:cubicBezTo>
                  <a:pt x="0" y="348840"/>
                  <a:pt x="-514140" y="775200"/>
                  <a:pt x="-934800" y="775200"/>
                </a:cubicBezTo>
              </a:path>
            </a:pathLst>
          </a:custGeom>
          <a:noFill/>
          <a:ln w="7600" cap="flat">
            <a:solidFill>
              <a:schemeClr val="bg1">
                <a:lumMod val="50000"/>
              </a:schemeClr>
            </a:solidFill>
            <a:prstDash val="dash"/>
            <a:bevel/>
          </a:ln>
        </p:spPr>
      </p:sp>
      <p:grpSp>
        <p:nvGrpSpPr>
          <p:cNvPr id="10" name="Group 8"/>
          <p:cNvGrpSpPr/>
          <p:nvPr/>
        </p:nvGrpSpPr>
        <p:grpSpPr>
          <a:xfrm>
            <a:off x="3824829" y="1709590"/>
            <a:ext cx="174290" cy="466223"/>
            <a:chOff x="9058971" y="3034893"/>
            <a:chExt cx="232386" cy="621631"/>
          </a:xfrm>
        </p:grpSpPr>
        <p:sp>
          <p:nvSpPr>
            <p:cNvPr id="11" name="FlexibleLine"/>
            <p:cNvSpPr/>
            <p:nvPr/>
          </p:nvSpPr>
          <p:spPr>
            <a:xfrm>
              <a:off x="9058971" y="3034893"/>
              <a:ext cx="232386" cy="284672"/>
            </a:xfrm>
            <a:custGeom>
              <a:avLst/>
              <a:gdLst/>
              <a:ahLst/>
              <a:cxnLst/>
              <a:rect l="0" t="0" r="0" b="0"/>
              <a:pathLst>
                <a:path w="152000" h="186200" fill="none">
                  <a:moveTo>
                    <a:pt x="0" y="0"/>
                  </a:moveTo>
                  <a:lnTo>
                    <a:pt x="60800" y="0"/>
                  </a:lnTo>
                  <a:lnTo>
                    <a:pt x="60800" y="-140600"/>
                  </a:lnTo>
                  <a:cubicBezTo>
                    <a:pt x="60800" y="-167960"/>
                    <a:pt x="79040" y="-186200"/>
                    <a:pt x="106400" y="-186200"/>
                  </a:cubicBezTo>
                  <a:lnTo>
                    <a:pt x="152000" y="-186200"/>
                  </a:lnTo>
                </a:path>
              </a:pathLst>
            </a:custGeom>
            <a:noFill/>
            <a:ln w="7600" cap="flat">
              <a:solidFill>
                <a:schemeClr val="bg1">
                  <a:lumMod val="50000"/>
                </a:schemeClr>
              </a:solidFill>
              <a:bevel/>
            </a:ln>
          </p:spPr>
        </p:sp>
        <p:sp>
          <p:nvSpPr>
            <p:cNvPr id="12" name="FlexibleLine"/>
            <p:cNvSpPr/>
            <p:nvPr/>
          </p:nvSpPr>
          <p:spPr>
            <a:xfrm>
              <a:off x="9058971" y="3034893"/>
              <a:ext cx="232386" cy="168480"/>
            </a:xfrm>
            <a:custGeom>
              <a:avLst/>
              <a:gdLst/>
              <a:ahLst/>
              <a:cxnLst/>
              <a:rect l="0" t="0" r="0" b="0"/>
              <a:pathLst>
                <a:path w="152000" h="110200" fill="none">
                  <a:moveTo>
                    <a:pt x="0" y="0"/>
                  </a:moveTo>
                  <a:lnTo>
                    <a:pt x="60800" y="0"/>
                  </a:lnTo>
                  <a:lnTo>
                    <a:pt x="60800" y="64600"/>
                  </a:lnTo>
                  <a:cubicBezTo>
                    <a:pt x="60800" y="91960"/>
                    <a:pt x="79040" y="110200"/>
                    <a:pt x="106400" y="110200"/>
                  </a:cubicBezTo>
                  <a:lnTo>
                    <a:pt x="152000" y="110200"/>
                  </a:lnTo>
                </a:path>
              </a:pathLst>
            </a:custGeom>
            <a:noFill/>
            <a:ln w="7600" cap="flat">
              <a:solidFill>
                <a:schemeClr val="bg1">
                  <a:lumMod val="50000"/>
                </a:schemeClr>
              </a:solidFill>
              <a:bevel/>
            </a:ln>
          </p:spPr>
        </p:sp>
        <p:sp>
          <p:nvSpPr>
            <p:cNvPr id="13" name="FlexibleLine"/>
            <p:cNvSpPr/>
            <p:nvPr/>
          </p:nvSpPr>
          <p:spPr>
            <a:xfrm>
              <a:off x="9058971" y="3034893"/>
              <a:ext cx="232386" cy="621631"/>
            </a:xfrm>
            <a:custGeom>
              <a:avLst/>
              <a:gdLst/>
              <a:ahLst/>
              <a:cxnLst/>
              <a:rect l="0" t="0" r="0" b="0"/>
              <a:pathLst>
                <a:path w="152000" h="406600" fill="none">
                  <a:moveTo>
                    <a:pt x="0" y="0"/>
                  </a:moveTo>
                  <a:lnTo>
                    <a:pt x="60800" y="0"/>
                  </a:lnTo>
                  <a:lnTo>
                    <a:pt x="60800" y="361000"/>
                  </a:lnTo>
                  <a:cubicBezTo>
                    <a:pt x="60800" y="388360"/>
                    <a:pt x="79040" y="406600"/>
                    <a:pt x="106400" y="406600"/>
                  </a:cubicBezTo>
                  <a:lnTo>
                    <a:pt x="152000" y="406600"/>
                  </a:lnTo>
                </a:path>
              </a:pathLst>
            </a:custGeom>
            <a:noFill/>
            <a:ln w="7600" cap="flat">
              <a:solidFill>
                <a:schemeClr val="bg1">
                  <a:lumMod val="50000"/>
                </a:schemeClr>
              </a:solidFill>
              <a:bevel/>
            </a:ln>
          </p:spPr>
        </p:sp>
      </p:grpSp>
      <p:grpSp>
        <p:nvGrpSpPr>
          <p:cNvPr id="14" name="Group 9"/>
          <p:cNvGrpSpPr/>
          <p:nvPr/>
        </p:nvGrpSpPr>
        <p:grpSpPr>
          <a:xfrm>
            <a:off x="3868401" y="2816326"/>
            <a:ext cx="174290" cy="466223"/>
            <a:chOff x="9117067" y="4510540"/>
            <a:chExt cx="232386" cy="621631"/>
          </a:xfrm>
        </p:grpSpPr>
        <p:sp>
          <p:nvSpPr>
            <p:cNvPr id="15" name="FlexibleLine"/>
            <p:cNvSpPr/>
            <p:nvPr/>
          </p:nvSpPr>
          <p:spPr>
            <a:xfrm>
              <a:off x="9117067" y="4510540"/>
              <a:ext cx="232386" cy="284672"/>
            </a:xfrm>
            <a:custGeom>
              <a:avLst/>
              <a:gdLst/>
              <a:ahLst/>
              <a:cxnLst/>
              <a:rect l="0" t="0" r="0" b="0"/>
              <a:pathLst>
                <a:path w="152000" h="186200" fill="none">
                  <a:moveTo>
                    <a:pt x="0" y="0"/>
                  </a:moveTo>
                  <a:lnTo>
                    <a:pt x="60800" y="0"/>
                  </a:lnTo>
                  <a:lnTo>
                    <a:pt x="60800" y="-140600"/>
                  </a:lnTo>
                  <a:cubicBezTo>
                    <a:pt x="60800" y="-167960"/>
                    <a:pt x="79040" y="-186200"/>
                    <a:pt x="106400" y="-186200"/>
                  </a:cubicBezTo>
                  <a:lnTo>
                    <a:pt x="152000" y="-186200"/>
                  </a:lnTo>
                </a:path>
              </a:pathLst>
            </a:custGeom>
            <a:noFill/>
            <a:ln w="7600" cap="flat">
              <a:solidFill>
                <a:schemeClr val="bg1">
                  <a:lumMod val="50000"/>
                </a:schemeClr>
              </a:solidFill>
              <a:bevel/>
            </a:ln>
          </p:spPr>
        </p:sp>
        <p:sp>
          <p:nvSpPr>
            <p:cNvPr id="16" name="FlexibleLine"/>
            <p:cNvSpPr/>
            <p:nvPr/>
          </p:nvSpPr>
          <p:spPr>
            <a:xfrm>
              <a:off x="9117067" y="4510540"/>
              <a:ext cx="232386" cy="168480"/>
            </a:xfrm>
            <a:custGeom>
              <a:avLst/>
              <a:gdLst/>
              <a:ahLst/>
              <a:cxnLst/>
              <a:rect l="0" t="0" r="0" b="0"/>
              <a:pathLst>
                <a:path w="152000" h="110200" fill="none">
                  <a:moveTo>
                    <a:pt x="0" y="0"/>
                  </a:moveTo>
                  <a:lnTo>
                    <a:pt x="60800" y="0"/>
                  </a:lnTo>
                  <a:lnTo>
                    <a:pt x="60800" y="64600"/>
                  </a:lnTo>
                  <a:cubicBezTo>
                    <a:pt x="60800" y="91960"/>
                    <a:pt x="79040" y="110200"/>
                    <a:pt x="106400" y="110200"/>
                  </a:cubicBezTo>
                  <a:lnTo>
                    <a:pt x="152000" y="110200"/>
                  </a:lnTo>
                </a:path>
              </a:pathLst>
            </a:custGeom>
            <a:noFill/>
            <a:ln w="7600" cap="flat">
              <a:solidFill>
                <a:schemeClr val="bg1">
                  <a:lumMod val="50000"/>
                </a:schemeClr>
              </a:solidFill>
              <a:bevel/>
            </a:ln>
          </p:spPr>
        </p:sp>
        <p:sp>
          <p:nvSpPr>
            <p:cNvPr id="17" name="FlexibleLine"/>
            <p:cNvSpPr/>
            <p:nvPr/>
          </p:nvSpPr>
          <p:spPr>
            <a:xfrm>
              <a:off x="9117067" y="4510540"/>
              <a:ext cx="232386" cy="621631"/>
            </a:xfrm>
            <a:custGeom>
              <a:avLst/>
              <a:gdLst/>
              <a:ahLst/>
              <a:cxnLst/>
              <a:rect l="0" t="0" r="0" b="0"/>
              <a:pathLst>
                <a:path w="152000" h="406600" fill="none">
                  <a:moveTo>
                    <a:pt x="0" y="0"/>
                  </a:moveTo>
                  <a:lnTo>
                    <a:pt x="60800" y="0"/>
                  </a:lnTo>
                  <a:lnTo>
                    <a:pt x="60800" y="361000"/>
                  </a:lnTo>
                  <a:cubicBezTo>
                    <a:pt x="60800" y="388360"/>
                    <a:pt x="79040" y="406600"/>
                    <a:pt x="106400" y="406600"/>
                  </a:cubicBezTo>
                  <a:lnTo>
                    <a:pt x="152000" y="406600"/>
                  </a:lnTo>
                </a:path>
              </a:pathLst>
            </a:custGeom>
            <a:noFill/>
            <a:ln w="7600" cap="flat">
              <a:solidFill>
                <a:schemeClr val="bg1">
                  <a:lumMod val="50000"/>
                </a:schemeClr>
              </a:solidFill>
              <a:bevel/>
            </a:ln>
          </p:spPr>
        </p:sp>
      </p:grpSp>
      <p:sp>
        <p:nvSpPr>
          <p:cNvPr id="51" name="Freeform 246"/>
          <p:cNvSpPr/>
          <p:nvPr/>
        </p:nvSpPr>
        <p:spPr>
          <a:xfrm>
            <a:off x="3999118" y="1243367"/>
            <a:ext cx="854016" cy="252719"/>
          </a:xfrm>
          <a:custGeom>
            <a:avLst/>
            <a:gdLst/>
            <a:ahLst/>
            <a:cxnLst/>
            <a:rect l="0" t="0" r="0" b="0"/>
            <a:pathLst>
              <a:path w="744800" h="220400" fill="none">
                <a:moveTo>
                  <a:pt x="0" y="220400"/>
                </a:moveTo>
                <a:lnTo>
                  <a:pt x="744800" y="220400"/>
                </a:lnTo>
              </a:path>
            </a:pathLst>
          </a:custGeom>
          <a:gradFill>
            <a:gsLst>
              <a:gs pos="0">
                <a:srgbClr val="E7F5FB"/>
              </a:gs>
              <a:gs pos="50000">
                <a:srgbClr val="CFEBF7"/>
              </a:gs>
              <a:gs pos="100000">
                <a:srgbClr val="B7E2F3"/>
              </a:gs>
            </a:gsLst>
            <a:lin ang="5400000" scaled="0"/>
          </a:gradFill>
          <a:ln w="22800" cap="flat">
            <a:solidFill>
              <a:schemeClr val="accent2"/>
            </a:solidFill>
            <a:bevel/>
            <a:tailEnd type="oval"/>
          </a:ln>
          <a:effectLst/>
        </p:spPr>
      </p:sp>
      <p:sp>
        <p:nvSpPr>
          <p:cNvPr id="52" name="Text 4673"/>
          <p:cNvSpPr txBox="1"/>
          <p:nvPr/>
        </p:nvSpPr>
        <p:spPr>
          <a:xfrm>
            <a:off x="4080746" y="1269510"/>
            <a:ext cx="677483"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53" name="Freeform 244"/>
          <p:cNvSpPr/>
          <p:nvPr/>
        </p:nvSpPr>
        <p:spPr>
          <a:xfrm>
            <a:off x="3999123" y="1583231"/>
            <a:ext cx="1385597" cy="252719"/>
          </a:xfrm>
          <a:custGeom>
            <a:avLst/>
            <a:gdLst/>
            <a:ahLst/>
            <a:cxnLst/>
            <a:rect l="0" t="0" r="0" b="0"/>
            <a:pathLst>
              <a:path w="1208400" h="220400" fill="none">
                <a:moveTo>
                  <a:pt x="0" y="220400"/>
                </a:moveTo>
                <a:lnTo>
                  <a:pt x="1208400" y="220400"/>
                </a:lnTo>
              </a:path>
            </a:pathLst>
          </a:custGeom>
          <a:gradFill>
            <a:gsLst>
              <a:gs pos="0">
                <a:srgbClr val="E7F5FB"/>
              </a:gs>
              <a:gs pos="50000">
                <a:srgbClr val="CFEBF7"/>
              </a:gs>
              <a:gs pos="100000">
                <a:srgbClr val="B7E2F3"/>
              </a:gs>
            </a:gsLst>
            <a:lin ang="5400000" scaled="0"/>
          </a:gradFill>
          <a:ln w="22800" cap="flat">
            <a:solidFill>
              <a:schemeClr val="accent2"/>
            </a:solidFill>
            <a:bevel/>
            <a:tailEnd type="oval"/>
          </a:ln>
          <a:effectLst/>
        </p:spPr>
      </p:sp>
      <p:sp>
        <p:nvSpPr>
          <p:cNvPr id="54" name="Text 4674"/>
          <p:cNvSpPr txBox="1"/>
          <p:nvPr/>
        </p:nvSpPr>
        <p:spPr>
          <a:xfrm>
            <a:off x="4080744" y="1609374"/>
            <a:ext cx="1087549"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55" name="Freeform 242"/>
          <p:cNvSpPr/>
          <p:nvPr/>
        </p:nvSpPr>
        <p:spPr>
          <a:xfrm>
            <a:off x="3999122" y="1923094"/>
            <a:ext cx="1272309" cy="252719"/>
          </a:xfrm>
          <a:custGeom>
            <a:avLst/>
            <a:gdLst/>
            <a:ahLst/>
            <a:cxnLst/>
            <a:rect l="0" t="0" r="0" b="0"/>
            <a:pathLst>
              <a:path w="1109600" h="220400" fill="none">
                <a:moveTo>
                  <a:pt x="0" y="220400"/>
                </a:moveTo>
                <a:lnTo>
                  <a:pt x="1109600" y="220400"/>
                </a:lnTo>
              </a:path>
            </a:pathLst>
          </a:custGeom>
          <a:gradFill>
            <a:gsLst>
              <a:gs pos="0">
                <a:srgbClr val="E7F5FB"/>
              </a:gs>
              <a:gs pos="50000">
                <a:srgbClr val="CFEBF7"/>
              </a:gs>
              <a:gs pos="100000">
                <a:srgbClr val="B7E2F3"/>
              </a:gs>
            </a:gsLst>
            <a:lin ang="5400000" scaled="0"/>
          </a:gradFill>
          <a:ln w="22800" cap="flat">
            <a:solidFill>
              <a:schemeClr val="accent2"/>
            </a:solidFill>
            <a:bevel/>
            <a:tailEnd type="oval"/>
          </a:ln>
          <a:effectLst/>
        </p:spPr>
      </p:sp>
      <p:sp>
        <p:nvSpPr>
          <p:cNvPr id="56" name="Text 4675"/>
          <p:cNvSpPr txBox="1"/>
          <p:nvPr/>
        </p:nvSpPr>
        <p:spPr>
          <a:xfrm>
            <a:off x="4080746" y="1949235"/>
            <a:ext cx="967357"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57" name="Freeform 240"/>
          <p:cNvSpPr/>
          <p:nvPr/>
        </p:nvSpPr>
        <p:spPr>
          <a:xfrm>
            <a:off x="4042695" y="2350102"/>
            <a:ext cx="1969465" cy="252719"/>
          </a:xfrm>
          <a:custGeom>
            <a:avLst/>
            <a:gdLst/>
            <a:ahLst/>
            <a:cxnLst/>
            <a:rect l="0" t="0" r="0" b="0"/>
            <a:pathLst>
              <a:path w="1717600" h="220400" fill="none">
                <a:moveTo>
                  <a:pt x="0" y="220400"/>
                </a:moveTo>
                <a:lnTo>
                  <a:pt x="1717600" y="220400"/>
                </a:lnTo>
              </a:path>
            </a:pathLst>
          </a:custGeom>
          <a:gradFill>
            <a:gsLst>
              <a:gs pos="0">
                <a:srgbClr val="E7F5FB"/>
              </a:gs>
              <a:gs pos="50000">
                <a:srgbClr val="CFEBF7"/>
              </a:gs>
              <a:gs pos="100000">
                <a:srgbClr val="B7E2F3"/>
              </a:gs>
            </a:gsLst>
            <a:lin ang="5400000" scaled="0"/>
          </a:gradFill>
          <a:ln w="22800" cap="flat">
            <a:solidFill>
              <a:schemeClr val="accent4"/>
            </a:solidFill>
            <a:bevel/>
            <a:tailEnd type="oval"/>
          </a:ln>
          <a:effectLst/>
        </p:spPr>
      </p:sp>
      <p:sp>
        <p:nvSpPr>
          <p:cNvPr id="58" name="Text 4676"/>
          <p:cNvSpPr txBox="1"/>
          <p:nvPr/>
        </p:nvSpPr>
        <p:spPr>
          <a:xfrm>
            <a:off x="4124319" y="2376243"/>
            <a:ext cx="1588373"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59" name="Freeform 238"/>
          <p:cNvSpPr/>
          <p:nvPr/>
        </p:nvSpPr>
        <p:spPr>
          <a:xfrm>
            <a:off x="4042691" y="2689966"/>
            <a:ext cx="1891036" cy="252719"/>
          </a:xfrm>
          <a:custGeom>
            <a:avLst/>
            <a:gdLst/>
            <a:ahLst/>
            <a:cxnLst/>
            <a:rect l="0" t="0" r="0" b="0"/>
            <a:pathLst>
              <a:path w="1649200" h="220400" fill="none">
                <a:moveTo>
                  <a:pt x="0" y="220400"/>
                </a:moveTo>
                <a:lnTo>
                  <a:pt x="1649200" y="220400"/>
                </a:lnTo>
              </a:path>
            </a:pathLst>
          </a:custGeom>
          <a:gradFill>
            <a:gsLst>
              <a:gs pos="0">
                <a:srgbClr val="E7F5FB"/>
              </a:gs>
              <a:gs pos="50000">
                <a:srgbClr val="CFEBF7"/>
              </a:gs>
              <a:gs pos="100000">
                <a:srgbClr val="B7E2F3"/>
              </a:gs>
            </a:gsLst>
            <a:lin ang="5400000" scaled="0"/>
          </a:gradFill>
          <a:ln w="22800" cap="flat">
            <a:solidFill>
              <a:schemeClr val="accent4"/>
            </a:solidFill>
            <a:bevel/>
            <a:tailEnd type="oval"/>
          </a:ln>
          <a:effectLst/>
        </p:spPr>
      </p:sp>
      <p:sp>
        <p:nvSpPr>
          <p:cNvPr id="60" name="Text 4677"/>
          <p:cNvSpPr txBox="1"/>
          <p:nvPr/>
        </p:nvSpPr>
        <p:spPr>
          <a:xfrm>
            <a:off x="4124316" y="2716107"/>
            <a:ext cx="1531813"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61" name="Freeform 236"/>
          <p:cNvSpPr/>
          <p:nvPr/>
        </p:nvSpPr>
        <p:spPr>
          <a:xfrm>
            <a:off x="4042691" y="3029829"/>
            <a:ext cx="1315882" cy="252719"/>
          </a:xfrm>
          <a:custGeom>
            <a:avLst/>
            <a:gdLst/>
            <a:ahLst/>
            <a:cxnLst/>
            <a:rect l="0" t="0" r="0" b="0"/>
            <a:pathLst>
              <a:path w="1147600" h="220400" fill="none">
                <a:moveTo>
                  <a:pt x="0" y="220400"/>
                </a:moveTo>
                <a:lnTo>
                  <a:pt x="1147600" y="220400"/>
                </a:lnTo>
              </a:path>
            </a:pathLst>
          </a:custGeom>
          <a:gradFill>
            <a:gsLst>
              <a:gs pos="0">
                <a:srgbClr val="E7F5FB"/>
              </a:gs>
              <a:gs pos="50000">
                <a:srgbClr val="CFEBF7"/>
              </a:gs>
              <a:gs pos="100000">
                <a:srgbClr val="B7E2F3"/>
              </a:gs>
            </a:gsLst>
            <a:lin ang="5400000" scaled="0"/>
          </a:gradFill>
          <a:ln w="22800" cap="flat">
            <a:solidFill>
              <a:schemeClr val="accent4"/>
            </a:solidFill>
            <a:bevel/>
            <a:tailEnd type="oval"/>
          </a:ln>
          <a:effectLst/>
        </p:spPr>
      </p:sp>
      <p:sp>
        <p:nvSpPr>
          <p:cNvPr id="62" name="Text 4678"/>
          <p:cNvSpPr txBox="1"/>
          <p:nvPr/>
        </p:nvSpPr>
        <p:spPr>
          <a:xfrm>
            <a:off x="4124314" y="3055971"/>
            <a:ext cx="990254"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grpSp>
        <p:nvGrpSpPr>
          <p:cNvPr id="77" name="组合 76"/>
          <p:cNvGrpSpPr/>
          <p:nvPr/>
        </p:nvGrpSpPr>
        <p:grpSpPr>
          <a:xfrm>
            <a:off x="1679560" y="3478053"/>
            <a:ext cx="1062320" cy="1011474"/>
            <a:chOff x="2226588" y="2112361"/>
            <a:chExt cx="997900" cy="950136"/>
          </a:xfrm>
        </p:grpSpPr>
        <p:grpSp>
          <p:nvGrpSpPr>
            <p:cNvPr id="78" name="组合 77"/>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81" name="椭圆 8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79" name="TextBox 78"/>
            <p:cNvSpPr txBox="1"/>
            <p:nvPr/>
          </p:nvSpPr>
          <p:spPr>
            <a:xfrm>
              <a:off x="2226588" y="2324683"/>
              <a:ext cx="997900" cy="520402"/>
            </a:xfrm>
            <a:prstGeom prst="rect">
              <a:avLst/>
            </a:prstGeom>
            <a:noFill/>
          </p:spPr>
          <p:txBody>
            <a:bodyPr wrap="square" lIns="0" tIns="0" rIns="0" bIns="0" rtlCol="0">
              <a:spAutoFit/>
            </a:bodyPr>
            <a:lstStyle/>
            <a:p>
              <a:pPr algn="ctr"/>
              <a:r>
                <a:rPr lang="zh-CN" altLang="en-US" b="1" dirty="0" smtClean="0">
                  <a:solidFill>
                    <a:schemeClr val="accent5"/>
                  </a:solidFill>
                  <a:latin typeface="微软雅黑" pitchFamily="34" charset="-122"/>
                  <a:ea typeface="微软雅黑" pitchFamily="34" charset="-122"/>
                </a:rPr>
                <a:t>创新</a:t>
              </a:r>
              <a:endParaRPr lang="en-US" altLang="zh-CN" b="1" dirty="0" smtClean="0">
                <a:solidFill>
                  <a:schemeClr val="accent5"/>
                </a:solidFill>
                <a:latin typeface="微软雅黑" pitchFamily="34" charset="-122"/>
                <a:ea typeface="微软雅黑" pitchFamily="34" charset="-122"/>
              </a:endParaRPr>
            </a:p>
            <a:p>
              <a:pPr algn="ctr"/>
              <a:r>
                <a:rPr lang="zh-CN" altLang="en-US" b="1" dirty="0" smtClean="0">
                  <a:solidFill>
                    <a:schemeClr val="accent5"/>
                  </a:solidFill>
                  <a:latin typeface="微软雅黑" pitchFamily="34" charset="-122"/>
                  <a:ea typeface="微软雅黑" pitchFamily="34" charset="-122"/>
                </a:rPr>
                <a:t>规划</a:t>
              </a:r>
              <a:endParaRPr lang="zh-CN" altLang="en-US" b="1" dirty="0">
                <a:solidFill>
                  <a:schemeClr val="accent5"/>
                </a:solidFill>
                <a:latin typeface="微软雅黑" pitchFamily="34" charset="-122"/>
                <a:ea typeface="微软雅黑" pitchFamily="34" charset="-122"/>
              </a:endParaRPr>
            </a:p>
          </p:txBody>
        </p:sp>
      </p:grpSp>
      <p:grpSp>
        <p:nvGrpSpPr>
          <p:cNvPr id="82" name="组合 81"/>
          <p:cNvGrpSpPr/>
          <p:nvPr/>
        </p:nvGrpSpPr>
        <p:grpSpPr>
          <a:xfrm>
            <a:off x="619184" y="1558528"/>
            <a:ext cx="1631493" cy="1631493"/>
            <a:chOff x="1403648" y="1115468"/>
            <a:chExt cx="1294414" cy="1294414"/>
          </a:xfrm>
        </p:grpSpPr>
        <p:sp>
          <p:nvSpPr>
            <p:cNvPr id="83" name="椭圆 82"/>
            <p:cNvSpPr/>
            <p:nvPr/>
          </p:nvSpPr>
          <p:spPr>
            <a:xfrm>
              <a:off x="1539485" y="1259632"/>
              <a:ext cx="1022740" cy="10227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grpSp>
          <p:nvGrpSpPr>
            <p:cNvPr id="84" name="组合 83"/>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86" name="同心圆 85"/>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sp>
            <p:nvSpPr>
              <p:cNvPr id="87" name="同心圆 86"/>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grpSp>
        <p:sp>
          <p:nvSpPr>
            <p:cNvPr id="85" name="TextBox 84"/>
            <p:cNvSpPr txBox="1"/>
            <p:nvPr/>
          </p:nvSpPr>
          <p:spPr>
            <a:xfrm>
              <a:off x="1680424" y="1418288"/>
              <a:ext cx="725958" cy="659307"/>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r>
                <a:rPr lang="zh-CN" altLang="en-US" sz="2400" dirty="0" smtClean="0">
                  <a:solidFill>
                    <a:schemeClr val="bg1"/>
                  </a:solidFill>
                  <a:effectLst/>
                  <a:latin typeface="微软雅黑" panose="020B0503020204020204" pitchFamily="34" charset="-122"/>
                  <a:ea typeface="微软雅黑" panose="020B0503020204020204" pitchFamily="34" charset="-122"/>
                </a:rPr>
                <a:t>市场策略</a:t>
              </a:r>
              <a:endParaRPr lang="zh-CN" altLang="en-US" sz="2400" dirty="0">
                <a:solidFill>
                  <a:schemeClr val="bg1"/>
                </a:solidFill>
                <a:effectLst/>
                <a:latin typeface="微软雅黑" panose="020B0503020204020204" pitchFamily="34" charset="-122"/>
                <a:ea typeface="微软雅黑" panose="020B0503020204020204" pitchFamily="34" charset="-122"/>
              </a:endParaRPr>
            </a:p>
          </p:txBody>
        </p:sp>
      </p:grpSp>
      <p:grpSp>
        <p:nvGrpSpPr>
          <p:cNvPr id="93" name="组合 92"/>
          <p:cNvGrpSpPr/>
          <p:nvPr/>
        </p:nvGrpSpPr>
        <p:grpSpPr>
          <a:xfrm>
            <a:off x="2738971" y="1203598"/>
            <a:ext cx="951862" cy="906303"/>
            <a:chOff x="2226588" y="2112361"/>
            <a:chExt cx="997900" cy="950136"/>
          </a:xfrm>
        </p:grpSpPr>
        <p:grpSp>
          <p:nvGrpSpPr>
            <p:cNvPr id="94" name="组合 93"/>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96" name="同心圆 9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97" name="椭圆 9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95" name="TextBox 94"/>
            <p:cNvSpPr txBox="1"/>
            <p:nvPr/>
          </p:nvSpPr>
          <p:spPr>
            <a:xfrm>
              <a:off x="2226588" y="2324683"/>
              <a:ext cx="997900" cy="580792"/>
            </a:xfrm>
            <a:prstGeom prst="rect">
              <a:avLst/>
            </a:prstGeom>
            <a:noFill/>
          </p:spPr>
          <p:txBody>
            <a:bodyPr wrap="square" lIns="0" tIns="0" rIns="0" bIns="0" rtlCol="0">
              <a:spAutoFit/>
            </a:bodyPr>
            <a:lstStyle/>
            <a:p>
              <a:pPr algn="ctr"/>
              <a:r>
                <a:rPr lang="zh-CN" altLang="en-US" b="1" dirty="0" smtClean="0">
                  <a:solidFill>
                    <a:schemeClr val="accent2"/>
                  </a:solidFill>
                  <a:latin typeface="微软雅黑" pitchFamily="34" charset="-122"/>
                  <a:ea typeface="微软雅黑" pitchFamily="34" charset="-122"/>
                </a:rPr>
                <a:t>销售</a:t>
              </a:r>
              <a:endParaRPr lang="en-US" altLang="zh-CN" b="1" dirty="0" smtClean="0">
                <a:solidFill>
                  <a:schemeClr val="accent2"/>
                </a:solidFill>
                <a:latin typeface="微软雅黑" pitchFamily="34" charset="-122"/>
                <a:ea typeface="微软雅黑" pitchFamily="34" charset="-122"/>
              </a:endParaRPr>
            </a:p>
            <a:p>
              <a:pPr algn="ctr"/>
              <a:r>
                <a:rPr lang="zh-CN" altLang="en-US" b="1" dirty="0" smtClean="0">
                  <a:solidFill>
                    <a:schemeClr val="accent2"/>
                  </a:solidFill>
                  <a:latin typeface="微软雅黑" pitchFamily="34" charset="-122"/>
                  <a:ea typeface="微软雅黑" pitchFamily="34" charset="-122"/>
                </a:rPr>
                <a:t>方向</a:t>
              </a:r>
              <a:endParaRPr lang="zh-CN" altLang="en-US" b="1" dirty="0">
                <a:solidFill>
                  <a:schemeClr val="accent2"/>
                </a:solidFill>
                <a:latin typeface="微软雅黑" pitchFamily="34" charset="-122"/>
                <a:ea typeface="微软雅黑" pitchFamily="34" charset="-122"/>
              </a:endParaRPr>
            </a:p>
          </p:txBody>
        </p:sp>
      </p:grpSp>
      <p:grpSp>
        <p:nvGrpSpPr>
          <p:cNvPr id="109" name="组合 108"/>
          <p:cNvGrpSpPr/>
          <p:nvPr/>
        </p:nvGrpSpPr>
        <p:grpSpPr>
          <a:xfrm>
            <a:off x="2514498" y="2400208"/>
            <a:ext cx="1062320" cy="1011474"/>
            <a:chOff x="2226588" y="2112361"/>
            <a:chExt cx="997900" cy="950136"/>
          </a:xfrm>
        </p:grpSpPr>
        <p:grpSp>
          <p:nvGrpSpPr>
            <p:cNvPr id="110" name="组合 109"/>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12" name="同心圆 1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13" name="椭圆 11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11" name="TextBox 110"/>
            <p:cNvSpPr txBox="1"/>
            <p:nvPr/>
          </p:nvSpPr>
          <p:spPr>
            <a:xfrm>
              <a:off x="2226588" y="2324683"/>
              <a:ext cx="997900" cy="520402"/>
            </a:xfrm>
            <a:prstGeom prst="rect">
              <a:avLst/>
            </a:prstGeom>
            <a:noFill/>
          </p:spPr>
          <p:txBody>
            <a:bodyPr wrap="square" lIns="0" tIns="0" rIns="0" bIns="0" rtlCol="0">
              <a:spAutoFit/>
            </a:bodyPr>
            <a:lstStyle/>
            <a:p>
              <a:pPr algn="ctr"/>
              <a:r>
                <a:rPr lang="zh-CN" altLang="en-US" b="1" dirty="0" smtClean="0">
                  <a:solidFill>
                    <a:schemeClr val="accent4"/>
                  </a:solidFill>
                  <a:latin typeface="微软雅黑" pitchFamily="34" charset="-122"/>
                  <a:ea typeface="微软雅黑" pitchFamily="34" charset="-122"/>
                </a:rPr>
                <a:t>产品</a:t>
              </a:r>
              <a:endParaRPr lang="en-US" altLang="zh-CN" b="1" dirty="0" smtClean="0">
                <a:solidFill>
                  <a:schemeClr val="accent4"/>
                </a:solidFill>
                <a:latin typeface="微软雅黑" pitchFamily="34" charset="-122"/>
                <a:ea typeface="微软雅黑" pitchFamily="34" charset="-122"/>
              </a:endParaRPr>
            </a:p>
            <a:p>
              <a:pPr algn="ctr"/>
              <a:r>
                <a:rPr lang="zh-CN" altLang="en-US" b="1" dirty="0" smtClean="0">
                  <a:solidFill>
                    <a:schemeClr val="accent4"/>
                  </a:solidFill>
                  <a:latin typeface="微软雅黑" pitchFamily="34" charset="-122"/>
                  <a:ea typeface="微软雅黑" pitchFamily="34" charset="-122"/>
                </a:rPr>
                <a:t>计</a:t>
              </a:r>
              <a:r>
                <a:rPr lang="zh-CN" altLang="en-US" b="1" dirty="0">
                  <a:solidFill>
                    <a:schemeClr val="accent4"/>
                  </a:solidFill>
                  <a:latin typeface="微软雅黑" pitchFamily="34" charset="-122"/>
                  <a:ea typeface="微软雅黑" pitchFamily="34" charset="-122"/>
                </a:rPr>
                <a:t>划</a:t>
              </a:r>
            </a:p>
          </p:txBody>
        </p:sp>
      </p:grpSp>
      <p:grpSp>
        <p:nvGrpSpPr>
          <p:cNvPr id="129" name="Group 9"/>
          <p:cNvGrpSpPr/>
          <p:nvPr/>
        </p:nvGrpSpPr>
        <p:grpSpPr>
          <a:xfrm>
            <a:off x="2815600" y="4088295"/>
            <a:ext cx="174290" cy="466223"/>
            <a:chOff x="9117067" y="4510540"/>
            <a:chExt cx="232386" cy="621631"/>
          </a:xfrm>
        </p:grpSpPr>
        <p:sp>
          <p:nvSpPr>
            <p:cNvPr id="130" name="FlexibleLine"/>
            <p:cNvSpPr/>
            <p:nvPr/>
          </p:nvSpPr>
          <p:spPr>
            <a:xfrm>
              <a:off x="9117067" y="4510540"/>
              <a:ext cx="232386" cy="284672"/>
            </a:xfrm>
            <a:custGeom>
              <a:avLst/>
              <a:gdLst/>
              <a:ahLst/>
              <a:cxnLst/>
              <a:rect l="0" t="0" r="0" b="0"/>
              <a:pathLst>
                <a:path w="152000" h="186200" fill="none">
                  <a:moveTo>
                    <a:pt x="0" y="0"/>
                  </a:moveTo>
                  <a:lnTo>
                    <a:pt x="60800" y="0"/>
                  </a:lnTo>
                  <a:lnTo>
                    <a:pt x="60800" y="-140600"/>
                  </a:lnTo>
                  <a:cubicBezTo>
                    <a:pt x="60800" y="-167960"/>
                    <a:pt x="79040" y="-186200"/>
                    <a:pt x="106400" y="-186200"/>
                  </a:cubicBezTo>
                  <a:lnTo>
                    <a:pt x="152000" y="-186200"/>
                  </a:lnTo>
                </a:path>
              </a:pathLst>
            </a:custGeom>
            <a:noFill/>
            <a:ln w="7600" cap="flat">
              <a:solidFill>
                <a:schemeClr val="bg1">
                  <a:lumMod val="50000"/>
                </a:schemeClr>
              </a:solidFill>
              <a:bevel/>
            </a:ln>
          </p:spPr>
        </p:sp>
        <p:sp>
          <p:nvSpPr>
            <p:cNvPr id="131" name="FlexibleLine"/>
            <p:cNvSpPr/>
            <p:nvPr/>
          </p:nvSpPr>
          <p:spPr>
            <a:xfrm>
              <a:off x="9117067" y="4510540"/>
              <a:ext cx="232386" cy="168480"/>
            </a:xfrm>
            <a:custGeom>
              <a:avLst/>
              <a:gdLst/>
              <a:ahLst/>
              <a:cxnLst/>
              <a:rect l="0" t="0" r="0" b="0"/>
              <a:pathLst>
                <a:path w="152000" h="110200" fill="none">
                  <a:moveTo>
                    <a:pt x="0" y="0"/>
                  </a:moveTo>
                  <a:lnTo>
                    <a:pt x="60800" y="0"/>
                  </a:lnTo>
                  <a:lnTo>
                    <a:pt x="60800" y="64600"/>
                  </a:lnTo>
                  <a:cubicBezTo>
                    <a:pt x="60800" y="91960"/>
                    <a:pt x="79040" y="110200"/>
                    <a:pt x="106400" y="110200"/>
                  </a:cubicBezTo>
                  <a:lnTo>
                    <a:pt x="152000" y="110200"/>
                  </a:lnTo>
                </a:path>
              </a:pathLst>
            </a:custGeom>
            <a:noFill/>
            <a:ln w="7600" cap="flat">
              <a:solidFill>
                <a:schemeClr val="bg1">
                  <a:lumMod val="50000"/>
                </a:schemeClr>
              </a:solidFill>
              <a:bevel/>
            </a:ln>
          </p:spPr>
        </p:sp>
        <p:sp>
          <p:nvSpPr>
            <p:cNvPr id="132" name="FlexibleLine"/>
            <p:cNvSpPr/>
            <p:nvPr/>
          </p:nvSpPr>
          <p:spPr>
            <a:xfrm>
              <a:off x="9117067" y="4510540"/>
              <a:ext cx="232386" cy="621631"/>
            </a:xfrm>
            <a:custGeom>
              <a:avLst/>
              <a:gdLst/>
              <a:ahLst/>
              <a:cxnLst/>
              <a:rect l="0" t="0" r="0" b="0"/>
              <a:pathLst>
                <a:path w="152000" h="406600" fill="none">
                  <a:moveTo>
                    <a:pt x="0" y="0"/>
                  </a:moveTo>
                  <a:lnTo>
                    <a:pt x="60800" y="0"/>
                  </a:lnTo>
                  <a:lnTo>
                    <a:pt x="60800" y="361000"/>
                  </a:lnTo>
                  <a:cubicBezTo>
                    <a:pt x="60800" y="388360"/>
                    <a:pt x="79040" y="406600"/>
                    <a:pt x="106400" y="406600"/>
                  </a:cubicBezTo>
                  <a:lnTo>
                    <a:pt x="152000" y="406600"/>
                  </a:lnTo>
                </a:path>
              </a:pathLst>
            </a:custGeom>
            <a:noFill/>
            <a:ln w="7600" cap="flat">
              <a:solidFill>
                <a:schemeClr val="bg1">
                  <a:lumMod val="50000"/>
                </a:schemeClr>
              </a:solidFill>
              <a:bevel/>
            </a:ln>
          </p:spPr>
        </p:sp>
      </p:grpSp>
      <p:sp>
        <p:nvSpPr>
          <p:cNvPr id="133" name="Freeform 240"/>
          <p:cNvSpPr/>
          <p:nvPr/>
        </p:nvSpPr>
        <p:spPr>
          <a:xfrm>
            <a:off x="2989894" y="3622071"/>
            <a:ext cx="1969465" cy="252719"/>
          </a:xfrm>
          <a:custGeom>
            <a:avLst/>
            <a:gdLst/>
            <a:ahLst/>
            <a:cxnLst/>
            <a:rect l="0" t="0" r="0" b="0"/>
            <a:pathLst>
              <a:path w="1717600" h="220400" fill="none">
                <a:moveTo>
                  <a:pt x="0" y="220400"/>
                </a:moveTo>
                <a:lnTo>
                  <a:pt x="1717600" y="220400"/>
                </a:lnTo>
              </a:path>
            </a:pathLst>
          </a:custGeom>
          <a:gradFill>
            <a:gsLst>
              <a:gs pos="0">
                <a:srgbClr val="E7F5FB"/>
              </a:gs>
              <a:gs pos="50000">
                <a:srgbClr val="CFEBF7"/>
              </a:gs>
              <a:gs pos="100000">
                <a:srgbClr val="B7E2F3"/>
              </a:gs>
            </a:gsLst>
            <a:lin ang="5400000" scaled="0"/>
          </a:gradFill>
          <a:ln w="22800" cap="flat">
            <a:solidFill>
              <a:schemeClr val="accent5"/>
            </a:solidFill>
            <a:bevel/>
            <a:tailEnd type="oval"/>
          </a:ln>
          <a:effectLst/>
        </p:spPr>
      </p:sp>
      <p:sp>
        <p:nvSpPr>
          <p:cNvPr id="134" name="Text 4676"/>
          <p:cNvSpPr txBox="1"/>
          <p:nvPr/>
        </p:nvSpPr>
        <p:spPr>
          <a:xfrm>
            <a:off x="3071518" y="3648213"/>
            <a:ext cx="1588373"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135" name="Freeform 238"/>
          <p:cNvSpPr/>
          <p:nvPr/>
        </p:nvSpPr>
        <p:spPr>
          <a:xfrm>
            <a:off x="2989890" y="3961935"/>
            <a:ext cx="1891036" cy="252719"/>
          </a:xfrm>
          <a:custGeom>
            <a:avLst/>
            <a:gdLst/>
            <a:ahLst/>
            <a:cxnLst/>
            <a:rect l="0" t="0" r="0" b="0"/>
            <a:pathLst>
              <a:path w="1649200" h="220400" fill="none">
                <a:moveTo>
                  <a:pt x="0" y="220400"/>
                </a:moveTo>
                <a:lnTo>
                  <a:pt x="1649200" y="220400"/>
                </a:lnTo>
              </a:path>
            </a:pathLst>
          </a:custGeom>
          <a:gradFill>
            <a:gsLst>
              <a:gs pos="0">
                <a:srgbClr val="E7F5FB"/>
              </a:gs>
              <a:gs pos="50000">
                <a:srgbClr val="CFEBF7"/>
              </a:gs>
              <a:gs pos="100000">
                <a:srgbClr val="B7E2F3"/>
              </a:gs>
            </a:gsLst>
            <a:lin ang="5400000" scaled="0"/>
          </a:gradFill>
          <a:ln w="22800" cap="flat">
            <a:solidFill>
              <a:schemeClr val="accent5"/>
            </a:solidFill>
            <a:bevel/>
            <a:tailEnd type="oval"/>
          </a:ln>
          <a:effectLst/>
        </p:spPr>
      </p:sp>
      <p:sp>
        <p:nvSpPr>
          <p:cNvPr id="136" name="Text 4677"/>
          <p:cNvSpPr txBox="1"/>
          <p:nvPr/>
        </p:nvSpPr>
        <p:spPr>
          <a:xfrm>
            <a:off x="3071514" y="3988077"/>
            <a:ext cx="1531813"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137" name="Freeform 236"/>
          <p:cNvSpPr/>
          <p:nvPr/>
        </p:nvSpPr>
        <p:spPr>
          <a:xfrm>
            <a:off x="2989890" y="4301798"/>
            <a:ext cx="1315882" cy="252719"/>
          </a:xfrm>
          <a:custGeom>
            <a:avLst/>
            <a:gdLst/>
            <a:ahLst/>
            <a:cxnLst/>
            <a:rect l="0" t="0" r="0" b="0"/>
            <a:pathLst>
              <a:path w="1147600" h="220400" fill="none">
                <a:moveTo>
                  <a:pt x="0" y="220400"/>
                </a:moveTo>
                <a:lnTo>
                  <a:pt x="1147600" y="220400"/>
                </a:lnTo>
              </a:path>
            </a:pathLst>
          </a:custGeom>
          <a:gradFill>
            <a:gsLst>
              <a:gs pos="0">
                <a:srgbClr val="E7F5FB"/>
              </a:gs>
              <a:gs pos="50000">
                <a:srgbClr val="CFEBF7"/>
              </a:gs>
              <a:gs pos="100000">
                <a:srgbClr val="B7E2F3"/>
              </a:gs>
            </a:gsLst>
            <a:lin ang="5400000" scaled="0"/>
          </a:gradFill>
          <a:ln w="22800" cap="flat">
            <a:solidFill>
              <a:schemeClr val="accent5"/>
            </a:solidFill>
            <a:bevel/>
            <a:tailEnd type="oval"/>
          </a:ln>
          <a:effectLst/>
        </p:spPr>
      </p:sp>
      <p:sp>
        <p:nvSpPr>
          <p:cNvPr id="138" name="Text 4678"/>
          <p:cNvSpPr txBox="1"/>
          <p:nvPr/>
        </p:nvSpPr>
        <p:spPr>
          <a:xfrm>
            <a:off x="3071513" y="4327941"/>
            <a:ext cx="990254"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pic>
        <p:nvPicPr>
          <p:cNvPr id="139" name="Picture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750181" y="860659"/>
            <a:ext cx="2278203" cy="4447395"/>
          </a:xfrm>
          <a:prstGeom prst="rect">
            <a:avLst/>
          </a:prstGeom>
          <a:effectLst>
            <a:outerShdw blurRad="177800" dist="469900" dir="2700000" algn="tl" rotWithShape="0">
              <a:prstClr val="black">
                <a:alpha val="24000"/>
              </a:prstClr>
            </a:outerShdw>
          </a:effectLst>
        </p:spPr>
      </p:pic>
    </p:spTree>
    <p:extLst>
      <p:ext uri="{BB962C8B-B14F-4D97-AF65-F5344CB8AC3E}">
        <p14:creationId xmlns:p14="http://schemas.microsoft.com/office/powerpoint/2010/main" xmlns="" val="1615093322"/>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p:cTn id="7" dur="500" fill="hold"/>
                                        <p:tgtEl>
                                          <p:spTgt spid="82"/>
                                        </p:tgtEl>
                                        <p:attrNameLst>
                                          <p:attrName>ppt_w</p:attrName>
                                        </p:attrNameLst>
                                      </p:cBhvr>
                                      <p:tavLst>
                                        <p:tav tm="0">
                                          <p:val>
                                            <p:fltVal val="0"/>
                                          </p:val>
                                        </p:tav>
                                        <p:tav tm="100000">
                                          <p:val>
                                            <p:strVal val="#ppt_w"/>
                                          </p:val>
                                        </p:tav>
                                      </p:tavLst>
                                    </p:anim>
                                    <p:anim calcmode="lin" valueType="num">
                                      <p:cBhvr>
                                        <p:cTn id="8" dur="500" fill="hold"/>
                                        <p:tgtEl>
                                          <p:spTgt spid="82"/>
                                        </p:tgtEl>
                                        <p:attrNameLst>
                                          <p:attrName>ppt_h</p:attrName>
                                        </p:attrNameLst>
                                      </p:cBhvr>
                                      <p:tavLst>
                                        <p:tav tm="0">
                                          <p:val>
                                            <p:fltVal val="0"/>
                                          </p:val>
                                        </p:tav>
                                        <p:tav tm="100000">
                                          <p:val>
                                            <p:strVal val="#ppt_h"/>
                                          </p:val>
                                        </p:tav>
                                      </p:tavLst>
                                    </p:anim>
                                    <p:animEffect transition="in" filter="fade">
                                      <p:cBhvr>
                                        <p:cTn id="9" dur="500"/>
                                        <p:tgtEl>
                                          <p:spTgt spid="8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par>
                                <p:cTn id="14" presetID="53" presetClass="entr" presetSubtype="16" fill="hold" nodeType="withEffect">
                                  <p:stCondLst>
                                    <p:cond delay="0"/>
                                  </p:stCondLst>
                                  <p:childTnLst>
                                    <p:set>
                                      <p:cBhvr>
                                        <p:cTn id="15" dur="1" fill="hold">
                                          <p:stCondLst>
                                            <p:cond delay="0"/>
                                          </p:stCondLst>
                                        </p:cTn>
                                        <p:tgtEl>
                                          <p:spTgt spid="109"/>
                                        </p:tgtEl>
                                        <p:attrNameLst>
                                          <p:attrName>style.visibility</p:attrName>
                                        </p:attrNameLst>
                                      </p:cBhvr>
                                      <p:to>
                                        <p:strVal val="visible"/>
                                      </p:to>
                                    </p:set>
                                    <p:anim calcmode="lin" valueType="num">
                                      <p:cBhvr>
                                        <p:cTn id="16" dur="500" fill="hold"/>
                                        <p:tgtEl>
                                          <p:spTgt spid="109"/>
                                        </p:tgtEl>
                                        <p:attrNameLst>
                                          <p:attrName>ppt_w</p:attrName>
                                        </p:attrNameLst>
                                      </p:cBhvr>
                                      <p:tavLst>
                                        <p:tav tm="0">
                                          <p:val>
                                            <p:fltVal val="0"/>
                                          </p:val>
                                        </p:tav>
                                        <p:tav tm="100000">
                                          <p:val>
                                            <p:strVal val="#ppt_w"/>
                                          </p:val>
                                        </p:tav>
                                      </p:tavLst>
                                    </p:anim>
                                    <p:anim calcmode="lin" valueType="num">
                                      <p:cBhvr>
                                        <p:cTn id="17" dur="500" fill="hold"/>
                                        <p:tgtEl>
                                          <p:spTgt spid="109"/>
                                        </p:tgtEl>
                                        <p:attrNameLst>
                                          <p:attrName>ppt_h</p:attrName>
                                        </p:attrNameLst>
                                      </p:cBhvr>
                                      <p:tavLst>
                                        <p:tav tm="0">
                                          <p:val>
                                            <p:fltVal val="0"/>
                                          </p:val>
                                        </p:tav>
                                        <p:tav tm="100000">
                                          <p:val>
                                            <p:strVal val="#ppt_h"/>
                                          </p:val>
                                        </p:tav>
                                      </p:tavLst>
                                    </p:anim>
                                    <p:animEffect transition="in" filter="fade">
                                      <p:cBhvr>
                                        <p:cTn id="18" dur="500"/>
                                        <p:tgtEl>
                                          <p:spTgt spid="109"/>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par>
                                <p:cTn id="23" presetID="53" presetClass="entr" presetSubtype="16" fill="hold" nodeType="withEffect">
                                  <p:stCondLst>
                                    <p:cond delay="0"/>
                                  </p:stCondLst>
                                  <p:childTnLst>
                                    <p:set>
                                      <p:cBhvr>
                                        <p:cTn id="24" dur="1" fill="hold">
                                          <p:stCondLst>
                                            <p:cond delay="0"/>
                                          </p:stCondLst>
                                        </p:cTn>
                                        <p:tgtEl>
                                          <p:spTgt spid="93"/>
                                        </p:tgtEl>
                                        <p:attrNameLst>
                                          <p:attrName>style.visibility</p:attrName>
                                        </p:attrNameLst>
                                      </p:cBhvr>
                                      <p:to>
                                        <p:strVal val="visible"/>
                                      </p:to>
                                    </p:set>
                                    <p:anim calcmode="lin" valueType="num">
                                      <p:cBhvr>
                                        <p:cTn id="25" dur="500" fill="hold"/>
                                        <p:tgtEl>
                                          <p:spTgt spid="93"/>
                                        </p:tgtEl>
                                        <p:attrNameLst>
                                          <p:attrName>ppt_w</p:attrName>
                                        </p:attrNameLst>
                                      </p:cBhvr>
                                      <p:tavLst>
                                        <p:tav tm="0">
                                          <p:val>
                                            <p:fltVal val="0"/>
                                          </p:val>
                                        </p:tav>
                                        <p:tav tm="100000">
                                          <p:val>
                                            <p:strVal val="#ppt_w"/>
                                          </p:val>
                                        </p:tav>
                                      </p:tavLst>
                                    </p:anim>
                                    <p:anim calcmode="lin" valueType="num">
                                      <p:cBhvr>
                                        <p:cTn id="26" dur="500" fill="hold"/>
                                        <p:tgtEl>
                                          <p:spTgt spid="93"/>
                                        </p:tgtEl>
                                        <p:attrNameLst>
                                          <p:attrName>ppt_h</p:attrName>
                                        </p:attrNameLst>
                                      </p:cBhvr>
                                      <p:tavLst>
                                        <p:tav tm="0">
                                          <p:val>
                                            <p:fltVal val="0"/>
                                          </p:val>
                                        </p:tav>
                                        <p:tav tm="100000">
                                          <p:val>
                                            <p:strVal val="#ppt_h"/>
                                          </p:val>
                                        </p:tav>
                                      </p:tavLst>
                                    </p:anim>
                                    <p:animEffect transition="in" filter="fade">
                                      <p:cBhvr>
                                        <p:cTn id="27" dur="500"/>
                                        <p:tgtEl>
                                          <p:spTgt spid="93"/>
                                        </p:tgtEl>
                                      </p:cBhvr>
                                    </p:animEffect>
                                  </p:childTnLst>
                                </p:cTn>
                              </p:par>
                            </p:childTnLst>
                          </p:cTn>
                        </p:par>
                        <p:par>
                          <p:cTn id="28" fill="hold">
                            <p:stCondLst>
                              <p:cond delay="1500"/>
                            </p:stCondLst>
                            <p:childTnLst>
                              <p:par>
                                <p:cTn id="29" presetID="22" presetClass="entr" presetSubtype="2"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right)">
                                      <p:cBhvr>
                                        <p:cTn id="31" dur="500"/>
                                        <p:tgtEl>
                                          <p:spTgt spid="8"/>
                                        </p:tgtEl>
                                      </p:cBhvr>
                                    </p:animEffect>
                                  </p:childTnLst>
                                </p:cTn>
                              </p:par>
                              <p:par>
                                <p:cTn id="32" presetID="53" presetClass="entr" presetSubtype="16" fill="hold" nodeType="withEffect">
                                  <p:stCondLst>
                                    <p:cond delay="0"/>
                                  </p:stCondLst>
                                  <p:childTnLst>
                                    <p:set>
                                      <p:cBhvr>
                                        <p:cTn id="33" dur="1" fill="hold">
                                          <p:stCondLst>
                                            <p:cond delay="0"/>
                                          </p:stCondLst>
                                        </p:cTn>
                                        <p:tgtEl>
                                          <p:spTgt spid="77"/>
                                        </p:tgtEl>
                                        <p:attrNameLst>
                                          <p:attrName>style.visibility</p:attrName>
                                        </p:attrNameLst>
                                      </p:cBhvr>
                                      <p:to>
                                        <p:strVal val="visible"/>
                                      </p:to>
                                    </p:set>
                                    <p:anim calcmode="lin" valueType="num">
                                      <p:cBhvr>
                                        <p:cTn id="34" dur="500" fill="hold"/>
                                        <p:tgtEl>
                                          <p:spTgt spid="77"/>
                                        </p:tgtEl>
                                        <p:attrNameLst>
                                          <p:attrName>ppt_w</p:attrName>
                                        </p:attrNameLst>
                                      </p:cBhvr>
                                      <p:tavLst>
                                        <p:tav tm="0">
                                          <p:val>
                                            <p:fltVal val="0"/>
                                          </p:val>
                                        </p:tav>
                                        <p:tav tm="100000">
                                          <p:val>
                                            <p:strVal val="#ppt_w"/>
                                          </p:val>
                                        </p:tav>
                                      </p:tavLst>
                                    </p:anim>
                                    <p:anim calcmode="lin" valueType="num">
                                      <p:cBhvr>
                                        <p:cTn id="35" dur="500" fill="hold"/>
                                        <p:tgtEl>
                                          <p:spTgt spid="77"/>
                                        </p:tgtEl>
                                        <p:attrNameLst>
                                          <p:attrName>ppt_h</p:attrName>
                                        </p:attrNameLst>
                                      </p:cBhvr>
                                      <p:tavLst>
                                        <p:tav tm="0">
                                          <p:val>
                                            <p:fltVal val="0"/>
                                          </p:val>
                                        </p:tav>
                                        <p:tav tm="100000">
                                          <p:val>
                                            <p:strVal val="#ppt_h"/>
                                          </p:val>
                                        </p:tav>
                                      </p:tavLst>
                                    </p:anim>
                                    <p:animEffect transition="in" filter="fade">
                                      <p:cBhvr>
                                        <p:cTn id="36" dur="500"/>
                                        <p:tgtEl>
                                          <p:spTgt spid="77"/>
                                        </p:tgtEl>
                                      </p:cBhvr>
                                    </p:animEffect>
                                  </p:childTnLst>
                                </p:cTn>
                              </p:par>
                            </p:childTnLst>
                          </p:cTn>
                        </p:par>
                        <p:par>
                          <p:cTn id="37" fill="hold">
                            <p:stCondLst>
                              <p:cond delay="2000"/>
                            </p:stCondLst>
                            <p:childTnLst>
                              <p:par>
                                <p:cTn id="38" presetID="22" presetClass="entr" presetSubtype="8"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par>
                                <p:cTn id="41" presetID="22" presetClass="entr" presetSubtype="8" fill="hold" nodeType="with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wipe(left)">
                                      <p:cBhvr>
                                        <p:cTn id="43" dur="500"/>
                                        <p:tgtEl>
                                          <p:spTgt spid="5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fade">
                                      <p:cBhvr>
                                        <p:cTn id="46" dur="500"/>
                                        <p:tgtEl>
                                          <p:spTgt spid="52"/>
                                        </p:tgtEl>
                                      </p:cBhvr>
                                    </p:animEffect>
                                  </p:childTnLst>
                                </p:cTn>
                              </p:par>
                              <p:par>
                                <p:cTn id="47" presetID="22" presetClass="entr" presetSubtype="8" fill="hold" nodeType="withEffect">
                                  <p:stCondLst>
                                    <p:cond delay="0"/>
                                  </p:stCondLst>
                                  <p:childTnLst>
                                    <p:set>
                                      <p:cBhvr>
                                        <p:cTn id="48" dur="1" fill="hold">
                                          <p:stCondLst>
                                            <p:cond delay="0"/>
                                          </p:stCondLst>
                                        </p:cTn>
                                        <p:tgtEl>
                                          <p:spTgt spid="53"/>
                                        </p:tgtEl>
                                        <p:attrNameLst>
                                          <p:attrName>style.visibility</p:attrName>
                                        </p:attrNameLst>
                                      </p:cBhvr>
                                      <p:to>
                                        <p:strVal val="visible"/>
                                      </p:to>
                                    </p:set>
                                    <p:animEffect transition="in" filter="wipe(left)">
                                      <p:cBhvr>
                                        <p:cTn id="49" dur="500"/>
                                        <p:tgtEl>
                                          <p:spTgt spid="5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54"/>
                                        </p:tgtEl>
                                        <p:attrNameLst>
                                          <p:attrName>style.visibility</p:attrName>
                                        </p:attrNameLst>
                                      </p:cBhvr>
                                      <p:to>
                                        <p:strVal val="visible"/>
                                      </p:to>
                                    </p:set>
                                    <p:animEffect transition="in" filter="fade">
                                      <p:cBhvr>
                                        <p:cTn id="52" dur="500"/>
                                        <p:tgtEl>
                                          <p:spTgt spid="54"/>
                                        </p:tgtEl>
                                      </p:cBhvr>
                                    </p:animEffect>
                                  </p:childTnLst>
                                </p:cTn>
                              </p:par>
                              <p:par>
                                <p:cTn id="53" presetID="22" presetClass="entr" presetSubtype="8" fill="hold" nodeType="withEffect">
                                  <p:stCondLst>
                                    <p:cond delay="0"/>
                                  </p:stCondLst>
                                  <p:childTnLst>
                                    <p:set>
                                      <p:cBhvr>
                                        <p:cTn id="54" dur="1" fill="hold">
                                          <p:stCondLst>
                                            <p:cond delay="0"/>
                                          </p:stCondLst>
                                        </p:cTn>
                                        <p:tgtEl>
                                          <p:spTgt spid="55"/>
                                        </p:tgtEl>
                                        <p:attrNameLst>
                                          <p:attrName>style.visibility</p:attrName>
                                        </p:attrNameLst>
                                      </p:cBhvr>
                                      <p:to>
                                        <p:strVal val="visible"/>
                                      </p:to>
                                    </p:set>
                                    <p:animEffect transition="in" filter="wipe(left)">
                                      <p:cBhvr>
                                        <p:cTn id="55" dur="500"/>
                                        <p:tgtEl>
                                          <p:spTgt spid="5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56"/>
                                        </p:tgtEl>
                                        <p:attrNameLst>
                                          <p:attrName>style.visibility</p:attrName>
                                        </p:attrNameLst>
                                      </p:cBhvr>
                                      <p:to>
                                        <p:strVal val="visible"/>
                                      </p:to>
                                    </p:set>
                                    <p:animEffect transition="in" filter="fade">
                                      <p:cBhvr>
                                        <p:cTn id="58" dur="500"/>
                                        <p:tgtEl>
                                          <p:spTgt spid="56"/>
                                        </p:tgtEl>
                                      </p:cBhvr>
                                    </p:animEffect>
                                  </p:childTnLst>
                                </p:cTn>
                              </p:par>
                            </p:childTnLst>
                          </p:cTn>
                        </p:par>
                        <p:par>
                          <p:cTn id="59" fill="hold">
                            <p:stCondLst>
                              <p:cond delay="2500"/>
                            </p:stCondLst>
                            <p:childTnLst>
                              <p:par>
                                <p:cTn id="60" presetID="22" presetClass="entr" presetSubtype="8" fill="hold" nodeType="after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wipe(left)">
                                      <p:cBhvr>
                                        <p:cTn id="62" dur="500"/>
                                        <p:tgtEl>
                                          <p:spTgt spid="14"/>
                                        </p:tgtEl>
                                      </p:cBhvr>
                                    </p:animEffect>
                                  </p:childTnLst>
                                </p:cTn>
                              </p:par>
                              <p:par>
                                <p:cTn id="63" presetID="22" presetClass="entr" presetSubtype="8" fill="hold" nodeType="with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wipe(left)">
                                      <p:cBhvr>
                                        <p:cTn id="65" dur="500"/>
                                        <p:tgtEl>
                                          <p:spTgt spid="57"/>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58"/>
                                        </p:tgtEl>
                                        <p:attrNameLst>
                                          <p:attrName>style.visibility</p:attrName>
                                        </p:attrNameLst>
                                      </p:cBhvr>
                                      <p:to>
                                        <p:strVal val="visible"/>
                                      </p:to>
                                    </p:set>
                                    <p:animEffect transition="in" filter="fade">
                                      <p:cBhvr>
                                        <p:cTn id="68" dur="500"/>
                                        <p:tgtEl>
                                          <p:spTgt spid="58"/>
                                        </p:tgtEl>
                                      </p:cBhvr>
                                    </p:animEffect>
                                  </p:childTnLst>
                                </p:cTn>
                              </p:par>
                              <p:par>
                                <p:cTn id="69" presetID="22" presetClass="entr" presetSubtype="8" fill="hold" nodeType="withEffect">
                                  <p:stCondLst>
                                    <p:cond delay="0"/>
                                  </p:stCondLst>
                                  <p:childTnLst>
                                    <p:set>
                                      <p:cBhvr>
                                        <p:cTn id="70" dur="1" fill="hold">
                                          <p:stCondLst>
                                            <p:cond delay="0"/>
                                          </p:stCondLst>
                                        </p:cTn>
                                        <p:tgtEl>
                                          <p:spTgt spid="59"/>
                                        </p:tgtEl>
                                        <p:attrNameLst>
                                          <p:attrName>style.visibility</p:attrName>
                                        </p:attrNameLst>
                                      </p:cBhvr>
                                      <p:to>
                                        <p:strVal val="visible"/>
                                      </p:to>
                                    </p:set>
                                    <p:animEffect transition="in" filter="wipe(left)">
                                      <p:cBhvr>
                                        <p:cTn id="71" dur="500"/>
                                        <p:tgtEl>
                                          <p:spTgt spid="59"/>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60"/>
                                        </p:tgtEl>
                                        <p:attrNameLst>
                                          <p:attrName>style.visibility</p:attrName>
                                        </p:attrNameLst>
                                      </p:cBhvr>
                                      <p:to>
                                        <p:strVal val="visible"/>
                                      </p:to>
                                    </p:set>
                                    <p:animEffect transition="in" filter="fade">
                                      <p:cBhvr>
                                        <p:cTn id="74" dur="500"/>
                                        <p:tgtEl>
                                          <p:spTgt spid="60"/>
                                        </p:tgtEl>
                                      </p:cBhvr>
                                    </p:animEffect>
                                  </p:childTnLst>
                                </p:cTn>
                              </p:par>
                              <p:par>
                                <p:cTn id="75" presetID="22" presetClass="entr" presetSubtype="8" fill="hold" nodeType="withEffect">
                                  <p:stCondLst>
                                    <p:cond delay="0"/>
                                  </p:stCondLst>
                                  <p:childTnLst>
                                    <p:set>
                                      <p:cBhvr>
                                        <p:cTn id="76" dur="1" fill="hold">
                                          <p:stCondLst>
                                            <p:cond delay="0"/>
                                          </p:stCondLst>
                                        </p:cTn>
                                        <p:tgtEl>
                                          <p:spTgt spid="61"/>
                                        </p:tgtEl>
                                        <p:attrNameLst>
                                          <p:attrName>style.visibility</p:attrName>
                                        </p:attrNameLst>
                                      </p:cBhvr>
                                      <p:to>
                                        <p:strVal val="visible"/>
                                      </p:to>
                                    </p:set>
                                    <p:animEffect transition="in" filter="wipe(left)">
                                      <p:cBhvr>
                                        <p:cTn id="77" dur="500"/>
                                        <p:tgtEl>
                                          <p:spTgt spid="61"/>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62"/>
                                        </p:tgtEl>
                                        <p:attrNameLst>
                                          <p:attrName>style.visibility</p:attrName>
                                        </p:attrNameLst>
                                      </p:cBhvr>
                                      <p:to>
                                        <p:strVal val="visible"/>
                                      </p:to>
                                    </p:set>
                                    <p:animEffect transition="in" filter="fade">
                                      <p:cBhvr>
                                        <p:cTn id="80" dur="500"/>
                                        <p:tgtEl>
                                          <p:spTgt spid="62"/>
                                        </p:tgtEl>
                                      </p:cBhvr>
                                    </p:animEffect>
                                  </p:childTnLst>
                                </p:cTn>
                              </p:par>
                            </p:childTnLst>
                          </p:cTn>
                        </p:par>
                        <p:par>
                          <p:cTn id="81" fill="hold">
                            <p:stCondLst>
                              <p:cond delay="3000"/>
                            </p:stCondLst>
                            <p:childTnLst>
                              <p:par>
                                <p:cTn id="82" presetID="22" presetClass="entr" presetSubtype="8" fill="hold" nodeType="afterEffect">
                                  <p:stCondLst>
                                    <p:cond delay="0"/>
                                  </p:stCondLst>
                                  <p:childTnLst>
                                    <p:set>
                                      <p:cBhvr>
                                        <p:cTn id="83" dur="1" fill="hold">
                                          <p:stCondLst>
                                            <p:cond delay="0"/>
                                          </p:stCondLst>
                                        </p:cTn>
                                        <p:tgtEl>
                                          <p:spTgt spid="129"/>
                                        </p:tgtEl>
                                        <p:attrNameLst>
                                          <p:attrName>style.visibility</p:attrName>
                                        </p:attrNameLst>
                                      </p:cBhvr>
                                      <p:to>
                                        <p:strVal val="visible"/>
                                      </p:to>
                                    </p:set>
                                    <p:animEffect transition="in" filter="wipe(left)">
                                      <p:cBhvr>
                                        <p:cTn id="84" dur="500"/>
                                        <p:tgtEl>
                                          <p:spTgt spid="129"/>
                                        </p:tgtEl>
                                      </p:cBhvr>
                                    </p:animEffect>
                                  </p:childTnLst>
                                </p:cTn>
                              </p:par>
                              <p:par>
                                <p:cTn id="85" presetID="22" presetClass="entr" presetSubtype="8" fill="hold" nodeType="withEffect">
                                  <p:stCondLst>
                                    <p:cond delay="0"/>
                                  </p:stCondLst>
                                  <p:childTnLst>
                                    <p:set>
                                      <p:cBhvr>
                                        <p:cTn id="86" dur="1" fill="hold">
                                          <p:stCondLst>
                                            <p:cond delay="0"/>
                                          </p:stCondLst>
                                        </p:cTn>
                                        <p:tgtEl>
                                          <p:spTgt spid="133"/>
                                        </p:tgtEl>
                                        <p:attrNameLst>
                                          <p:attrName>style.visibility</p:attrName>
                                        </p:attrNameLst>
                                      </p:cBhvr>
                                      <p:to>
                                        <p:strVal val="visible"/>
                                      </p:to>
                                    </p:set>
                                    <p:animEffect transition="in" filter="wipe(left)">
                                      <p:cBhvr>
                                        <p:cTn id="87" dur="500"/>
                                        <p:tgtEl>
                                          <p:spTgt spid="133"/>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134"/>
                                        </p:tgtEl>
                                        <p:attrNameLst>
                                          <p:attrName>style.visibility</p:attrName>
                                        </p:attrNameLst>
                                      </p:cBhvr>
                                      <p:to>
                                        <p:strVal val="visible"/>
                                      </p:to>
                                    </p:set>
                                    <p:animEffect transition="in" filter="fade">
                                      <p:cBhvr>
                                        <p:cTn id="90" dur="500"/>
                                        <p:tgtEl>
                                          <p:spTgt spid="134"/>
                                        </p:tgtEl>
                                      </p:cBhvr>
                                    </p:animEffect>
                                  </p:childTnLst>
                                </p:cTn>
                              </p:par>
                              <p:par>
                                <p:cTn id="91" presetID="22" presetClass="entr" presetSubtype="8" fill="hold" nodeType="withEffect">
                                  <p:stCondLst>
                                    <p:cond delay="0"/>
                                  </p:stCondLst>
                                  <p:childTnLst>
                                    <p:set>
                                      <p:cBhvr>
                                        <p:cTn id="92" dur="1" fill="hold">
                                          <p:stCondLst>
                                            <p:cond delay="0"/>
                                          </p:stCondLst>
                                        </p:cTn>
                                        <p:tgtEl>
                                          <p:spTgt spid="135"/>
                                        </p:tgtEl>
                                        <p:attrNameLst>
                                          <p:attrName>style.visibility</p:attrName>
                                        </p:attrNameLst>
                                      </p:cBhvr>
                                      <p:to>
                                        <p:strVal val="visible"/>
                                      </p:to>
                                    </p:set>
                                    <p:animEffect transition="in" filter="wipe(left)">
                                      <p:cBhvr>
                                        <p:cTn id="93" dur="500"/>
                                        <p:tgtEl>
                                          <p:spTgt spid="135"/>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136"/>
                                        </p:tgtEl>
                                        <p:attrNameLst>
                                          <p:attrName>style.visibility</p:attrName>
                                        </p:attrNameLst>
                                      </p:cBhvr>
                                      <p:to>
                                        <p:strVal val="visible"/>
                                      </p:to>
                                    </p:set>
                                    <p:animEffect transition="in" filter="fade">
                                      <p:cBhvr>
                                        <p:cTn id="96" dur="500"/>
                                        <p:tgtEl>
                                          <p:spTgt spid="136"/>
                                        </p:tgtEl>
                                      </p:cBhvr>
                                    </p:animEffect>
                                  </p:childTnLst>
                                </p:cTn>
                              </p:par>
                              <p:par>
                                <p:cTn id="97" presetID="22" presetClass="entr" presetSubtype="8" fill="hold" nodeType="withEffect">
                                  <p:stCondLst>
                                    <p:cond delay="0"/>
                                  </p:stCondLst>
                                  <p:childTnLst>
                                    <p:set>
                                      <p:cBhvr>
                                        <p:cTn id="98" dur="1" fill="hold">
                                          <p:stCondLst>
                                            <p:cond delay="0"/>
                                          </p:stCondLst>
                                        </p:cTn>
                                        <p:tgtEl>
                                          <p:spTgt spid="137"/>
                                        </p:tgtEl>
                                        <p:attrNameLst>
                                          <p:attrName>style.visibility</p:attrName>
                                        </p:attrNameLst>
                                      </p:cBhvr>
                                      <p:to>
                                        <p:strVal val="visible"/>
                                      </p:to>
                                    </p:set>
                                    <p:animEffect transition="in" filter="wipe(left)">
                                      <p:cBhvr>
                                        <p:cTn id="99" dur="500"/>
                                        <p:tgtEl>
                                          <p:spTgt spid="137"/>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138"/>
                                        </p:tgtEl>
                                        <p:attrNameLst>
                                          <p:attrName>style.visibility</p:attrName>
                                        </p:attrNameLst>
                                      </p:cBhvr>
                                      <p:to>
                                        <p:strVal val="visible"/>
                                      </p:to>
                                    </p:set>
                                    <p:animEffect transition="in" filter="fade">
                                      <p:cBhvr>
                                        <p:cTn id="102" dur="500"/>
                                        <p:tgtEl>
                                          <p:spTgt spid="138"/>
                                        </p:tgtEl>
                                      </p:cBhvr>
                                    </p:animEffect>
                                  </p:childTnLst>
                                </p:cTn>
                              </p:par>
                            </p:childTnLst>
                          </p:cTn>
                        </p:par>
                        <p:par>
                          <p:cTn id="103" fill="hold">
                            <p:stCondLst>
                              <p:cond delay="3500"/>
                            </p:stCondLst>
                            <p:childTnLst>
                              <p:par>
                                <p:cTn id="104" presetID="2" presetClass="entr" presetSubtype="6" fill="hold" nodeType="afterEffect">
                                  <p:stCondLst>
                                    <p:cond delay="0"/>
                                  </p:stCondLst>
                                  <p:childTnLst>
                                    <p:set>
                                      <p:cBhvr>
                                        <p:cTn id="105" dur="1" fill="hold">
                                          <p:stCondLst>
                                            <p:cond delay="0"/>
                                          </p:stCondLst>
                                        </p:cTn>
                                        <p:tgtEl>
                                          <p:spTgt spid="140"/>
                                        </p:tgtEl>
                                        <p:attrNameLst>
                                          <p:attrName>style.visibility</p:attrName>
                                        </p:attrNameLst>
                                      </p:cBhvr>
                                      <p:to>
                                        <p:strVal val="visible"/>
                                      </p:to>
                                    </p:set>
                                    <p:anim calcmode="lin" valueType="num">
                                      <p:cBhvr additive="base">
                                        <p:cTn id="106" dur="500" fill="hold"/>
                                        <p:tgtEl>
                                          <p:spTgt spid="140"/>
                                        </p:tgtEl>
                                        <p:attrNameLst>
                                          <p:attrName>ppt_x</p:attrName>
                                        </p:attrNameLst>
                                      </p:cBhvr>
                                      <p:tavLst>
                                        <p:tav tm="0">
                                          <p:val>
                                            <p:strVal val="1+#ppt_w/2"/>
                                          </p:val>
                                        </p:tav>
                                        <p:tav tm="100000">
                                          <p:val>
                                            <p:strVal val="#ppt_x"/>
                                          </p:val>
                                        </p:tav>
                                      </p:tavLst>
                                    </p:anim>
                                    <p:anim calcmode="lin" valueType="num">
                                      <p:cBhvr additive="base">
                                        <p:cTn id="107" dur="500" fill="hold"/>
                                        <p:tgtEl>
                                          <p:spTgt spid="140"/>
                                        </p:tgtEl>
                                        <p:attrNameLst>
                                          <p:attrName>ppt_y</p:attrName>
                                        </p:attrNameLst>
                                      </p:cBhvr>
                                      <p:tavLst>
                                        <p:tav tm="0">
                                          <p:val>
                                            <p:strVal val="1+#ppt_h/2"/>
                                          </p:val>
                                        </p:tav>
                                        <p:tav tm="100000">
                                          <p:val>
                                            <p:strVal val="#ppt_y"/>
                                          </p:val>
                                        </p:tav>
                                      </p:tavLst>
                                    </p:anim>
                                  </p:childTnLst>
                                </p:cTn>
                              </p:par>
                            </p:childTnLst>
                          </p:cTn>
                        </p:par>
                        <p:par>
                          <p:cTn id="108" fill="hold">
                            <p:stCondLst>
                              <p:cond delay="4000"/>
                            </p:stCondLst>
                            <p:childTnLst>
                              <p:par>
                                <p:cTn id="109" presetID="42" presetClass="entr" presetSubtype="0" fill="hold" nodeType="afterEffect">
                                  <p:stCondLst>
                                    <p:cond delay="0"/>
                                  </p:stCondLst>
                                  <p:childTnLst>
                                    <p:set>
                                      <p:cBhvr>
                                        <p:cTn id="110" dur="1" fill="hold">
                                          <p:stCondLst>
                                            <p:cond delay="0"/>
                                          </p:stCondLst>
                                        </p:cTn>
                                        <p:tgtEl>
                                          <p:spTgt spid="139"/>
                                        </p:tgtEl>
                                        <p:attrNameLst>
                                          <p:attrName>style.visibility</p:attrName>
                                        </p:attrNameLst>
                                      </p:cBhvr>
                                      <p:to>
                                        <p:strVal val="visible"/>
                                      </p:to>
                                    </p:set>
                                    <p:animEffect transition="in" filter="fade">
                                      <p:cBhvr>
                                        <p:cTn id="111" dur="750"/>
                                        <p:tgtEl>
                                          <p:spTgt spid="139"/>
                                        </p:tgtEl>
                                      </p:cBhvr>
                                    </p:animEffect>
                                    <p:anim calcmode="lin" valueType="num">
                                      <p:cBhvr>
                                        <p:cTn id="112" dur="750" fill="hold"/>
                                        <p:tgtEl>
                                          <p:spTgt spid="139"/>
                                        </p:tgtEl>
                                        <p:attrNameLst>
                                          <p:attrName>ppt_x</p:attrName>
                                        </p:attrNameLst>
                                      </p:cBhvr>
                                      <p:tavLst>
                                        <p:tav tm="0">
                                          <p:val>
                                            <p:strVal val="#ppt_x"/>
                                          </p:val>
                                        </p:tav>
                                        <p:tav tm="100000">
                                          <p:val>
                                            <p:strVal val="#ppt_x"/>
                                          </p:val>
                                        </p:tav>
                                      </p:tavLst>
                                    </p:anim>
                                    <p:anim calcmode="lin" valueType="num">
                                      <p:cBhvr>
                                        <p:cTn id="113" dur="750" fill="hold"/>
                                        <p:tgtEl>
                                          <p:spTgt spid="1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4" grpId="0"/>
      <p:bldP spid="56" grpId="0"/>
      <p:bldP spid="58" grpId="0"/>
      <p:bldP spid="60" grpId="0"/>
      <p:bldP spid="62" grpId="0"/>
      <p:bldP spid="134" grpId="0"/>
      <p:bldP spid="136" grpId="0"/>
      <p:bldP spid="13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0" name="Line"/>
          <p:cNvCxnSpPr/>
          <p:nvPr/>
        </p:nvCxnSpPr>
        <p:spPr>
          <a:xfrm rot="10800000" flipH="1" flipV="1">
            <a:off x="4761200" y="1393258"/>
            <a:ext cx="613193" cy="530420"/>
          </a:xfrm>
          <a:prstGeom prst="line">
            <a:avLst/>
          </a:prstGeom>
          <a:ln w="12700" cap="flat">
            <a:solidFill>
              <a:schemeClr val="bg1">
                <a:lumMod val="75000"/>
              </a:schemeClr>
            </a:solidFill>
            <a:prstDash val="dash"/>
            <a:miter lim="800000"/>
          </a:ln>
        </p:spPr>
      </p:cxnSp>
      <p:cxnSp>
        <p:nvCxnSpPr>
          <p:cNvPr id="209" name="Line"/>
          <p:cNvCxnSpPr/>
          <p:nvPr/>
        </p:nvCxnSpPr>
        <p:spPr>
          <a:xfrm rot="11700000" flipH="1" flipV="1">
            <a:off x="5700816" y="2354035"/>
            <a:ext cx="613193" cy="530420"/>
          </a:xfrm>
          <a:prstGeom prst="line">
            <a:avLst/>
          </a:prstGeom>
          <a:ln w="12700" cap="flat">
            <a:solidFill>
              <a:schemeClr val="bg1">
                <a:lumMod val="75000"/>
              </a:schemeClr>
            </a:solidFill>
            <a:prstDash val="dash"/>
            <a:miter lim="800000"/>
          </a:ln>
        </p:spPr>
      </p:cxnSp>
      <p:cxnSp>
        <p:nvCxnSpPr>
          <p:cNvPr id="208" name="Line"/>
          <p:cNvCxnSpPr/>
          <p:nvPr/>
        </p:nvCxnSpPr>
        <p:spPr>
          <a:xfrm rot="900000" flipH="1" flipV="1">
            <a:off x="6862447" y="3290248"/>
            <a:ext cx="613193" cy="530420"/>
          </a:xfrm>
          <a:prstGeom prst="line">
            <a:avLst/>
          </a:prstGeom>
          <a:ln w="12700" cap="flat">
            <a:solidFill>
              <a:schemeClr val="bg1">
                <a:lumMod val="75000"/>
              </a:schemeClr>
            </a:solidFill>
            <a:prstDash val="dash"/>
            <a:miter lim="800000"/>
          </a:ln>
        </p:spPr>
      </p:cxnSp>
      <p:cxnSp>
        <p:nvCxnSpPr>
          <p:cNvPr id="207" name="Line"/>
          <p:cNvCxnSpPr/>
          <p:nvPr/>
        </p:nvCxnSpPr>
        <p:spPr>
          <a:xfrm rot="15300000" flipH="1" flipV="1">
            <a:off x="7553262" y="2115077"/>
            <a:ext cx="613193" cy="530420"/>
          </a:xfrm>
          <a:prstGeom prst="line">
            <a:avLst/>
          </a:prstGeom>
          <a:ln w="12700" cap="flat">
            <a:solidFill>
              <a:schemeClr val="bg1">
                <a:lumMod val="75000"/>
              </a:schemeClr>
            </a:solidFill>
            <a:prstDash val="dash"/>
            <a:miter lim="800000"/>
          </a:ln>
        </p:spPr>
      </p:cxnSp>
      <p:cxnSp>
        <p:nvCxnSpPr>
          <p:cNvPr id="206" name="Line"/>
          <p:cNvCxnSpPr/>
          <p:nvPr/>
        </p:nvCxnSpPr>
        <p:spPr>
          <a:xfrm rot="17100000" flipH="1" flipV="1">
            <a:off x="7121213" y="2589821"/>
            <a:ext cx="613193" cy="530420"/>
          </a:xfrm>
          <a:prstGeom prst="line">
            <a:avLst/>
          </a:prstGeom>
          <a:ln w="12700" cap="flat">
            <a:solidFill>
              <a:schemeClr val="bg1">
                <a:lumMod val="75000"/>
              </a:schemeClr>
            </a:solidFill>
            <a:prstDash val="dash"/>
            <a:miter lim="800000"/>
          </a:ln>
        </p:spPr>
      </p:cxnSp>
      <p:cxnSp>
        <p:nvCxnSpPr>
          <p:cNvPr id="193" name="Line"/>
          <p:cNvCxnSpPr/>
          <p:nvPr/>
        </p:nvCxnSpPr>
        <p:spPr>
          <a:xfrm rot="15300000" flipH="1" flipV="1">
            <a:off x="6173508" y="2191305"/>
            <a:ext cx="613193" cy="530420"/>
          </a:xfrm>
          <a:prstGeom prst="line">
            <a:avLst/>
          </a:prstGeom>
          <a:ln w="12700" cap="flat">
            <a:solidFill>
              <a:schemeClr val="bg1">
                <a:lumMod val="75000"/>
              </a:schemeClr>
            </a:solidFill>
            <a:prstDash val="dash"/>
            <a:miter lim="800000"/>
          </a:ln>
        </p:spPr>
      </p:cxnSp>
      <p:cxnSp>
        <p:nvCxnSpPr>
          <p:cNvPr id="189" name="Line"/>
          <p:cNvCxnSpPr/>
          <p:nvPr/>
        </p:nvCxnSpPr>
        <p:spPr>
          <a:xfrm rot="17100000" flipH="1" flipV="1">
            <a:off x="1951449" y="2925457"/>
            <a:ext cx="613193" cy="530420"/>
          </a:xfrm>
          <a:prstGeom prst="line">
            <a:avLst/>
          </a:prstGeom>
          <a:ln w="12700" cap="flat">
            <a:solidFill>
              <a:schemeClr val="bg1">
                <a:lumMod val="75000"/>
              </a:schemeClr>
            </a:solidFill>
            <a:prstDash val="dash"/>
            <a:miter lim="800000"/>
          </a:ln>
        </p:spPr>
      </p:cxnSp>
      <p:cxnSp>
        <p:nvCxnSpPr>
          <p:cNvPr id="190" name="Line"/>
          <p:cNvCxnSpPr/>
          <p:nvPr/>
        </p:nvCxnSpPr>
        <p:spPr>
          <a:xfrm rot="17100000" flipH="1" flipV="1">
            <a:off x="949469" y="2629990"/>
            <a:ext cx="613193" cy="530420"/>
          </a:xfrm>
          <a:prstGeom prst="line">
            <a:avLst/>
          </a:prstGeom>
          <a:ln w="12700" cap="flat">
            <a:solidFill>
              <a:schemeClr val="bg1">
                <a:lumMod val="75000"/>
              </a:schemeClr>
            </a:solidFill>
            <a:prstDash val="dash"/>
            <a:miter lim="800000"/>
          </a:ln>
        </p:spPr>
      </p:cxnSp>
      <p:cxnSp>
        <p:nvCxnSpPr>
          <p:cNvPr id="191" name="Line"/>
          <p:cNvCxnSpPr/>
          <p:nvPr/>
        </p:nvCxnSpPr>
        <p:spPr>
          <a:xfrm rot="2700000" flipH="1" flipV="1">
            <a:off x="1479124" y="2763718"/>
            <a:ext cx="613193" cy="530420"/>
          </a:xfrm>
          <a:prstGeom prst="line">
            <a:avLst/>
          </a:prstGeom>
          <a:ln w="12700" cap="flat">
            <a:solidFill>
              <a:schemeClr val="bg1">
                <a:lumMod val="75000"/>
              </a:schemeClr>
            </a:solidFill>
            <a:prstDash val="dash"/>
            <a:miter lim="800000"/>
          </a:ln>
        </p:spPr>
      </p:cxnSp>
      <p:cxnSp>
        <p:nvCxnSpPr>
          <p:cNvPr id="181" name="Line"/>
          <p:cNvCxnSpPr/>
          <p:nvPr/>
        </p:nvCxnSpPr>
        <p:spPr>
          <a:xfrm rot="17100000" flipH="1" flipV="1">
            <a:off x="1886500" y="1713149"/>
            <a:ext cx="613193" cy="530420"/>
          </a:xfrm>
          <a:prstGeom prst="line">
            <a:avLst/>
          </a:prstGeom>
          <a:ln w="12700" cap="flat">
            <a:solidFill>
              <a:schemeClr val="bg1">
                <a:lumMod val="75000"/>
              </a:schemeClr>
            </a:solidFill>
            <a:prstDash val="dash"/>
            <a:miter lim="800000"/>
          </a:ln>
        </p:spPr>
      </p:cxnSp>
      <p:cxnSp>
        <p:nvCxnSpPr>
          <p:cNvPr id="182" name="Line"/>
          <p:cNvCxnSpPr/>
          <p:nvPr/>
        </p:nvCxnSpPr>
        <p:spPr>
          <a:xfrm rot="17100000" flipH="1" flipV="1">
            <a:off x="884520" y="1417682"/>
            <a:ext cx="613193" cy="530420"/>
          </a:xfrm>
          <a:prstGeom prst="line">
            <a:avLst/>
          </a:prstGeom>
          <a:ln w="12700" cap="flat">
            <a:solidFill>
              <a:schemeClr val="bg1">
                <a:lumMod val="75000"/>
              </a:schemeClr>
            </a:solidFill>
            <a:prstDash val="dash"/>
            <a:miter lim="800000"/>
          </a:ln>
        </p:spPr>
      </p:cxnSp>
      <p:cxnSp>
        <p:nvCxnSpPr>
          <p:cNvPr id="183" name="Line"/>
          <p:cNvCxnSpPr/>
          <p:nvPr/>
        </p:nvCxnSpPr>
        <p:spPr>
          <a:xfrm rot="2700000" flipH="1" flipV="1">
            <a:off x="1414175" y="1551410"/>
            <a:ext cx="613193" cy="530420"/>
          </a:xfrm>
          <a:prstGeom prst="line">
            <a:avLst/>
          </a:prstGeom>
          <a:ln w="12700" cap="flat">
            <a:solidFill>
              <a:schemeClr val="bg1">
                <a:lumMod val="75000"/>
              </a:schemeClr>
            </a:solidFill>
            <a:prstDash val="dash"/>
            <a:miter lim="800000"/>
          </a:ln>
        </p:spPr>
      </p:cxnSp>
      <p:cxnSp>
        <p:nvCxnSpPr>
          <p:cNvPr id="184" name="Line"/>
          <p:cNvCxnSpPr/>
          <p:nvPr/>
        </p:nvCxnSpPr>
        <p:spPr>
          <a:xfrm rot="19800000" flipH="1" flipV="1">
            <a:off x="-498628" y="243090"/>
            <a:ext cx="613193" cy="530420"/>
          </a:xfrm>
          <a:prstGeom prst="line">
            <a:avLst/>
          </a:prstGeom>
          <a:ln w="12700" cap="flat">
            <a:solidFill>
              <a:schemeClr val="bg1">
                <a:lumMod val="75000"/>
              </a:schemeClr>
            </a:solidFill>
            <a:prstDash val="dash"/>
            <a:miter lim="800000"/>
          </a:ln>
        </p:spPr>
      </p:cxnSp>
      <p:cxnSp>
        <p:nvCxnSpPr>
          <p:cNvPr id="175" name="Line"/>
          <p:cNvCxnSpPr/>
          <p:nvPr/>
        </p:nvCxnSpPr>
        <p:spPr>
          <a:xfrm rot="17100000" flipH="1" flipV="1">
            <a:off x="3088762" y="1941749"/>
            <a:ext cx="613193" cy="530420"/>
          </a:xfrm>
          <a:prstGeom prst="line">
            <a:avLst/>
          </a:prstGeom>
          <a:ln w="12700" cap="flat">
            <a:solidFill>
              <a:schemeClr val="bg1">
                <a:lumMod val="75000"/>
              </a:schemeClr>
            </a:solidFill>
            <a:prstDash val="dash"/>
            <a:miter lim="800000"/>
          </a:ln>
        </p:spPr>
      </p:cxnSp>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头脑风暴</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2" cstate="print"/>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cstate="print"/>
          <a:stretch>
            <a:fillRect/>
          </a:stretch>
        </p:blipFill>
        <p:spPr>
          <a:xfrm rot="10800000" flipH="1">
            <a:off x="5292080" y="457546"/>
            <a:ext cx="1523362" cy="52721"/>
          </a:xfrm>
          <a:prstGeom prst="rect">
            <a:avLst/>
          </a:prstGeom>
        </p:spPr>
      </p:pic>
      <p:grpSp>
        <p:nvGrpSpPr>
          <p:cNvPr id="6" name="Group 80"/>
          <p:cNvGrpSpPr/>
          <p:nvPr/>
        </p:nvGrpSpPr>
        <p:grpSpPr>
          <a:xfrm>
            <a:off x="3288245" y="2588208"/>
            <a:ext cx="2567510" cy="2569582"/>
            <a:chOff x="4384327" y="3450941"/>
            <a:chExt cx="3423346" cy="3426109"/>
          </a:xfrm>
        </p:grpSpPr>
        <p:sp>
          <p:nvSpPr>
            <p:cNvPr id="7" name="Freeform 5"/>
            <p:cNvSpPr>
              <a:spLocks noEditPoints="1"/>
            </p:cNvSpPr>
            <p:nvPr/>
          </p:nvSpPr>
          <p:spPr bwMode="auto">
            <a:xfrm>
              <a:off x="4384327" y="3450941"/>
              <a:ext cx="3423346" cy="3426109"/>
            </a:xfrm>
            <a:custGeom>
              <a:avLst/>
              <a:gdLst>
                <a:gd name="T0" fmla="*/ 523 w 1046"/>
                <a:gd name="T1" fmla="*/ 1016 h 1047"/>
                <a:gd name="T2" fmla="*/ 31 w 1046"/>
                <a:gd name="T3" fmla="*/ 524 h 1047"/>
                <a:gd name="T4" fmla="*/ 523 w 1046"/>
                <a:gd name="T5" fmla="*/ 32 h 1047"/>
                <a:gd name="T6" fmla="*/ 1015 w 1046"/>
                <a:gd name="T7" fmla="*/ 524 h 1047"/>
                <a:gd name="T8" fmla="*/ 523 w 1046"/>
                <a:gd name="T9" fmla="*/ 1016 h 1047"/>
                <a:gd name="T10" fmla="*/ 523 w 1046"/>
                <a:gd name="T11" fmla="*/ 0 h 1047"/>
                <a:gd name="T12" fmla="*/ 0 w 1046"/>
                <a:gd name="T13" fmla="*/ 524 h 1047"/>
                <a:gd name="T14" fmla="*/ 523 w 1046"/>
                <a:gd name="T15" fmla="*/ 1047 h 1047"/>
                <a:gd name="T16" fmla="*/ 1046 w 1046"/>
                <a:gd name="T17" fmla="*/ 524 h 1047"/>
                <a:gd name="T18" fmla="*/ 523 w 1046"/>
                <a:gd name="T19" fmla="*/ 0 h 10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46" h="1047">
                  <a:moveTo>
                    <a:pt x="523" y="1016"/>
                  </a:moveTo>
                  <a:cubicBezTo>
                    <a:pt x="251" y="1016"/>
                    <a:pt x="31" y="796"/>
                    <a:pt x="31" y="524"/>
                  </a:cubicBezTo>
                  <a:cubicBezTo>
                    <a:pt x="31" y="252"/>
                    <a:pt x="251" y="32"/>
                    <a:pt x="523" y="32"/>
                  </a:cubicBezTo>
                  <a:cubicBezTo>
                    <a:pt x="795" y="32"/>
                    <a:pt x="1015" y="252"/>
                    <a:pt x="1015" y="524"/>
                  </a:cubicBezTo>
                  <a:cubicBezTo>
                    <a:pt x="1015" y="796"/>
                    <a:pt x="795" y="1016"/>
                    <a:pt x="523" y="1016"/>
                  </a:cubicBezTo>
                  <a:moveTo>
                    <a:pt x="523" y="0"/>
                  </a:moveTo>
                  <a:cubicBezTo>
                    <a:pt x="234" y="0"/>
                    <a:pt x="0" y="235"/>
                    <a:pt x="0" y="524"/>
                  </a:cubicBezTo>
                  <a:cubicBezTo>
                    <a:pt x="0" y="813"/>
                    <a:pt x="234" y="1047"/>
                    <a:pt x="523" y="1047"/>
                  </a:cubicBezTo>
                  <a:cubicBezTo>
                    <a:pt x="812" y="1047"/>
                    <a:pt x="1046" y="813"/>
                    <a:pt x="1046" y="524"/>
                  </a:cubicBezTo>
                  <a:cubicBezTo>
                    <a:pt x="1046" y="235"/>
                    <a:pt x="812" y="0"/>
                    <a:pt x="523" y="0"/>
                  </a:cubicBezTo>
                </a:path>
              </a:pathLst>
            </a:custGeom>
            <a:solidFill>
              <a:srgbClr val="F5F5F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sp>
          <p:nvSpPr>
            <p:cNvPr id="8" name="Freeform 6"/>
            <p:cNvSpPr>
              <a:spLocks noEditPoints="1"/>
            </p:cNvSpPr>
            <p:nvPr/>
          </p:nvSpPr>
          <p:spPr bwMode="auto">
            <a:xfrm>
              <a:off x="4583263" y="3654021"/>
              <a:ext cx="3024095" cy="3024095"/>
            </a:xfrm>
            <a:custGeom>
              <a:avLst/>
              <a:gdLst>
                <a:gd name="T0" fmla="*/ 462 w 924"/>
                <a:gd name="T1" fmla="*/ 891 h 924"/>
                <a:gd name="T2" fmla="*/ 32 w 924"/>
                <a:gd name="T3" fmla="*/ 462 h 924"/>
                <a:gd name="T4" fmla="*/ 462 w 924"/>
                <a:gd name="T5" fmla="*/ 32 h 924"/>
                <a:gd name="T6" fmla="*/ 892 w 924"/>
                <a:gd name="T7" fmla="*/ 462 h 924"/>
                <a:gd name="T8" fmla="*/ 462 w 924"/>
                <a:gd name="T9" fmla="*/ 891 h 924"/>
                <a:gd name="T10" fmla="*/ 462 w 924"/>
                <a:gd name="T11" fmla="*/ 0 h 924"/>
                <a:gd name="T12" fmla="*/ 0 w 924"/>
                <a:gd name="T13" fmla="*/ 462 h 924"/>
                <a:gd name="T14" fmla="*/ 462 w 924"/>
                <a:gd name="T15" fmla="*/ 924 h 924"/>
                <a:gd name="T16" fmla="*/ 924 w 924"/>
                <a:gd name="T17" fmla="*/ 462 h 924"/>
                <a:gd name="T18" fmla="*/ 462 w 924"/>
                <a:gd name="T19" fmla="*/ 0 h 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4" h="924">
                  <a:moveTo>
                    <a:pt x="462" y="891"/>
                  </a:moveTo>
                  <a:cubicBezTo>
                    <a:pt x="225" y="891"/>
                    <a:pt x="32" y="699"/>
                    <a:pt x="32" y="462"/>
                  </a:cubicBezTo>
                  <a:cubicBezTo>
                    <a:pt x="32" y="225"/>
                    <a:pt x="225" y="32"/>
                    <a:pt x="462" y="32"/>
                  </a:cubicBezTo>
                  <a:cubicBezTo>
                    <a:pt x="699" y="32"/>
                    <a:pt x="892" y="225"/>
                    <a:pt x="892" y="462"/>
                  </a:cubicBezTo>
                  <a:cubicBezTo>
                    <a:pt x="892" y="699"/>
                    <a:pt x="699" y="891"/>
                    <a:pt x="462" y="891"/>
                  </a:cubicBezTo>
                  <a:moveTo>
                    <a:pt x="462" y="0"/>
                  </a:moveTo>
                  <a:cubicBezTo>
                    <a:pt x="207" y="0"/>
                    <a:pt x="0" y="207"/>
                    <a:pt x="0" y="462"/>
                  </a:cubicBezTo>
                  <a:cubicBezTo>
                    <a:pt x="0" y="717"/>
                    <a:pt x="207" y="924"/>
                    <a:pt x="462" y="924"/>
                  </a:cubicBezTo>
                  <a:cubicBezTo>
                    <a:pt x="717" y="924"/>
                    <a:pt x="924" y="717"/>
                    <a:pt x="924" y="462"/>
                  </a:cubicBezTo>
                  <a:cubicBezTo>
                    <a:pt x="924" y="207"/>
                    <a:pt x="717" y="0"/>
                    <a:pt x="462" y="0"/>
                  </a:cubicBezTo>
                </a:path>
              </a:pathLst>
            </a:custGeom>
            <a:solidFill>
              <a:srgbClr val="F5F5F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sp>
          <p:nvSpPr>
            <p:cNvPr id="9" name="Freeform 7"/>
            <p:cNvSpPr>
              <a:spLocks noEditPoints="1"/>
            </p:cNvSpPr>
            <p:nvPr/>
          </p:nvSpPr>
          <p:spPr bwMode="auto">
            <a:xfrm>
              <a:off x="4793250" y="3864008"/>
              <a:ext cx="2605501" cy="2604120"/>
            </a:xfrm>
            <a:custGeom>
              <a:avLst/>
              <a:gdLst>
                <a:gd name="T0" fmla="*/ 398 w 796"/>
                <a:gd name="T1" fmla="*/ 765 h 796"/>
                <a:gd name="T2" fmla="*/ 31 w 796"/>
                <a:gd name="T3" fmla="*/ 398 h 796"/>
                <a:gd name="T4" fmla="*/ 398 w 796"/>
                <a:gd name="T5" fmla="*/ 31 h 796"/>
                <a:gd name="T6" fmla="*/ 765 w 796"/>
                <a:gd name="T7" fmla="*/ 398 h 796"/>
                <a:gd name="T8" fmla="*/ 398 w 796"/>
                <a:gd name="T9" fmla="*/ 765 h 796"/>
                <a:gd name="T10" fmla="*/ 398 w 796"/>
                <a:gd name="T11" fmla="*/ 0 h 796"/>
                <a:gd name="T12" fmla="*/ 0 w 796"/>
                <a:gd name="T13" fmla="*/ 398 h 796"/>
                <a:gd name="T14" fmla="*/ 398 w 796"/>
                <a:gd name="T15" fmla="*/ 796 h 796"/>
                <a:gd name="T16" fmla="*/ 796 w 796"/>
                <a:gd name="T17" fmla="*/ 398 h 796"/>
                <a:gd name="T18" fmla="*/ 398 w 796"/>
                <a:gd name="T19" fmla="*/ 0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6" h="796">
                  <a:moveTo>
                    <a:pt x="398" y="765"/>
                  </a:moveTo>
                  <a:cubicBezTo>
                    <a:pt x="195" y="765"/>
                    <a:pt x="31" y="601"/>
                    <a:pt x="31" y="398"/>
                  </a:cubicBezTo>
                  <a:cubicBezTo>
                    <a:pt x="31" y="195"/>
                    <a:pt x="195" y="31"/>
                    <a:pt x="398" y="31"/>
                  </a:cubicBezTo>
                  <a:cubicBezTo>
                    <a:pt x="601" y="31"/>
                    <a:pt x="765" y="195"/>
                    <a:pt x="765" y="398"/>
                  </a:cubicBezTo>
                  <a:cubicBezTo>
                    <a:pt x="765" y="601"/>
                    <a:pt x="601" y="765"/>
                    <a:pt x="398" y="765"/>
                  </a:cubicBezTo>
                  <a:moveTo>
                    <a:pt x="398" y="0"/>
                  </a:moveTo>
                  <a:cubicBezTo>
                    <a:pt x="178" y="0"/>
                    <a:pt x="0" y="178"/>
                    <a:pt x="0" y="398"/>
                  </a:cubicBezTo>
                  <a:cubicBezTo>
                    <a:pt x="0" y="618"/>
                    <a:pt x="178" y="796"/>
                    <a:pt x="398" y="796"/>
                  </a:cubicBezTo>
                  <a:cubicBezTo>
                    <a:pt x="618" y="796"/>
                    <a:pt x="796" y="618"/>
                    <a:pt x="796" y="398"/>
                  </a:cubicBezTo>
                  <a:cubicBezTo>
                    <a:pt x="796" y="178"/>
                    <a:pt x="618" y="0"/>
                    <a:pt x="398" y="0"/>
                  </a:cubicBezTo>
                </a:path>
              </a:pathLst>
            </a:custGeom>
            <a:solidFill>
              <a:srgbClr val="F5F5F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sp>
          <p:nvSpPr>
            <p:cNvPr id="10" name="Freeform 8"/>
            <p:cNvSpPr>
              <a:spLocks noEditPoints="1"/>
            </p:cNvSpPr>
            <p:nvPr/>
          </p:nvSpPr>
          <p:spPr bwMode="auto">
            <a:xfrm>
              <a:off x="4996330" y="4067088"/>
              <a:ext cx="2199341" cy="2197960"/>
            </a:xfrm>
            <a:custGeom>
              <a:avLst/>
              <a:gdLst>
                <a:gd name="T0" fmla="*/ 336 w 672"/>
                <a:gd name="T1" fmla="*/ 639 h 672"/>
                <a:gd name="T2" fmla="*/ 33 w 672"/>
                <a:gd name="T3" fmla="*/ 336 h 672"/>
                <a:gd name="T4" fmla="*/ 336 w 672"/>
                <a:gd name="T5" fmla="*/ 32 h 672"/>
                <a:gd name="T6" fmla="*/ 640 w 672"/>
                <a:gd name="T7" fmla="*/ 336 h 672"/>
                <a:gd name="T8" fmla="*/ 336 w 672"/>
                <a:gd name="T9" fmla="*/ 639 h 672"/>
                <a:gd name="T10" fmla="*/ 336 w 672"/>
                <a:gd name="T11" fmla="*/ 0 h 672"/>
                <a:gd name="T12" fmla="*/ 0 w 672"/>
                <a:gd name="T13" fmla="*/ 336 h 672"/>
                <a:gd name="T14" fmla="*/ 336 w 672"/>
                <a:gd name="T15" fmla="*/ 672 h 672"/>
                <a:gd name="T16" fmla="*/ 672 w 672"/>
                <a:gd name="T17" fmla="*/ 336 h 672"/>
                <a:gd name="T18" fmla="*/ 336 w 672"/>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2" h="672">
                  <a:moveTo>
                    <a:pt x="336" y="639"/>
                  </a:moveTo>
                  <a:cubicBezTo>
                    <a:pt x="168" y="639"/>
                    <a:pt x="33" y="503"/>
                    <a:pt x="33" y="336"/>
                  </a:cubicBezTo>
                  <a:cubicBezTo>
                    <a:pt x="33" y="168"/>
                    <a:pt x="168" y="32"/>
                    <a:pt x="336" y="32"/>
                  </a:cubicBezTo>
                  <a:cubicBezTo>
                    <a:pt x="504" y="32"/>
                    <a:pt x="640" y="168"/>
                    <a:pt x="640" y="336"/>
                  </a:cubicBezTo>
                  <a:cubicBezTo>
                    <a:pt x="640" y="503"/>
                    <a:pt x="504" y="639"/>
                    <a:pt x="336" y="639"/>
                  </a:cubicBezTo>
                  <a:moveTo>
                    <a:pt x="336" y="0"/>
                  </a:moveTo>
                  <a:cubicBezTo>
                    <a:pt x="151" y="0"/>
                    <a:pt x="0" y="150"/>
                    <a:pt x="0" y="336"/>
                  </a:cubicBezTo>
                  <a:cubicBezTo>
                    <a:pt x="0" y="521"/>
                    <a:pt x="151" y="672"/>
                    <a:pt x="336" y="672"/>
                  </a:cubicBezTo>
                  <a:cubicBezTo>
                    <a:pt x="521" y="672"/>
                    <a:pt x="672" y="521"/>
                    <a:pt x="672" y="336"/>
                  </a:cubicBezTo>
                  <a:cubicBezTo>
                    <a:pt x="672" y="150"/>
                    <a:pt x="521" y="0"/>
                    <a:pt x="336" y="0"/>
                  </a:cubicBezTo>
                </a:path>
              </a:pathLst>
            </a:custGeom>
            <a:solidFill>
              <a:srgbClr val="F5F5F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sp>
          <p:nvSpPr>
            <p:cNvPr id="11" name="Freeform 9"/>
            <p:cNvSpPr>
              <a:spLocks noEditPoints="1"/>
            </p:cNvSpPr>
            <p:nvPr/>
          </p:nvSpPr>
          <p:spPr bwMode="auto">
            <a:xfrm>
              <a:off x="5204936" y="4275694"/>
              <a:ext cx="1780748" cy="1780748"/>
            </a:xfrm>
            <a:custGeom>
              <a:avLst/>
              <a:gdLst>
                <a:gd name="T0" fmla="*/ 272 w 544"/>
                <a:gd name="T1" fmla="*/ 513 h 544"/>
                <a:gd name="T2" fmla="*/ 31 w 544"/>
                <a:gd name="T3" fmla="*/ 272 h 544"/>
                <a:gd name="T4" fmla="*/ 272 w 544"/>
                <a:gd name="T5" fmla="*/ 31 h 544"/>
                <a:gd name="T6" fmla="*/ 513 w 544"/>
                <a:gd name="T7" fmla="*/ 272 h 544"/>
                <a:gd name="T8" fmla="*/ 272 w 544"/>
                <a:gd name="T9" fmla="*/ 513 h 544"/>
                <a:gd name="T10" fmla="*/ 272 w 544"/>
                <a:gd name="T11" fmla="*/ 0 h 544"/>
                <a:gd name="T12" fmla="*/ 0 w 544"/>
                <a:gd name="T13" fmla="*/ 272 h 544"/>
                <a:gd name="T14" fmla="*/ 272 w 544"/>
                <a:gd name="T15" fmla="*/ 544 h 544"/>
                <a:gd name="T16" fmla="*/ 544 w 544"/>
                <a:gd name="T17" fmla="*/ 272 h 544"/>
                <a:gd name="T18" fmla="*/ 272 w 544"/>
                <a:gd name="T19" fmla="*/ 0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4" h="544">
                  <a:moveTo>
                    <a:pt x="272" y="513"/>
                  </a:moveTo>
                  <a:cubicBezTo>
                    <a:pt x="139" y="513"/>
                    <a:pt x="31" y="405"/>
                    <a:pt x="31" y="272"/>
                  </a:cubicBezTo>
                  <a:cubicBezTo>
                    <a:pt x="31" y="139"/>
                    <a:pt x="139" y="31"/>
                    <a:pt x="272" y="31"/>
                  </a:cubicBezTo>
                  <a:cubicBezTo>
                    <a:pt x="405" y="31"/>
                    <a:pt x="513" y="139"/>
                    <a:pt x="513" y="272"/>
                  </a:cubicBezTo>
                  <a:cubicBezTo>
                    <a:pt x="513" y="405"/>
                    <a:pt x="405" y="513"/>
                    <a:pt x="272" y="513"/>
                  </a:cubicBezTo>
                  <a:moveTo>
                    <a:pt x="272" y="0"/>
                  </a:moveTo>
                  <a:cubicBezTo>
                    <a:pt x="122" y="0"/>
                    <a:pt x="0" y="121"/>
                    <a:pt x="0" y="272"/>
                  </a:cubicBezTo>
                  <a:cubicBezTo>
                    <a:pt x="0" y="422"/>
                    <a:pt x="122" y="544"/>
                    <a:pt x="272" y="544"/>
                  </a:cubicBezTo>
                  <a:cubicBezTo>
                    <a:pt x="422" y="544"/>
                    <a:pt x="544" y="422"/>
                    <a:pt x="544" y="272"/>
                  </a:cubicBezTo>
                  <a:cubicBezTo>
                    <a:pt x="544" y="121"/>
                    <a:pt x="422" y="0"/>
                    <a:pt x="272" y="0"/>
                  </a:cubicBezTo>
                </a:path>
              </a:pathLst>
            </a:custGeom>
            <a:solidFill>
              <a:srgbClr val="F5F5F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grpSp>
      <p:sp>
        <p:nvSpPr>
          <p:cNvPr id="12" name="Freeform 13"/>
          <p:cNvSpPr>
            <a:spLocks/>
          </p:cNvSpPr>
          <p:nvPr/>
        </p:nvSpPr>
        <p:spPr bwMode="auto">
          <a:xfrm>
            <a:off x="3317257" y="3649194"/>
            <a:ext cx="778128" cy="1344886"/>
          </a:xfrm>
          <a:custGeom>
            <a:avLst/>
            <a:gdLst>
              <a:gd name="T0" fmla="*/ 103 w 317"/>
              <a:gd name="T1" fmla="*/ 310 h 548"/>
              <a:gd name="T2" fmla="*/ 56 w 317"/>
              <a:gd name="T3" fmla="*/ 21 h 548"/>
              <a:gd name="T4" fmla="*/ 56 w 317"/>
              <a:gd name="T5" fmla="*/ 21 h 548"/>
              <a:gd name="T6" fmla="*/ 56 w 317"/>
              <a:gd name="T7" fmla="*/ 19 h 548"/>
              <a:gd name="T8" fmla="*/ 37 w 317"/>
              <a:gd name="T9" fmla="*/ 0 h 548"/>
              <a:gd name="T10" fmla="*/ 18 w 317"/>
              <a:gd name="T11" fmla="*/ 14 h 548"/>
              <a:gd name="T12" fmla="*/ 18 w 317"/>
              <a:gd name="T13" fmla="*/ 14 h 548"/>
              <a:gd name="T14" fmla="*/ 18 w 317"/>
              <a:gd name="T15" fmla="*/ 15 h 548"/>
              <a:gd name="T16" fmla="*/ 18 w 317"/>
              <a:gd name="T17" fmla="*/ 17 h 548"/>
              <a:gd name="T18" fmla="*/ 70 w 317"/>
              <a:gd name="T19" fmla="*/ 328 h 548"/>
              <a:gd name="T20" fmla="*/ 315 w 317"/>
              <a:gd name="T21" fmla="*/ 548 h 548"/>
              <a:gd name="T22" fmla="*/ 317 w 317"/>
              <a:gd name="T23" fmla="*/ 508 h 548"/>
              <a:gd name="T24" fmla="*/ 103 w 317"/>
              <a:gd name="T25" fmla="*/ 310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7" h="548">
                <a:moveTo>
                  <a:pt x="103" y="310"/>
                </a:moveTo>
                <a:cubicBezTo>
                  <a:pt x="57" y="223"/>
                  <a:pt x="38" y="122"/>
                  <a:pt x="56" y="21"/>
                </a:cubicBezTo>
                <a:cubicBezTo>
                  <a:pt x="56" y="21"/>
                  <a:pt x="56" y="21"/>
                  <a:pt x="56" y="21"/>
                </a:cubicBezTo>
                <a:cubicBezTo>
                  <a:pt x="56" y="20"/>
                  <a:pt x="56" y="20"/>
                  <a:pt x="56" y="19"/>
                </a:cubicBezTo>
                <a:cubicBezTo>
                  <a:pt x="56" y="9"/>
                  <a:pt x="47" y="0"/>
                  <a:pt x="37" y="0"/>
                </a:cubicBezTo>
                <a:cubicBezTo>
                  <a:pt x="28" y="0"/>
                  <a:pt x="20" y="6"/>
                  <a:pt x="18" y="14"/>
                </a:cubicBezTo>
                <a:cubicBezTo>
                  <a:pt x="18" y="14"/>
                  <a:pt x="18" y="14"/>
                  <a:pt x="18" y="14"/>
                </a:cubicBezTo>
                <a:cubicBezTo>
                  <a:pt x="18" y="15"/>
                  <a:pt x="18" y="15"/>
                  <a:pt x="18" y="15"/>
                </a:cubicBezTo>
                <a:cubicBezTo>
                  <a:pt x="18" y="16"/>
                  <a:pt x="18" y="16"/>
                  <a:pt x="18" y="17"/>
                </a:cubicBezTo>
                <a:cubicBezTo>
                  <a:pt x="0" y="126"/>
                  <a:pt x="20" y="235"/>
                  <a:pt x="70" y="328"/>
                </a:cubicBezTo>
                <a:cubicBezTo>
                  <a:pt x="122" y="425"/>
                  <a:pt x="207" y="504"/>
                  <a:pt x="315" y="548"/>
                </a:cubicBezTo>
                <a:cubicBezTo>
                  <a:pt x="317" y="508"/>
                  <a:pt x="317" y="508"/>
                  <a:pt x="317" y="508"/>
                </a:cubicBezTo>
                <a:cubicBezTo>
                  <a:pt x="223" y="466"/>
                  <a:pt x="149" y="395"/>
                  <a:pt x="103" y="310"/>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id-ID">
              <a:latin typeface="Agency FB" panose="020B0503020202020204" pitchFamily="34" charset="0"/>
            </a:endParaRPr>
          </a:p>
        </p:txBody>
      </p:sp>
      <p:sp>
        <p:nvSpPr>
          <p:cNvPr id="13" name="Freeform 14"/>
          <p:cNvSpPr>
            <a:spLocks/>
          </p:cNvSpPr>
          <p:nvPr/>
        </p:nvSpPr>
        <p:spPr bwMode="auto">
          <a:xfrm>
            <a:off x="3410512" y="3079327"/>
            <a:ext cx="690057" cy="1816322"/>
          </a:xfrm>
          <a:custGeom>
            <a:avLst/>
            <a:gdLst>
              <a:gd name="T0" fmla="*/ 102 w 281"/>
              <a:gd name="T1" fmla="*/ 522 h 740"/>
              <a:gd name="T2" fmla="*/ 59 w 281"/>
              <a:gd name="T3" fmla="*/ 260 h 740"/>
              <a:gd name="T4" fmla="*/ 74 w 281"/>
              <a:gd name="T5" fmla="*/ 200 h 740"/>
              <a:gd name="T6" fmla="*/ 176 w 281"/>
              <a:gd name="T7" fmla="*/ 37 h 740"/>
              <a:gd name="T8" fmla="*/ 176 w 281"/>
              <a:gd name="T9" fmla="*/ 37 h 740"/>
              <a:gd name="T10" fmla="*/ 183 w 281"/>
              <a:gd name="T11" fmla="*/ 21 h 740"/>
              <a:gd name="T12" fmla="*/ 162 w 281"/>
              <a:gd name="T13" fmla="*/ 0 h 740"/>
              <a:gd name="T14" fmla="*/ 146 w 281"/>
              <a:gd name="T15" fmla="*/ 8 h 740"/>
              <a:gd name="T16" fmla="*/ 34 w 281"/>
              <a:gd name="T17" fmla="*/ 187 h 740"/>
              <a:gd name="T18" fmla="*/ 18 w 281"/>
              <a:gd name="T19" fmla="*/ 253 h 740"/>
              <a:gd name="T20" fmla="*/ 65 w 281"/>
              <a:gd name="T21" fmla="*/ 542 h 740"/>
              <a:gd name="T22" fmla="*/ 279 w 281"/>
              <a:gd name="T23" fmla="*/ 740 h 740"/>
              <a:gd name="T24" fmla="*/ 281 w 281"/>
              <a:gd name="T25" fmla="*/ 695 h 740"/>
              <a:gd name="T26" fmla="*/ 102 w 281"/>
              <a:gd name="T27" fmla="*/ 522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1" h="740">
                <a:moveTo>
                  <a:pt x="102" y="522"/>
                </a:moveTo>
                <a:cubicBezTo>
                  <a:pt x="60" y="444"/>
                  <a:pt x="43" y="352"/>
                  <a:pt x="59" y="260"/>
                </a:cubicBezTo>
                <a:cubicBezTo>
                  <a:pt x="62" y="240"/>
                  <a:pt x="67" y="220"/>
                  <a:pt x="74" y="200"/>
                </a:cubicBezTo>
                <a:cubicBezTo>
                  <a:pt x="95" y="136"/>
                  <a:pt x="131" y="81"/>
                  <a:pt x="176" y="37"/>
                </a:cubicBezTo>
                <a:cubicBezTo>
                  <a:pt x="176" y="37"/>
                  <a:pt x="176" y="37"/>
                  <a:pt x="176" y="37"/>
                </a:cubicBezTo>
                <a:cubicBezTo>
                  <a:pt x="180" y="33"/>
                  <a:pt x="183" y="27"/>
                  <a:pt x="183" y="21"/>
                </a:cubicBezTo>
                <a:cubicBezTo>
                  <a:pt x="183" y="9"/>
                  <a:pt x="174" y="0"/>
                  <a:pt x="162" y="0"/>
                </a:cubicBezTo>
                <a:cubicBezTo>
                  <a:pt x="155" y="0"/>
                  <a:pt x="150" y="3"/>
                  <a:pt x="146" y="8"/>
                </a:cubicBezTo>
                <a:cubicBezTo>
                  <a:pt x="96" y="56"/>
                  <a:pt x="57" y="117"/>
                  <a:pt x="34" y="187"/>
                </a:cubicBezTo>
                <a:cubicBezTo>
                  <a:pt x="27" y="209"/>
                  <a:pt x="21" y="231"/>
                  <a:pt x="18" y="253"/>
                </a:cubicBezTo>
                <a:cubicBezTo>
                  <a:pt x="0" y="354"/>
                  <a:pt x="19" y="455"/>
                  <a:pt x="65" y="542"/>
                </a:cubicBezTo>
                <a:cubicBezTo>
                  <a:pt x="111" y="627"/>
                  <a:pt x="185" y="698"/>
                  <a:pt x="279" y="740"/>
                </a:cubicBezTo>
                <a:cubicBezTo>
                  <a:pt x="281" y="695"/>
                  <a:pt x="281" y="695"/>
                  <a:pt x="281" y="695"/>
                </a:cubicBezTo>
                <a:cubicBezTo>
                  <a:pt x="203" y="656"/>
                  <a:pt x="141" y="595"/>
                  <a:pt x="102" y="522"/>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id-ID">
              <a:latin typeface="Agency FB" panose="020B0503020202020204" pitchFamily="34" charset="0"/>
            </a:endParaRPr>
          </a:p>
        </p:txBody>
      </p:sp>
      <p:sp>
        <p:nvSpPr>
          <p:cNvPr id="14" name="Freeform 15"/>
          <p:cNvSpPr>
            <a:spLocks/>
          </p:cNvSpPr>
          <p:nvPr/>
        </p:nvSpPr>
        <p:spPr bwMode="auto">
          <a:xfrm>
            <a:off x="3396002" y="4429397"/>
            <a:ext cx="694202" cy="672443"/>
          </a:xfrm>
          <a:custGeom>
            <a:avLst/>
            <a:gdLst>
              <a:gd name="T0" fmla="*/ 38 w 283"/>
              <a:gd name="T1" fmla="*/ 10 h 274"/>
              <a:gd name="T2" fmla="*/ 37 w 283"/>
              <a:gd name="T3" fmla="*/ 10 h 274"/>
              <a:gd name="T4" fmla="*/ 20 w 283"/>
              <a:gd name="T5" fmla="*/ 0 h 274"/>
              <a:gd name="T6" fmla="*/ 0 w 283"/>
              <a:gd name="T7" fmla="*/ 21 h 274"/>
              <a:gd name="T8" fmla="*/ 3 w 283"/>
              <a:gd name="T9" fmla="*/ 32 h 274"/>
              <a:gd name="T10" fmla="*/ 281 w 283"/>
              <a:gd name="T11" fmla="*/ 274 h 274"/>
              <a:gd name="T12" fmla="*/ 283 w 283"/>
              <a:gd name="T13" fmla="*/ 230 h 274"/>
              <a:gd name="T14" fmla="*/ 38 w 283"/>
              <a:gd name="T15" fmla="*/ 10 h 2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3" h="274">
                <a:moveTo>
                  <a:pt x="38" y="10"/>
                </a:moveTo>
                <a:cubicBezTo>
                  <a:pt x="37" y="10"/>
                  <a:pt x="37" y="10"/>
                  <a:pt x="37" y="10"/>
                </a:cubicBezTo>
                <a:cubicBezTo>
                  <a:pt x="34" y="4"/>
                  <a:pt x="27" y="0"/>
                  <a:pt x="20" y="0"/>
                </a:cubicBezTo>
                <a:cubicBezTo>
                  <a:pt x="9" y="0"/>
                  <a:pt x="0" y="10"/>
                  <a:pt x="0" y="21"/>
                </a:cubicBezTo>
                <a:cubicBezTo>
                  <a:pt x="0" y="25"/>
                  <a:pt x="1" y="29"/>
                  <a:pt x="3" y="32"/>
                </a:cubicBezTo>
                <a:cubicBezTo>
                  <a:pt x="62" y="140"/>
                  <a:pt x="158" y="228"/>
                  <a:pt x="281" y="274"/>
                </a:cubicBezTo>
                <a:cubicBezTo>
                  <a:pt x="283" y="230"/>
                  <a:pt x="283" y="230"/>
                  <a:pt x="283" y="230"/>
                </a:cubicBezTo>
                <a:cubicBezTo>
                  <a:pt x="175" y="186"/>
                  <a:pt x="90" y="107"/>
                  <a:pt x="38" y="10"/>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id-ID">
              <a:latin typeface="Agency FB" panose="020B0503020202020204" pitchFamily="34" charset="0"/>
            </a:endParaRPr>
          </a:p>
        </p:txBody>
      </p:sp>
      <p:sp>
        <p:nvSpPr>
          <p:cNvPr id="15" name="Freeform 16"/>
          <p:cNvSpPr>
            <a:spLocks/>
          </p:cNvSpPr>
          <p:nvPr/>
        </p:nvSpPr>
        <p:spPr bwMode="auto">
          <a:xfrm>
            <a:off x="4945005" y="3253396"/>
            <a:ext cx="828898" cy="1760372"/>
          </a:xfrm>
          <a:custGeom>
            <a:avLst/>
            <a:gdLst>
              <a:gd name="T0" fmla="*/ 257 w 338"/>
              <a:gd name="T1" fmla="*/ 11 h 717"/>
              <a:gd name="T2" fmla="*/ 254 w 338"/>
              <a:gd name="T3" fmla="*/ 7 h 717"/>
              <a:gd name="T4" fmla="*/ 254 w 338"/>
              <a:gd name="T5" fmla="*/ 6 h 717"/>
              <a:gd name="T6" fmla="*/ 239 w 338"/>
              <a:gd name="T7" fmla="*/ 0 h 717"/>
              <a:gd name="T8" fmla="*/ 220 w 338"/>
              <a:gd name="T9" fmla="*/ 19 h 717"/>
              <a:gd name="T10" fmla="*/ 224 w 338"/>
              <a:gd name="T11" fmla="*/ 29 h 717"/>
              <a:gd name="T12" fmla="*/ 223 w 338"/>
              <a:gd name="T13" fmla="*/ 29 h 717"/>
              <a:gd name="T14" fmla="*/ 275 w 338"/>
              <a:gd name="T15" fmla="*/ 353 h 717"/>
              <a:gd name="T16" fmla="*/ 263 w 338"/>
              <a:gd name="T17" fmla="*/ 399 h 717"/>
              <a:gd name="T18" fmla="*/ 3 w 338"/>
              <a:gd name="T19" fmla="*/ 675 h 717"/>
              <a:gd name="T20" fmla="*/ 0 w 338"/>
              <a:gd name="T21" fmla="*/ 717 h 717"/>
              <a:gd name="T22" fmla="*/ 299 w 338"/>
              <a:gd name="T23" fmla="*/ 411 h 717"/>
              <a:gd name="T24" fmla="*/ 304 w 338"/>
              <a:gd name="T25" fmla="*/ 396 h 717"/>
              <a:gd name="T26" fmla="*/ 307 w 338"/>
              <a:gd name="T27" fmla="*/ 385 h 717"/>
              <a:gd name="T28" fmla="*/ 308 w 338"/>
              <a:gd name="T29" fmla="*/ 381 h 717"/>
              <a:gd name="T30" fmla="*/ 314 w 338"/>
              <a:gd name="T31" fmla="*/ 352 h 717"/>
              <a:gd name="T32" fmla="*/ 315 w 338"/>
              <a:gd name="T33" fmla="*/ 347 h 717"/>
              <a:gd name="T34" fmla="*/ 257 w 338"/>
              <a:gd name="T35" fmla="*/ 11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8" h="717">
                <a:moveTo>
                  <a:pt x="257" y="11"/>
                </a:moveTo>
                <a:cubicBezTo>
                  <a:pt x="256" y="10"/>
                  <a:pt x="255" y="8"/>
                  <a:pt x="254" y="7"/>
                </a:cubicBezTo>
                <a:cubicBezTo>
                  <a:pt x="254" y="6"/>
                  <a:pt x="254" y="6"/>
                  <a:pt x="254" y="6"/>
                </a:cubicBezTo>
                <a:cubicBezTo>
                  <a:pt x="250" y="2"/>
                  <a:pt x="245" y="0"/>
                  <a:pt x="239" y="0"/>
                </a:cubicBezTo>
                <a:cubicBezTo>
                  <a:pt x="229" y="0"/>
                  <a:pt x="220" y="8"/>
                  <a:pt x="220" y="19"/>
                </a:cubicBezTo>
                <a:cubicBezTo>
                  <a:pt x="220" y="22"/>
                  <a:pt x="222" y="26"/>
                  <a:pt x="224" y="29"/>
                </a:cubicBezTo>
                <a:cubicBezTo>
                  <a:pt x="223" y="29"/>
                  <a:pt x="223" y="29"/>
                  <a:pt x="223" y="29"/>
                </a:cubicBezTo>
                <a:cubicBezTo>
                  <a:pt x="279" y="124"/>
                  <a:pt x="300" y="239"/>
                  <a:pt x="275" y="353"/>
                </a:cubicBezTo>
                <a:cubicBezTo>
                  <a:pt x="272" y="368"/>
                  <a:pt x="268" y="384"/>
                  <a:pt x="263" y="399"/>
                </a:cubicBezTo>
                <a:cubicBezTo>
                  <a:pt x="220" y="530"/>
                  <a:pt x="122" y="627"/>
                  <a:pt x="3" y="675"/>
                </a:cubicBezTo>
                <a:cubicBezTo>
                  <a:pt x="0" y="717"/>
                  <a:pt x="0" y="717"/>
                  <a:pt x="0" y="717"/>
                </a:cubicBezTo>
                <a:cubicBezTo>
                  <a:pt x="136" y="668"/>
                  <a:pt x="250" y="559"/>
                  <a:pt x="299" y="411"/>
                </a:cubicBezTo>
                <a:cubicBezTo>
                  <a:pt x="301" y="406"/>
                  <a:pt x="302" y="401"/>
                  <a:pt x="304" y="396"/>
                </a:cubicBezTo>
                <a:cubicBezTo>
                  <a:pt x="305" y="392"/>
                  <a:pt x="306" y="389"/>
                  <a:pt x="307" y="385"/>
                </a:cubicBezTo>
                <a:cubicBezTo>
                  <a:pt x="307" y="384"/>
                  <a:pt x="307" y="383"/>
                  <a:pt x="308" y="381"/>
                </a:cubicBezTo>
                <a:cubicBezTo>
                  <a:pt x="310" y="372"/>
                  <a:pt x="313" y="362"/>
                  <a:pt x="314" y="352"/>
                </a:cubicBezTo>
                <a:cubicBezTo>
                  <a:pt x="315" y="351"/>
                  <a:pt x="315" y="349"/>
                  <a:pt x="315" y="347"/>
                </a:cubicBezTo>
                <a:cubicBezTo>
                  <a:pt x="338" y="229"/>
                  <a:pt x="315" y="110"/>
                  <a:pt x="257" y="11"/>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id-ID">
              <a:latin typeface="Agency FB" panose="020B0503020202020204" pitchFamily="34" charset="0"/>
            </a:endParaRPr>
          </a:p>
        </p:txBody>
      </p:sp>
      <p:sp>
        <p:nvSpPr>
          <p:cNvPr id="16" name="Freeform 17"/>
          <p:cNvSpPr>
            <a:spLocks/>
          </p:cNvSpPr>
          <p:nvPr/>
        </p:nvSpPr>
        <p:spPr bwMode="auto">
          <a:xfrm>
            <a:off x="4826887" y="2836875"/>
            <a:ext cx="853764" cy="2073280"/>
          </a:xfrm>
          <a:custGeom>
            <a:avLst/>
            <a:gdLst>
              <a:gd name="T0" fmla="*/ 271 w 348"/>
              <a:gd name="T1" fmla="*/ 199 h 845"/>
              <a:gd name="T2" fmla="*/ 25 w 348"/>
              <a:gd name="T3" fmla="*/ 1 h 845"/>
              <a:gd name="T4" fmla="*/ 25 w 348"/>
              <a:gd name="T5" fmla="*/ 1 h 845"/>
              <a:gd name="T6" fmla="*/ 21 w 348"/>
              <a:gd name="T7" fmla="*/ 0 h 845"/>
              <a:gd name="T8" fmla="*/ 0 w 348"/>
              <a:gd name="T9" fmla="*/ 21 h 845"/>
              <a:gd name="T10" fmla="*/ 17 w 348"/>
              <a:gd name="T11" fmla="*/ 42 h 845"/>
              <a:gd name="T12" fmla="*/ 238 w 348"/>
              <a:gd name="T13" fmla="*/ 225 h 845"/>
              <a:gd name="T14" fmla="*/ 280 w 348"/>
              <a:gd name="T15" fmla="*/ 525 h 845"/>
              <a:gd name="T16" fmla="*/ 271 w 348"/>
              <a:gd name="T17" fmla="*/ 556 h 845"/>
              <a:gd name="T18" fmla="*/ 55 w 348"/>
              <a:gd name="T19" fmla="*/ 798 h 845"/>
              <a:gd name="T20" fmla="*/ 51 w 348"/>
              <a:gd name="T21" fmla="*/ 845 h 845"/>
              <a:gd name="T22" fmla="*/ 311 w 348"/>
              <a:gd name="T23" fmla="*/ 569 h 845"/>
              <a:gd name="T24" fmla="*/ 323 w 348"/>
              <a:gd name="T25" fmla="*/ 523 h 845"/>
              <a:gd name="T26" fmla="*/ 271 w 348"/>
              <a:gd name="T27" fmla="*/ 199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8" h="845">
                <a:moveTo>
                  <a:pt x="271" y="199"/>
                </a:moveTo>
                <a:cubicBezTo>
                  <a:pt x="218" y="109"/>
                  <a:pt x="133" y="36"/>
                  <a:pt x="25" y="1"/>
                </a:cubicBezTo>
                <a:cubicBezTo>
                  <a:pt x="25" y="1"/>
                  <a:pt x="25" y="1"/>
                  <a:pt x="25" y="1"/>
                </a:cubicBezTo>
                <a:cubicBezTo>
                  <a:pt x="24" y="1"/>
                  <a:pt x="22" y="0"/>
                  <a:pt x="21" y="0"/>
                </a:cubicBezTo>
                <a:cubicBezTo>
                  <a:pt x="9" y="0"/>
                  <a:pt x="0" y="10"/>
                  <a:pt x="0" y="21"/>
                </a:cubicBezTo>
                <a:cubicBezTo>
                  <a:pt x="0" y="32"/>
                  <a:pt x="7" y="40"/>
                  <a:pt x="17" y="42"/>
                </a:cubicBezTo>
                <a:cubicBezTo>
                  <a:pt x="114" y="75"/>
                  <a:pt x="190" y="142"/>
                  <a:pt x="238" y="225"/>
                </a:cubicBezTo>
                <a:cubicBezTo>
                  <a:pt x="288" y="313"/>
                  <a:pt x="306" y="420"/>
                  <a:pt x="280" y="525"/>
                </a:cubicBezTo>
                <a:cubicBezTo>
                  <a:pt x="277" y="535"/>
                  <a:pt x="274" y="545"/>
                  <a:pt x="271" y="556"/>
                </a:cubicBezTo>
                <a:cubicBezTo>
                  <a:pt x="234" y="667"/>
                  <a:pt x="154" y="752"/>
                  <a:pt x="55" y="798"/>
                </a:cubicBezTo>
                <a:cubicBezTo>
                  <a:pt x="51" y="845"/>
                  <a:pt x="51" y="845"/>
                  <a:pt x="51" y="845"/>
                </a:cubicBezTo>
                <a:cubicBezTo>
                  <a:pt x="170" y="797"/>
                  <a:pt x="268" y="700"/>
                  <a:pt x="311" y="569"/>
                </a:cubicBezTo>
                <a:cubicBezTo>
                  <a:pt x="316" y="554"/>
                  <a:pt x="320" y="538"/>
                  <a:pt x="323" y="523"/>
                </a:cubicBezTo>
                <a:cubicBezTo>
                  <a:pt x="348" y="409"/>
                  <a:pt x="327" y="294"/>
                  <a:pt x="271" y="199"/>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id-ID">
              <a:latin typeface="Agency FB" panose="020B0503020202020204" pitchFamily="34" charset="0"/>
            </a:endParaRPr>
          </a:p>
        </p:txBody>
      </p:sp>
      <p:sp>
        <p:nvSpPr>
          <p:cNvPr id="17" name="Freeform 18"/>
          <p:cNvSpPr>
            <a:spLocks/>
          </p:cNvSpPr>
          <p:nvPr/>
        </p:nvSpPr>
        <p:spPr bwMode="auto">
          <a:xfrm>
            <a:off x="4934644" y="4068824"/>
            <a:ext cx="885884" cy="1052700"/>
          </a:xfrm>
          <a:custGeom>
            <a:avLst/>
            <a:gdLst>
              <a:gd name="T0" fmla="*/ 340 w 361"/>
              <a:gd name="T1" fmla="*/ 0 h 429"/>
              <a:gd name="T2" fmla="*/ 319 w 361"/>
              <a:gd name="T3" fmla="*/ 15 h 429"/>
              <a:gd name="T4" fmla="*/ 319 w 361"/>
              <a:gd name="T5" fmla="*/ 20 h 429"/>
              <a:gd name="T6" fmla="*/ 318 w 361"/>
              <a:gd name="T7" fmla="*/ 20 h 429"/>
              <a:gd name="T8" fmla="*/ 312 w 361"/>
              <a:gd name="T9" fmla="*/ 49 h 429"/>
              <a:gd name="T10" fmla="*/ 311 w 361"/>
              <a:gd name="T11" fmla="*/ 53 h 429"/>
              <a:gd name="T12" fmla="*/ 308 w 361"/>
              <a:gd name="T13" fmla="*/ 64 h 429"/>
              <a:gd name="T14" fmla="*/ 303 w 361"/>
              <a:gd name="T15" fmla="*/ 79 h 429"/>
              <a:gd name="T16" fmla="*/ 4 w 361"/>
              <a:gd name="T17" fmla="*/ 385 h 429"/>
              <a:gd name="T18" fmla="*/ 0 w 361"/>
              <a:gd name="T19" fmla="*/ 429 h 429"/>
              <a:gd name="T20" fmla="*/ 342 w 361"/>
              <a:gd name="T21" fmla="*/ 92 h 429"/>
              <a:gd name="T22" fmla="*/ 358 w 361"/>
              <a:gd name="T23" fmla="*/ 33 h 429"/>
              <a:gd name="T24" fmla="*/ 361 w 361"/>
              <a:gd name="T25" fmla="*/ 22 h 429"/>
              <a:gd name="T26" fmla="*/ 340 w 361"/>
              <a:gd name="T27" fmla="*/ 0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1" h="429">
                <a:moveTo>
                  <a:pt x="340" y="0"/>
                </a:moveTo>
                <a:cubicBezTo>
                  <a:pt x="330" y="0"/>
                  <a:pt x="322" y="7"/>
                  <a:pt x="319" y="15"/>
                </a:cubicBezTo>
                <a:cubicBezTo>
                  <a:pt x="319" y="17"/>
                  <a:pt x="319" y="18"/>
                  <a:pt x="319" y="20"/>
                </a:cubicBezTo>
                <a:cubicBezTo>
                  <a:pt x="318" y="20"/>
                  <a:pt x="318" y="20"/>
                  <a:pt x="318" y="20"/>
                </a:cubicBezTo>
                <a:cubicBezTo>
                  <a:pt x="317" y="30"/>
                  <a:pt x="314" y="40"/>
                  <a:pt x="312" y="49"/>
                </a:cubicBezTo>
                <a:cubicBezTo>
                  <a:pt x="311" y="51"/>
                  <a:pt x="311" y="52"/>
                  <a:pt x="311" y="53"/>
                </a:cubicBezTo>
                <a:cubicBezTo>
                  <a:pt x="310" y="57"/>
                  <a:pt x="309" y="60"/>
                  <a:pt x="308" y="64"/>
                </a:cubicBezTo>
                <a:cubicBezTo>
                  <a:pt x="306" y="69"/>
                  <a:pt x="305" y="74"/>
                  <a:pt x="303" y="79"/>
                </a:cubicBezTo>
                <a:cubicBezTo>
                  <a:pt x="254" y="227"/>
                  <a:pt x="140" y="336"/>
                  <a:pt x="4" y="385"/>
                </a:cubicBezTo>
                <a:cubicBezTo>
                  <a:pt x="0" y="429"/>
                  <a:pt x="0" y="429"/>
                  <a:pt x="0" y="429"/>
                </a:cubicBezTo>
                <a:cubicBezTo>
                  <a:pt x="156" y="380"/>
                  <a:pt x="287" y="259"/>
                  <a:pt x="342" y="92"/>
                </a:cubicBezTo>
                <a:cubicBezTo>
                  <a:pt x="348" y="72"/>
                  <a:pt x="354" y="53"/>
                  <a:pt x="358" y="33"/>
                </a:cubicBezTo>
                <a:cubicBezTo>
                  <a:pt x="360" y="30"/>
                  <a:pt x="361" y="26"/>
                  <a:pt x="361" y="22"/>
                </a:cubicBezTo>
                <a:cubicBezTo>
                  <a:pt x="361" y="10"/>
                  <a:pt x="351" y="0"/>
                  <a:pt x="340" y="0"/>
                </a:cubicBez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id-ID">
              <a:latin typeface="Agency FB" panose="020B0503020202020204" pitchFamily="34" charset="0"/>
            </a:endParaRPr>
          </a:p>
        </p:txBody>
      </p:sp>
      <p:sp>
        <p:nvSpPr>
          <p:cNvPr id="18" name="Freeform 20"/>
          <p:cNvSpPr>
            <a:spLocks/>
          </p:cNvSpPr>
          <p:nvPr/>
        </p:nvSpPr>
        <p:spPr bwMode="auto">
          <a:xfrm>
            <a:off x="4471497" y="4628331"/>
            <a:ext cx="14506" cy="31084"/>
          </a:xfrm>
          <a:custGeom>
            <a:avLst/>
            <a:gdLst>
              <a:gd name="T0" fmla="*/ 0 w 6"/>
              <a:gd name="T1" fmla="*/ 0 h 13"/>
              <a:gd name="T2" fmla="*/ 6 w 6"/>
              <a:gd name="T3" fmla="*/ 13 h 13"/>
              <a:gd name="T4" fmla="*/ 0 w 6"/>
              <a:gd name="T5" fmla="*/ 0 h 13"/>
            </a:gdLst>
            <a:ahLst/>
            <a:cxnLst>
              <a:cxn ang="0">
                <a:pos x="T0" y="T1"/>
              </a:cxn>
              <a:cxn ang="0">
                <a:pos x="T2" y="T3"/>
              </a:cxn>
              <a:cxn ang="0">
                <a:pos x="T4" y="T5"/>
              </a:cxn>
            </a:cxnLst>
            <a:rect l="0" t="0" r="r" b="b"/>
            <a:pathLst>
              <a:path w="6" h="13">
                <a:moveTo>
                  <a:pt x="0" y="0"/>
                </a:moveTo>
                <a:cubicBezTo>
                  <a:pt x="2" y="4"/>
                  <a:pt x="4" y="8"/>
                  <a:pt x="6" y="13"/>
                </a:cubicBezTo>
                <a:cubicBezTo>
                  <a:pt x="4" y="8"/>
                  <a:pt x="2" y="4"/>
                  <a:pt x="0" y="0"/>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600" b="1">
              <a:latin typeface="Agency FB" panose="020B0503020202020204" pitchFamily="34" charset="0"/>
            </a:endParaRPr>
          </a:p>
        </p:txBody>
      </p:sp>
      <p:sp>
        <p:nvSpPr>
          <p:cNvPr id="19" name="Rectangle 31"/>
          <p:cNvSpPr>
            <a:spLocks noChangeArrowheads="1"/>
          </p:cNvSpPr>
          <p:nvPr/>
        </p:nvSpPr>
        <p:spPr bwMode="auto">
          <a:xfrm>
            <a:off x="4505693" y="4703968"/>
            <a:ext cx="1037" cy="2072"/>
          </a:xfrm>
          <a:prstGeom prst="rect">
            <a:avLst/>
          </a:prstGeom>
          <a:solidFill>
            <a:srgbClr val="33333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id-ID" sz="1600" b="1">
              <a:latin typeface="Agency FB" panose="020B0503020202020204" pitchFamily="34" charset="0"/>
            </a:endParaRPr>
          </a:p>
        </p:txBody>
      </p:sp>
      <p:sp>
        <p:nvSpPr>
          <p:cNvPr id="20" name="Freeform 131"/>
          <p:cNvSpPr>
            <a:spLocks noEditPoints="1"/>
          </p:cNvSpPr>
          <p:nvPr/>
        </p:nvSpPr>
        <p:spPr bwMode="auto">
          <a:xfrm>
            <a:off x="3848612" y="3354746"/>
            <a:ext cx="1502467" cy="1789575"/>
          </a:xfrm>
          <a:custGeom>
            <a:avLst/>
            <a:gdLst>
              <a:gd name="T0" fmla="*/ 405 w 633"/>
              <a:gd name="T1" fmla="*/ 470 h 730"/>
              <a:gd name="T2" fmla="*/ 483 w 633"/>
              <a:gd name="T3" fmla="*/ 380 h 730"/>
              <a:gd name="T4" fmla="*/ 501 w 633"/>
              <a:gd name="T5" fmla="*/ 293 h 730"/>
              <a:gd name="T6" fmla="*/ 437 w 633"/>
              <a:gd name="T7" fmla="*/ 133 h 730"/>
              <a:gd name="T8" fmla="*/ 316 w 633"/>
              <a:gd name="T9" fmla="*/ 8 h 730"/>
              <a:gd name="T10" fmla="*/ 316 w 633"/>
              <a:gd name="T11" fmla="*/ 40 h 730"/>
              <a:gd name="T12" fmla="*/ 316 w 633"/>
              <a:gd name="T13" fmla="*/ 66 h 730"/>
              <a:gd name="T14" fmla="*/ 237 w 633"/>
              <a:gd name="T15" fmla="*/ 95 h 730"/>
              <a:gd name="T16" fmla="*/ 192 w 633"/>
              <a:gd name="T17" fmla="*/ 135 h 730"/>
              <a:gd name="T18" fmla="*/ 141 w 633"/>
              <a:gd name="T19" fmla="*/ 264 h 730"/>
              <a:gd name="T20" fmla="*/ 133 w 633"/>
              <a:gd name="T21" fmla="*/ 339 h 730"/>
              <a:gd name="T22" fmla="*/ 175 w 633"/>
              <a:gd name="T23" fmla="*/ 399 h 730"/>
              <a:gd name="T24" fmla="*/ 181 w 633"/>
              <a:gd name="T25" fmla="*/ 534 h 730"/>
              <a:gd name="T26" fmla="*/ 24 w 633"/>
              <a:gd name="T27" fmla="*/ 730 h 730"/>
              <a:gd name="T28" fmla="*/ 610 w 633"/>
              <a:gd name="T29" fmla="*/ 730 h 730"/>
              <a:gd name="T30" fmla="*/ 453 w 633"/>
              <a:gd name="T31" fmla="*/ 534 h 730"/>
              <a:gd name="T32" fmla="*/ 156 w 633"/>
              <a:gd name="T33" fmla="*/ 275 h 730"/>
              <a:gd name="T34" fmla="*/ 189 w 633"/>
              <a:gd name="T35" fmla="*/ 335 h 730"/>
              <a:gd name="T36" fmla="*/ 195 w 633"/>
              <a:gd name="T37" fmla="*/ 273 h 730"/>
              <a:gd name="T38" fmla="*/ 211 w 633"/>
              <a:gd name="T39" fmla="*/ 190 h 730"/>
              <a:gd name="T40" fmla="*/ 316 w 633"/>
              <a:gd name="T41" fmla="*/ 195 h 730"/>
              <a:gd name="T42" fmla="*/ 380 w 633"/>
              <a:gd name="T43" fmla="*/ 173 h 730"/>
              <a:gd name="T44" fmla="*/ 424 w 633"/>
              <a:gd name="T45" fmla="*/ 192 h 730"/>
              <a:gd name="T46" fmla="*/ 439 w 633"/>
              <a:gd name="T47" fmla="*/ 273 h 730"/>
              <a:gd name="T48" fmla="*/ 445 w 633"/>
              <a:gd name="T49" fmla="*/ 335 h 730"/>
              <a:gd name="T50" fmla="*/ 477 w 633"/>
              <a:gd name="T51" fmla="*/ 275 h 730"/>
              <a:gd name="T52" fmla="*/ 317 w 633"/>
              <a:gd name="T53" fmla="*/ 482 h 730"/>
              <a:gd name="T54" fmla="*/ 189 w 633"/>
              <a:gd name="T55" fmla="*/ 384 h 730"/>
              <a:gd name="T56" fmla="*/ 316 w 633"/>
              <a:gd name="T57" fmla="*/ 503 h 730"/>
              <a:gd name="T58" fmla="*/ 387 w 633"/>
              <a:gd name="T59" fmla="*/ 483 h 730"/>
              <a:gd name="T60" fmla="*/ 319 w 633"/>
              <a:gd name="T61" fmla="*/ 630 h 730"/>
              <a:gd name="T62" fmla="*/ 224 w 633"/>
              <a:gd name="T63" fmla="*/ 525 h 730"/>
              <a:gd name="T64" fmla="*/ 403 w 633"/>
              <a:gd name="T65" fmla="*/ 669 h 730"/>
              <a:gd name="T66" fmla="*/ 318 w 633"/>
              <a:gd name="T67" fmla="*/ 687 h 730"/>
              <a:gd name="T68" fmla="*/ 272 w 633"/>
              <a:gd name="T69" fmla="*/ 626 h 730"/>
              <a:gd name="T70" fmla="*/ 172 w 633"/>
              <a:gd name="T71" fmla="*/ 556 h 730"/>
              <a:gd name="T72" fmla="*/ 214 w 633"/>
              <a:gd name="T73" fmla="*/ 538 h 730"/>
              <a:gd name="T74" fmla="*/ 319 w 633"/>
              <a:gd name="T75" fmla="*/ 655 h 730"/>
              <a:gd name="T76" fmla="*/ 459 w 633"/>
              <a:gd name="T77" fmla="*/ 558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3" h="730">
                <a:moveTo>
                  <a:pt x="453" y="534"/>
                </a:moveTo>
                <a:cubicBezTo>
                  <a:pt x="420" y="520"/>
                  <a:pt x="408" y="498"/>
                  <a:pt x="405" y="470"/>
                </a:cubicBezTo>
                <a:cubicBezTo>
                  <a:pt x="427" y="452"/>
                  <a:pt x="445" y="427"/>
                  <a:pt x="458" y="399"/>
                </a:cubicBezTo>
                <a:cubicBezTo>
                  <a:pt x="468" y="395"/>
                  <a:pt x="476" y="389"/>
                  <a:pt x="483" y="380"/>
                </a:cubicBezTo>
                <a:cubicBezTo>
                  <a:pt x="491" y="369"/>
                  <a:pt x="497" y="355"/>
                  <a:pt x="500" y="339"/>
                </a:cubicBezTo>
                <a:cubicBezTo>
                  <a:pt x="503" y="324"/>
                  <a:pt x="504" y="308"/>
                  <a:pt x="501" y="293"/>
                </a:cubicBezTo>
                <a:cubicBezTo>
                  <a:pt x="500" y="282"/>
                  <a:pt x="497" y="272"/>
                  <a:pt x="492" y="263"/>
                </a:cubicBezTo>
                <a:cubicBezTo>
                  <a:pt x="486" y="212"/>
                  <a:pt x="466" y="165"/>
                  <a:pt x="437" y="133"/>
                </a:cubicBezTo>
                <a:cubicBezTo>
                  <a:pt x="431" y="125"/>
                  <a:pt x="424" y="118"/>
                  <a:pt x="417" y="112"/>
                </a:cubicBezTo>
                <a:cubicBezTo>
                  <a:pt x="439" y="56"/>
                  <a:pt x="386" y="0"/>
                  <a:pt x="316" y="8"/>
                </a:cubicBezTo>
                <a:cubicBezTo>
                  <a:pt x="307" y="9"/>
                  <a:pt x="297" y="11"/>
                  <a:pt x="288" y="14"/>
                </a:cubicBezTo>
                <a:cubicBezTo>
                  <a:pt x="300" y="20"/>
                  <a:pt x="310" y="30"/>
                  <a:pt x="316" y="40"/>
                </a:cubicBezTo>
                <a:cubicBezTo>
                  <a:pt x="320" y="49"/>
                  <a:pt x="321" y="58"/>
                  <a:pt x="316" y="68"/>
                </a:cubicBezTo>
                <a:cubicBezTo>
                  <a:pt x="316" y="67"/>
                  <a:pt x="316" y="67"/>
                  <a:pt x="316" y="66"/>
                </a:cubicBezTo>
                <a:cubicBezTo>
                  <a:pt x="291" y="0"/>
                  <a:pt x="212" y="20"/>
                  <a:pt x="211" y="42"/>
                </a:cubicBezTo>
                <a:cubicBezTo>
                  <a:pt x="231" y="57"/>
                  <a:pt x="237" y="71"/>
                  <a:pt x="237" y="95"/>
                </a:cubicBezTo>
                <a:cubicBezTo>
                  <a:pt x="214" y="95"/>
                  <a:pt x="206" y="79"/>
                  <a:pt x="197" y="56"/>
                </a:cubicBezTo>
                <a:cubicBezTo>
                  <a:pt x="185" y="82"/>
                  <a:pt x="184" y="110"/>
                  <a:pt x="192" y="135"/>
                </a:cubicBezTo>
                <a:cubicBezTo>
                  <a:pt x="164" y="167"/>
                  <a:pt x="144" y="210"/>
                  <a:pt x="141" y="254"/>
                </a:cubicBezTo>
                <a:cubicBezTo>
                  <a:pt x="141" y="258"/>
                  <a:pt x="141" y="261"/>
                  <a:pt x="141" y="264"/>
                </a:cubicBezTo>
                <a:cubicBezTo>
                  <a:pt x="137" y="273"/>
                  <a:pt x="134" y="283"/>
                  <a:pt x="132" y="293"/>
                </a:cubicBezTo>
                <a:cubicBezTo>
                  <a:pt x="130" y="308"/>
                  <a:pt x="130" y="324"/>
                  <a:pt x="133" y="339"/>
                </a:cubicBezTo>
                <a:cubicBezTo>
                  <a:pt x="136" y="355"/>
                  <a:pt x="142" y="369"/>
                  <a:pt x="151" y="380"/>
                </a:cubicBezTo>
                <a:cubicBezTo>
                  <a:pt x="157" y="389"/>
                  <a:pt x="166" y="395"/>
                  <a:pt x="175" y="399"/>
                </a:cubicBezTo>
                <a:cubicBezTo>
                  <a:pt x="188" y="427"/>
                  <a:pt x="206" y="452"/>
                  <a:pt x="228" y="470"/>
                </a:cubicBezTo>
                <a:cubicBezTo>
                  <a:pt x="225" y="498"/>
                  <a:pt x="214" y="520"/>
                  <a:pt x="181" y="534"/>
                </a:cubicBezTo>
                <a:cubicBezTo>
                  <a:pt x="106" y="565"/>
                  <a:pt x="0" y="574"/>
                  <a:pt x="3" y="668"/>
                </a:cubicBezTo>
                <a:cubicBezTo>
                  <a:pt x="3" y="688"/>
                  <a:pt x="11" y="709"/>
                  <a:pt x="24" y="730"/>
                </a:cubicBezTo>
                <a:cubicBezTo>
                  <a:pt x="316" y="730"/>
                  <a:pt x="316" y="730"/>
                  <a:pt x="316" y="730"/>
                </a:cubicBezTo>
                <a:cubicBezTo>
                  <a:pt x="610" y="730"/>
                  <a:pt x="610" y="730"/>
                  <a:pt x="610" y="730"/>
                </a:cubicBezTo>
                <a:cubicBezTo>
                  <a:pt x="622" y="709"/>
                  <a:pt x="630" y="688"/>
                  <a:pt x="631" y="668"/>
                </a:cubicBezTo>
                <a:cubicBezTo>
                  <a:pt x="633" y="574"/>
                  <a:pt x="528" y="565"/>
                  <a:pt x="453" y="534"/>
                </a:cubicBezTo>
                <a:close/>
                <a:moveTo>
                  <a:pt x="189" y="384"/>
                </a:moveTo>
                <a:cubicBezTo>
                  <a:pt x="154" y="378"/>
                  <a:pt x="140" y="313"/>
                  <a:pt x="156" y="275"/>
                </a:cubicBezTo>
                <a:cubicBezTo>
                  <a:pt x="157" y="275"/>
                  <a:pt x="158" y="274"/>
                  <a:pt x="158" y="274"/>
                </a:cubicBezTo>
                <a:cubicBezTo>
                  <a:pt x="182" y="259"/>
                  <a:pt x="189" y="329"/>
                  <a:pt x="189" y="335"/>
                </a:cubicBezTo>
                <a:cubicBezTo>
                  <a:pt x="189" y="360"/>
                  <a:pt x="216" y="369"/>
                  <a:pt x="210" y="352"/>
                </a:cubicBezTo>
                <a:cubicBezTo>
                  <a:pt x="204" y="334"/>
                  <a:pt x="196" y="307"/>
                  <a:pt x="195" y="273"/>
                </a:cubicBezTo>
                <a:cubicBezTo>
                  <a:pt x="195" y="272"/>
                  <a:pt x="195" y="272"/>
                  <a:pt x="195" y="271"/>
                </a:cubicBezTo>
                <a:cubicBezTo>
                  <a:pt x="194" y="245"/>
                  <a:pt x="200" y="216"/>
                  <a:pt x="211" y="190"/>
                </a:cubicBezTo>
                <a:cubicBezTo>
                  <a:pt x="215" y="185"/>
                  <a:pt x="218" y="180"/>
                  <a:pt x="223" y="177"/>
                </a:cubicBezTo>
                <a:cubicBezTo>
                  <a:pt x="244" y="194"/>
                  <a:pt x="275" y="202"/>
                  <a:pt x="316" y="195"/>
                </a:cubicBezTo>
                <a:cubicBezTo>
                  <a:pt x="335" y="191"/>
                  <a:pt x="356" y="185"/>
                  <a:pt x="379" y="174"/>
                </a:cubicBezTo>
                <a:cubicBezTo>
                  <a:pt x="380" y="174"/>
                  <a:pt x="380" y="173"/>
                  <a:pt x="380" y="173"/>
                </a:cubicBezTo>
                <a:cubicBezTo>
                  <a:pt x="405" y="167"/>
                  <a:pt x="412" y="175"/>
                  <a:pt x="423" y="191"/>
                </a:cubicBezTo>
                <a:cubicBezTo>
                  <a:pt x="423" y="191"/>
                  <a:pt x="423" y="191"/>
                  <a:pt x="424" y="192"/>
                </a:cubicBezTo>
                <a:cubicBezTo>
                  <a:pt x="434" y="216"/>
                  <a:pt x="440" y="243"/>
                  <a:pt x="440" y="269"/>
                </a:cubicBezTo>
                <a:cubicBezTo>
                  <a:pt x="439" y="270"/>
                  <a:pt x="439" y="272"/>
                  <a:pt x="439" y="273"/>
                </a:cubicBezTo>
                <a:cubicBezTo>
                  <a:pt x="438" y="307"/>
                  <a:pt x="430" y="334"/>
                  <a:pt x="424" y="352"/>
                </a:cubicBezTo>
                <a:cubicBezTo>
                  <a:pt x="418" y="369"/>
                  <a:pt x="445" y="360"/>
                  <a:pt x="445" y="335"/>
                </a:cubicBezTo>
                <a:cubicBezTo>
                  <a:pt x="445" y="329"/>
                  <a:pt x="452" y="259"/>
                  <a:pt x="476" y="274"/>
                </a:cubicBezTo>
                <a:cubicBezTo>
                  <a:pt x="476" y="274"/>
                  <a:pt x="477" y="274"/>
                  <a:pt x="477" y="275"/>
                </a:cubicBezTo>
                <a:cubicBezTo>
                  <a:pt x="494" y="313"/>
                  <a:pt x="480" y="378"/>
                  <a:pt x="445" y="384"/>
                </a:cubicBezTo>
                <a:cubicBezTo>
                  <a:pt x="421" y="440"/>
                  <a:pt x="377" y="482"/>
                  <a:pt x="317" y="482"/>
                </a:cubicBezTo>
                <a:cubicBezTo>
                  <a:pt x="316" y="482"/>
                  <a:pt x="316" y="482"/>
                  <a:pt x="316" y="482"/>
                </a:cubicBezTo>
                <a:cubicBezTo>
                  <a:pt x="256" y="482"/>
                  <a:pt x="213" y="440"/>
                  <a:pt x="189" y="384"/>
                </a:cubicBezTo>
                <a:close/>
                <a:moveTo>
                  <a:pt x="249" y="484"/>
                </a:moveTo>
                <a:cubicBezTo>
                  <a:pt x="268" y="496"/>
                  <a:pt x="291" y="502"/>
                  <a:pt x="316" y="503"/>
                </a:cubicBezTo>
                <a:cubicBezTo>
                  <a:pt x="317" y="503"/>
                  <a:pt x="317" y="503"/>
                  <a:pt x="317" y="503"/>
                </a:cubicBezTo>
                <a:cubicBezTo>
                  <a:pt x="343" y="503"/>
                  <a:pt x="366" y="496"/>
                  <a:pt x="387" y="483"/>
                </a:cubicBezTo>
                <a:cubicBezTo>
                  <a:pt x="391" y="500"/>
                  <a:pt x="401" y="518"/>
                  <a:pt x="414" y="532"/>
                </a:cubicBezTo>
                <a:cubicBezTo>
                  <a:pt x="374" y="581"/>
                  <a:pt x="346" y="601"/>
                  <a:pt x="319" y="630"/>
                </a:cubicBezTo>
                <a:cubicBezTo>
                  <a:pt x="318" y="629"/>
                  <a:pt x="317" y="629"/>
                  <a:pt x="316" y="628"/>
                </a:cubicBezTo>
                <a:cubicBezTo>
                  <a:pt x="292" y="612"/>
                  <a:pt x="262" y="579"/>
                  <a:pt x="224" y="525"/>
                </a:cubicBezTo>
                <a:cubicBezTo>
                  <a:pt x="235" y="513"/>
                  <a:pt x="244" y="498"/>
                  <a:pt x="249" y="484"/>
                </a:cubicBezTo>
                <a:close/>
                <a:moveTo>
                  <a:pt x="403" y="669"/>
                </a:moveTo>
                <a:cubicBezTo>
                  <a:pt x="391" y="655"/>
                  <a:pt x="383" y="631"/>
                  <a:pt x="362" y="619"/>
                </a:cubicBezTo>
                <a:cubicBezTo>
                  <a:pt x="344" y="631"/>
                  <a:pt x="321" y="669"/>
                  <a:pt x="318" y="687"/>
                </a:cubicBezTo>
                <a:cubicBezTo>
                  <a:pt x="318" y="684"/>
                  <a:pt x="317" y="680"/>
                  <a:pt x="316" y="677"/>
                </a:cubicBezTo>
                <a:cubicBezTo>
                  <a:pt x="308" y="654"/>
                  <a:pt x="281" y="635"/>
                  <a:pt x="272" y="626"/>
                </a:cubicBezTo>
                <a:cubicBezTo>
                  <a:pt x="252" y="635"/>
                  <a:pt x="246" y="653"/>
                  <a:pt x="233" y="670"/>
                </a:cubicBezTo>
                <a:cubicBezTo>
                  <a:pt x="220" y="653"/>
                  <a:pt x="183" y="602"/>
                  <a:pt x="172" y="556"/>
                </a:cubicBezTo>
                <a:cubicBezTo>
                  <a:pt x="187" y="553"/>
                  <a:pt x="201" y="545"/>
                  <a:pt x="213" y="535"/>
                </a:cubicBezTo>
                <a:cubicBezTo>
                  <a:pt x="213" y="536"/>
                  <a:pt x="214" y="537"/>
                  <a:pt x="214" y="538"/>
                </a:cubicBezTo>
                <a:cubicBezTo>
                  <a:pt x="240" y="574"/>
                  <a:pt x="285" y="626"/>
                  <a:pt x="316" y="652"/>
                </a:cubicBezTo>
                <a:cubicBezTo>
                  <a:pt x="317" y="653"/>
                  <a:pt x="318" y="654"/>
                  <a:pt x="319" y="655"/>
                </a:cubicBezTo>
                <a:cubicBezTo>
                  <a:pt x="351" y="612"/>
                  <a:pt x="388" y="581"/>
                  <a:pt x="425" y="541"/>
                </a:cubicBezTo>
                <a:cubicBezTo>
                  <a:pt x="435" y="549"/>
                  <a:pt x="446" y="555"/>
                  <a:pt x="459" y="558"/>
                </a:cubicBezTo>
                <a:cubicBezTo>
                  <a:pt x="446" y="592"/>
                  <a:pt x="425" y="648"/>
                  <a:pt x="403" y="669"/>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a:latin typeface="Agency FB" panose="020B0503020202020204" pitchFamily="34" charset="0"/>
            </a:endParaRPr>
          </a:p>
        </p:txBody>
      </p:sp>
      <p:cxnSp>
        <p:nvCxnSpPr>
          <p:cNvPr id="89" name="Line"/>
          <p:cNvCxnSpPr/>
          <p:nvPr/>
        </p:nvCxnSpPr>
        <p:spPr>
          <a:xfrm flipH="1" flipV="1">
            <a:off x="2797318" y="2726002"/>
            <a:ext cx="613193" cy="530420"/>
          </a:xfrm>
          <a:prstGeom prst="line">
            <a:avLst/>
          </a:prstGeom>
          <a:ln w="12700" cap="flat">
            <a:solidFill>
              <a:schemeClr val="bg1">
                <a:lumMod val="75000"/>
              </a:schemeClr>
            </a:solidFill>
            <a:prstDash val="dash"/>
            <a:miter lim="800000"/>
          </a:ln>
        </p:spPr>
      </p:cxnSp>
      <p:grpSp>
        <p:nvGrpSpPr>
          <p:cNvPr id="2" name="组合 1"/>
          <p:cNvGrpSpPr/>
          <p:nvPr/>
        </p:nvGrpSpPr>
        <p:grpSpPr>
          <a:xfrm>
            <a:off x="2244720" y="2159001"/>
            <a:ext cx="899932" cy="856858"/>
            <a:chOff x="2243959" y="2112361"/>
            <a:chExt cx="997900" cy="950136"/>
          </a:xfrm>
        </p:grpSpPr>
        <p:grpSp>
          <p:nvGrpSpPr>
            <p:cNvPr id="85" name="组合 84"/>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86" name="同心圆 8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87" name="椭圆 8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88" name="TextBox 87"/>
            <p:cNvSpPr txBox="1"/>
            <p:nvPr/>
          </p:nvSpPr>
          <p:spPr>
            <a:xfrm>
              <a:off x="2243959" y="2305784"/>
              <a:ext cx="997900" cy="477794"/>
            </a:xfrm>
            <a:prstGeom prst="rect">
              <a:avLst/>
            </a:prstGeom>
            <a:noFill/>
          </p:spPr>
          <p:txBody>
            <a:bodyPr wrap="square" lIns="0" tIns="0" rIns="0" bIns="0" rtlCol="0">
              <a:spAutoFit/>
            </a:bodyPr>
            <a:lstStyle/>
            <a:p>
              <a:pPr algn="ctr"/>
              <a:r>
                <a:rPr lang="zh-CN" altLang="en-US" sz="1400" b="1" dirty="0" smtClean="0">
                  <a:solidFill>
                    <a:schemeClr val="accent5"/>
                  </a:solidFill>
                  <a:latin typeface="微软雅黑" pitchFamily="34" charset="-122"/>
                  <a:ea typeface="微软雅黑" pitchFamily="34" charset="-122"/>
                </a:rPr>
                <a:t>填加</a:t>
              </a:r>
              <a:endParaRPr lang="en-US" altLang="zh-CN" sz="1400" b="1" dirty="0" smtClean="0">
                <a:solidFill>
                  <a:schemeClr val="accent5"/>
                </a:solidFill>
                <a:latin typeface="微软雅黑" pitchFamily="34" charset="-122"/>
                <a:ea typeface="微软雅黑" pitchFamily="34" charset="-122"/>
              </a:endParaRPr>
            </a:p>
            <a:p>
              <a:pPr algn="ctr"/>
              <a:r>
                <a:rPr lang="zh-CN" altLang="en-US" sz="1400" b="1" dirty="0" smtClean="0">
                  <a:solidFill>
                    <a:schemeClr val="accent5"/>
                  </a:solidFill>
                  <a:latin typeface="微软雅黑" pitchFamily="34" charset="-122"/>
                  <a:ea typeface="微软雅黑" pitchFamily="34" charset="-122"/>
                </a:rPr>
                <a:t>标题</a:t>
              </a:r>
              <a:endParaRPr lang="zh-CN" altLang="en-US" sz="1400" b="1" dirty="0">
                <a:solidFill>
                  <a:schemeClr val="accent5"/>
                </a:solidFill>
                <a:latin typeface="微软雅黑" pitchFamily="34" charset="-122"/>
                <a:ea typeface="微软雅黑" pitchFamily="34" charset="-122"/>
              </a:endParaRPr>
            </a:p>
          </p:txBody>
        </p:sp>
      </p:grpSp>
      <p:grpSp>
        <p:nvGrpSpPr>
          <p:cNvPr id="95" name="组合 94"/>
          <p:cNvGrpSpPr/>
          <p:nvPr/>
        </p:nvGrpSpPr>
        <p:grpSpPr>
          <a:xfrm>
            <a:off x="1191112" y="1981167"/>
            <a:ext cx="899932" cy="856858"/>
            <a:chOff x="2243959" y="2112361"/>
            <a:chExt cx="997900" cy="950136"/>
          </a:xfrm>
        </p:grpSpPr>
        <p:grpSp>
          <p:nvGrpSpPr>
            <p:cNvPr id="96" name="组合 95"/>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98" name="同心圆 9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99" name="椭圆 9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97" name="TextBox 96"/>
            <p:cNvSpPr txBox="1"/>
            <p:nvPr/>
          </p:nvSpPr>
          <p:spPr>
            <a:xfrm>
              <a:off x="2243959" y="2305784"/>
              <a:ext cx="997900" cy="477794"/>
            </a:xfrm>
            <a:prstGeom prst="rect">
              <a:avLst/>
            </a:prstGeom>
            <a:noFill/>
          </p:spPr>
          <p:txBody>
            <a:bodyPr wrap="square" lIns="0" tIns="0" rIns="0" bIns="0" rtlCol="0">
              <a:spAutoFit/>
            </a:bodyPr>
            <a:lstStyle/>
            <a:p>
              <a:pPr algn="ctr"/>
              <a:r>
                <a:rPr lang="zh-CN" altLang="en-US" sz="1400" b="1" dirty="0" smtClean="0">
                  <a:solidFill>
                    <a:schemeClr val="accent4"/>
                  </a:solidFill>
                  <a:latin typeface="微软雅黑" pitchFamily="34" charset="-122"/>
                  <a:ea typeface="微软雅黑" pitchFamily="34" charset="-122"/>
                </a:rPr>
                <a:t>填加</a:t>
              </a:r>
              <a:endParaRPr lang="en-US" altLang="zh-CN" sz="1400" b="1" dirty="0" smtClean="0">
                <a:solidFill>
                  <a:schemeClr val="accent4"/>
                </a:solidFill>
                <a:latin typeface="微软雅黑" pitchFamily="34" charset="-122"/>
                <a:ea typeface="微软雅黑" pitchFamily="34" charset="-122"/>
              </a:endParaRPr>
            </a:p>
            <a:p>
              <a:pPr algn="ctr"/>
              <a:r>
                <a:rPr lang="zh-CN" altLang="en-US" sz="1400" b="1" dirty="0" smtClean="0">
                  <a:solidFill>
                    <a:schemeClr val="accent4"/>
                  </a:solidFill>
                  <a:latin typeface="微软雅黑" pitchFamily="34" charset="-122"/>
                  <a:ea typeface="微软雅黑" pitchFamily="34" charset="-122"/>
                </a:rPr>
                <a:t>标题</a:t>
              </a:r>
              <a:endParaRPr lang="zh-CN" altLang="en-US" sz="1400" b="1" dirty="0">
                <a:solidFill>
                  <a:schemeClr val="accent4"/>
                </a:solidFill>
                <a:latin typeface="微软雅黑" pitchFamily="34" charset="-122"/>
                <a:ea typeface="微软雅黑" pitchFamily="34" charset="-122"/>
              </a:endParaRPr>
            </a:p>
          </p:txBody>
        </p:sp>
      </p:grpSp>
      <p:grpSp>
        <p:nvGrpSpPr>
          <p:cNvPr id="105" name="组合 104"/>
          <p:cNvGrpSpPr/>
          <p:nvPr/>
        </p:nvGrpSpPr>
        <p:grpSpPr>
          <a:xfrm>
            <a:off x="3571565" y="1531434"/>
            <a:ext cx="899932" cy="856858"/>
            <a:chOff x="2243959" y="2112361"/>
            <a:chExt cx="997900" cy="950136"/>
          </a:xfrm>
        </p:grpSpPr>
        <p:grpSp>
          <p:nvGrpSpPr>
            <p:cNvPr id="106" name="组合 105"/>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08" name="同心圆 10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09" name="椭圆 10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07" name="TextBox 106"/>
            <p:cNvSpPr txBox="1"/>
            <p:nvPr/>
          </p:nvSpPr>
          <p:spPr>
            <a:xfrm>
              <a:off x="2243959" y="2388900"/>
              <a:ext cx="997900" cy="409538"/>
            </a:xfrm>
            <a:prstGeom prst="rect">
              <a:avLst/>
            </a:prstGeom>
            <a:noFill/>
          </p:spPr>
          <p:txBody>
            <a:bodyPr wrap="square" lIns="0" tIns="0" rIns="0" bIns="0" rtlCol="0">
              <a:spAutoFit/>
            </a:bodyPr>
            <a:lstStyle/>
            <a:p>
              <a:pPr algn="ctr"/>
              <a:r>
                <a:rPr lang="zh-CN" altLang="en-US" sz="1200" b="1" dirty="0" smtClean="0">
                  <a:solidFill>
                    <a:schemeClr val="accent3"/>
                  </a:solidFill>
                  <a:latin typeface="微软雅黑" pitchFamily="34" charset="-122"/>
                  <a:ea typeface="微软雅黑" pitchFamily="34" charset="-122"/>
                </a:rPr>
                <a:t>填加</a:t>
              </a:r>
              <a:endParaRPr lang="en-US" altLang="zh-CN" sz="1200" b="1" dirty="0" smtClean="0">
                <a:solidFill>
                  <a:schemeClr val="accent3"/>
                </a:solidFill>
                <a:latin typeface="微软雅黑" pitchFamily="34" charset="-122"/>
                <a:ea typeface="微软雅黑" pitchFamily="34" charset="-122"/>
              </a:endParaRPr>
            </a:p>
            <a:p>
              <a:pPr algn="ctr"/>
              <a:r>
                <a:rPr lang="zh-CN" altLang="en-US" sz="1200" b="1" dirty="0" smtClean="0">
                  <a:solidFill>
                    <a:schemeClr val="accent3"/>
                  </a:solidFill>
                  <a:latin typeface="微软雅黑" pitchFamily="34" charset="-122"/>
                  <a:ea typeface="微软雅黑" pitchFamily="34" charset="-122"/>
                </a:rPr>
                <a:t>标题</a:t>
              </a:r>
              <a:endParaRPr lang="zh-CN" altLang="en-US" sz="1200" b="1" dirty="0">
                <a:solidFill>
                  <a:schemeClr val="accent3"/>
                </a:solidFill>
                <a:latin typeface="微软雅黑" pitchFamily="34" charset="-122"/>
                <a:ea typeface="微软雅黑" pitchFamily="34" charset="-122"/>
              </a:endParaRPr>
            </a:p>
          </p:txBody>
        </p:sp>
      </p:grpSp>
      <p:grpSp>
        <p:nvGrpSpPr>
          <p:cNvPr id="110" name="组合 109"/>
          <p:cNvGrpSpPr/>
          <p:nvPr/>
        </p:nvGrpSpPr>
        <p:grpSpPr>
          <a:xfrm>
            <a:off x="5153829" y="1642188"/>
            <a:ext cx="899932" cy="856858"/>
            <a:chOff x="2243959" y="2112361"/>
            <a:chExt cx="997900" cy="950136"/>
          </a:xfrm>
        </p:grpSpPr>
        <p:grpSp>
          <p:nvGrpSpPr>
            <p:cNvPr id="111" name="组合 110"/>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13" name="同心圆 1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14" name="椭圆 11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12" name="TextBox 111"/>
            <p:cNvSpPr txBox="1"/>
            <p:nvPr/>
          </p:nvSpPr>
          <p:spPr>
            <a:xfrm>
              <a:off x="2243959" y="2345937"/>
              <a:ext cx="997900" cy="477794"/>
            </a:xfrm>
            <a:prstGeom prst="rect">
              <a:avLst/>
            </a:prstGeom>
            <a:noFill/>
          </p:spPr>
          <p:txBody>
            <a:bodyPr wrap="square" lIns="0" tIns="0" rIns="0" bIns="0" rtlCol="0">
              <a:spAutoFit/>
            </a:bodyPr>
            <a:lstStyle/>
            <a:p>
              <a:pPr algn="ctr"/>
              <a:r>
                <a:rPr lang="zh-CN" altLang="en-US" sz="1400" b="1" dirty="0" smtClean="0">
                  <a:solidFill>
                    <a:schemeClr val="accent5"/>
                  </a:solidFill>
                  <a:latin typeface="微软雅黑" pitchFamily="34" charset="-122"/>
                  <a:ea typeface="微软雅黑" pitchFamily="34" charset="-122"/>
                </a:rPr>
                <a:t>填加</a:t>
              </a:r>
              <a:endParaRPr lang="en-US" altLang="zh-CN" sz="1400" b="1" dirty="0" smtClean="0">
                <a:solidFill>
                  <a:schemeClr val="accent5"/>
                </a:solidFill>
                <a:latin typeface="微软雅黑" pitchFamily="34" charset="-122"/>
                <a:ea typeface="微软雅黑" pitchFamily="34" charset="-122"/>
              </a:endParaRPr>
            </a:p>
            <a:p>
              <a:pPr algn="ctr"/>
              <a:r>
                <a:rPr lang="zh-CN" altLang="en-US" sz="1400" b="1" dirty="0" smtClean="0">
                  <a:solidFill>
                    <a:schemeClr val="accent5"/>
                  </a:solidFill>
                  <a:latin typeface="微软雅黑" pitchFamily="34" charset="-122"/>
                  <a:ea typeface="微软雅黑" pitchFamily="34" charset="-122"/>
                </a:rPr>
                <a:t>标题</a:t>
              </a:r>
              <a:endParaRPr lang="zh-CN" altLang="en-US" sz="1400" b="1" dirty="0">
                <a:solidFill>
                  <a:schemeClr val="accent5"/>
                </a:solidFill>
                <a:latin typeface="微软雅黑" pitchFamily="34" charset="-122"/>
                <a:ea typeface="微软雅黑" pitchFamily="34" charset="-122"/>
              </a:endParaRPr>
            </a:p>
          </p:txBody>
        </p:sp>
      </p:grpSp>
      <p:grpSp>
        <p:nvGrpSpPr>
          <p:cNvPr id="115" name="组合 114"/>
          <p:cNvGrpSpPr/>
          <p:nvPr/>
        </p:nvGrpSpPr>
        <p:grpSpPr>
          <a:xfrm>
            <a:off x="6365476" y="1358724"/>
            <a:ext cx="899932" cy="856858"/>
            <a:chOff x="2243959" y="2112361"/>
            <a:chExt cx="997900" cy="950136"/>
          </a:xfrm>
        </p:grpSpPr>
        <p:grpSp>
          <p:nvGrpSpPr>
            <p:cNvPr id="116" name="组合 115"/>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18" name="同心圆 1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19" name="椭圆 11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17" name="TextBox 116"/>
            <p:cNvSpPr txBox="1"/>
            <p:nvPr/>
          </p:nvSpPr>
          <p:spPr>
            <a:xfrm>
              <a:off x="2243959" y="2340869"/>
              <a:ext cx="997900" cy="477794"/>
            </a:xfrm>
            <a:prstGeom prst="rect">
              <a:avLst/>
            </a:prstGeom>
            <a:noFill/>
          </p:spPr>
          <p:txBody>
            <a:bodyPr wrap="square" lIns="0" tIns="0" rIns="0" bIns="0" rtlCol="0">
              <a:spAutoFit/>
            </a:bodyPr>
            <a:lstStyle/>
            <a:p>
              <a:pPr algn="ctr"/>
              <a:r>
                <a:rPr lang="zh-CN" altLang="en-US" sz="1400" b="1" dirty="0" smtClean="0">
                  <a:solidFill>
                    <a:schemeClr val="accent1"/>
                  </a:solidFill>
                  <a:latin typeface="微软雅黑" pitchFamily="34" charset="-122"/>
                  <a:ea typeface="微软雅黑" pitchFamily="34" charset="-122"/>
                </a:rPr>
                <a:t>填加</a:t>
              </a:r>
              <a:endParaRPr lang="en-US" altLang="zh-CN" sz="1400" b="1" dirty="0" smtClean="0">
                <a:solidFill>
                  <a:schemeClr val="accent1"/>
                </a:solidFill>
                <a:latin typeface="微软雅黑" pitchFamily="34" charset="-122"/>
                <a:ea typeface="微软雅黑" pitchFamily="34" charset="-122"/>
              </a:endParaRPr>
            </a:p>
            <a:p>
              <a:pPr algn="ctr"/>
              <a:r>
                <a:rPr lang="zh-CN" altLang="en-US" sz="1400" b="1" dirty="0" smtClean="0">
                  <a:solidFill>
                    <a:schemeClr val="accent1"/>
                  </a:solidFill>
                  <a:latin typeface="微软雅黑" pitchFamily="34" charset="-122"/>
                  <a:ea typeface="微软雅黑" pitchFamily="34" charset="-122"/>
                </a:rPr>
                <a:t>标题</a:t>
              </a:r>
              <a:endParaRPr lang="zh-CN" altLang="en-US" sz="1400" b="1" dirty="0">
                <a:solidFill>
                  <a:schemeClr val="accent1"/>
                </a:solidFill>
                <a:latin typeface="微软雅黑" pitchFamily="34" charset="-122"/>
                <a:ea typeface="微软雅黑" pitchFamily="34" charset="-122"/>
              </a:endParaRPr>
            </a:p>
          </p:txBody>
        </p:sp>
      </p:grpSp>
      <p:grpSp>
        <p:nvGrpSpPr>
          <p:cNvPr id="120" name="组合 119"/>
          <p:cNvGrpSpPr/>
          <p:nvPr/>
        </p:nvGrpSpPr>
        <p:grpSpPr>
          <a:xfrm>
            <a:off x="7311471" y="2369589"/>
            <a:ext cx="710898" cy="676872"/>
            <a:chOff x="2243959" y="2112361"/>
            <a:chExt cx="997900" cy="950136"/>
          </a:xfrm>
        </p:grpSpPr>
        <p:grpSp>
          <p:nvGrpSpPr>
            <p:cNvPr id="121" name="组合 120"/>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23" name="同心圆 1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24" name="椭圆 12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22" name="TextBox 121"/>
            <p:cNvSpPr txBox="1"/>
            <p:nvPr/>
          </p:nvSpPr>
          <p:spPr>
            <a:xfrm>
              <a:off x="2243959" y="2353445"/>
              <a:ext cx="997900" cy="475234"/>
            </a:xfrm>
            <a:prstGeom prst="rect">
              <a:avLst/>
            </a:prstGeom>
            <a:noFill/>
          </p:spPr>
          <p:txBody>
            <a:bodyPr wrap="square" lIns="0" tIns="0" rIns="0" bIns="0" rtlCol="0">
              <a:spAutoFit/>
            </a:bodyPr>
            <a:lstStyle/>
            <a:p>
              <a:pPr algn="ctr"/>
              <a:r>
                <a:rPr lang="zh-CN" altLang="en-US" sz="1100" b="1" dirty="0" smtClean="0">
                  <a:solidFill>
                    <a:schemeClr val="accent2"/>
                  </a:solidFill>
                  <a:latin typeface="微软雅黑" pitchFamily="34" charset="-122"/>
                  <a:ea typeface="微软雅黑" pitchFamily="34" charset="-122"/>
                </a:rPr>
                <a:t>填加</a:t>
              </a:r>
              <a:endParaRPr lang="en-US" altLang="zh-CN" sz="1100" b="1" dirty="0" smtClean="0">
                <a:solidFill>
                  <a:schemeClr val="accent2"/>
                </a:solidFill>
                <a:latin typeface="微软雅黑" pitchFamily="34" charset="-122"/>
                <a:ea typeface="微软雅黑" pitchFamily="34" charset="-122"/>
              </a:endParaRPr>
            </a:p>
            <a:p>
              <a:pPr algn="ctr"/>
              <a:r>
                <a:rPr lang="zh-CN" altLang="en-US" sz="1100" b="1" dirty="0" smtClean="0">
                  <a:solidFill>
                    <a:schemeClr val="accent2"/>
                  </a:solidFill>
                  <a:latin typeface="微软雅黑" pitchFamily="34" charset="-122"/>
                  <a:ea typeface="微软雅黑" pitchFamily="34" charset="-122"/>
                </a:rPr>
                <a:t>标题</a:t>
              </a:r>
              <a:endParaRPr lang="zh-CN" altLang="en-US" sz="1100" b="1" dirty="0">
                <a:solidFill>
                  <a:schemeClr val="accent2"/>
                </a:solidFill>
                <a:latin typeface="微软雅黑" pitchFamily="34" charset="-122"/>
                <a:ea typeface="微软雅黑" pitchFamily="34" charset="-122"/>
              </a:endParaRPr>
            </a:p>
          </p:txBody>
        </p:sp>
      </p:grpSp>
      <p:grpSp>
        <p:nvGrpSpPr>
          <p:cNvPr id="125" name="组合 124"/>
          <p:cNvGrpSpPr/>
          <p:nvPr/>
        </p:nvGrpSpPr>
        <p:grpSpPr>
          <a:xfrm>
            <a:off x="2385300" y="1303750"/>
            <a:ext cx="710898" cy="676872"/>
            <a:chOff x="2243959" y="2112361"/>
            <a:chExt cx="997900" cy="950136"/>
          </a:xfrm>
        </p:grpSpPr>
        <p:grpSp>
          <p:nvGrpSpPr>
            <p:cNvPr id="126" name="组合 125"/>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28" name="同心圆 1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29" name="椭圆 12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27" name="TextBox 126"/>
            <p:cNvSpPr txBox="1"/>
            <p:nvPr/>
          </p:nvSpPr>
          <p:spPr>
            <a:xfrm>
              <a:off x="2243959" y="2353445"/>
              <a:ext cx="997900" cy="475234"/>
            </a:xfrm>
            <a:prstGeom prst="rect">
              <a:avLst/>
            </a:prstGeom>
            <a:noFill/>
          </p:spPr>
          <p:txBody>
            <a:bodyPr wrap="square" lIns="0" tIns="0" rIns="0" bIns="0" rtlCol="0">
              <a:spAutoFit/>
            </a:bodyPr>
            <a:lstStyle/>
            <a:p>
              <a:pPr algn="ctr"/>
              <a:r>
                <a:rPr lang="zh-CN" altLang="en-US" sz="1100" b="1" dirty="0" smtClean="0">
                  <a:solidFill>
                    <a:schemeClr val="accent1"/>
                  </a:solidFill>
                  <a:latin typeface="微软雅黑" pitchFamily="34" charset="-122"/>
                  <a:ea typeface="微软雅黑" pitchFamily="34" charset="-122"/>
                </a:rPr>
                <a:t>填加</a:t>
              </a:r>
              <a:endParaRPr lang="en-US" altLang="zh-CN" sz="1100" b="1" dirty="0" smtClean="0">
                <a:solidFill>
                  <a:schemeClr val="accent1"/>
                </a:solidFill>
                <a:latin typeface="微软雅黑" pitchFamily="34" charset="-122"/>
                <a:ea typeface="微软雅黑" pitchFamily="34" charset="-122"/>
              </a:endParaRPr>
            </a:p>
            <a:p>
              <a:pPr algn="ctr"/>
              <a:r>
                <a:rPr lang="zh-CN" altLang="en-US" sz="1100" b="1" dirty="0" smtClean="0">
                  <a:solidFill>
                    <a:schemeClr val="accent1"/>
                  </a:solidFill>
                  <a:latin typeface="微软雅黑" pitchFamily="34" charset="-122"/>
                  <a:ea typeface="微软雅黑" pitchFamily="34" charset="-122"/>
                </a:rPr>
                <a:t>标题</a:t>
              </a:r>
              <a:endParaRPr lang="zh-CN" altLang="en-US" sz="1100" b="1" dirty="0">
                <a:solidFill>
                  <a:schemeClr val="accent1"/>
                </a:solidFill>
                <a:latin typeface="微软雅黑" pitchFamily="34" charset="-122"/>
                <a:ea typeface="微软雅黑" pitchFamily="34" charset="-122"/>
              </a:endParaRPr>
            </a:p>
          </p:txBody>
        </p:sp>
      </p:grpSp>
      <p:grpSp>
        <p:nvGrpSpPr>
          <p:cNvPr id="130" name="组合 129"/>
          <p:cNvGrpSpPr/>
          <p:nvPr/>
        </p:nvGrpSpPr>
        <p:grpSpPr>
          <a:xfrm>
            <a:off x="1403648" y="2998612"/>
            <a:ext cx="710898" cy="676872"/>
            <a:chOff x="2243959" y="2112361"/>
            <a:chExt cx="997900" cy="950136"/>
          </a:xfrm>
        </p:grpSpPr>
        <p:grpSp>
          <p:nvGrpSpPr>
            <p:cNvPr id="131" name="组合 130"/>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33" name="同心圆 1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34" name="椭圆 13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32" name="TextBox 131"/>
            <p:cNvSpPr txBox="1"/>
            <p:nvPr/>
          </p:nvSpPr>
          <p:spPr>
            <a:xfrm>
              <a:off x="2243959" y="2353445"/>
              <a:ext cx="997900" cy="475234"/>
            </a:xfrm>
            <a:prstGeom prst="rect">
              <a:avLst/>
            </a:prstGeom>
            <a:noFill/>
          </p:spPr>
          <p:txBody>
            <a:bodyPr wrap="square" lIns="0" tIns="0" rIns="0" bIns="0" rtlCol="0">
              <a:spAutoFit/>
            </a:bodyPr>
            <a:lstStyle/>
            <a:p>
              <a:pPr algn="ctr"/>
              <a:r>
                <a:rPr lang="zh-CN" altLang="en-US" sz="1100" b="1" dirty="0" smtClean="0">
                  <a:solidFill>
                    <a:schemeClr val="accent1"/>
                  </a:solidFill>
                  <a:latin typeface="微软雅黑" pitchFamily="34" charset="-122"/>
                  <a:ea typeface="微软雅黑" pitchFamily="34" charset="-122"/>
                </a:rPr>
                <a:t>填加</a:t>
              </a:r>
              <a:endParaRPr lang="en-US" altLang="zh-CN" sz="1100" b="1" dirty="0" smtClean="0">
                <a:solidFill>
                  <a:schemeClr val="accent1"/>
                </a:solidFill>
                <a:latin typeface="微软雅黑" pitchFamily="34" charset="-122"/>
                <a:ea typeface="微软雅黑" pitchFamily="34" charset="-122"/>
              </a:endParaRPr>
            </a:p>
            <a:p>
              <a:pPr algn="ctr"/>
              <a:r>
                <a:rPr lang="zh-CN" altLang="en-US" sz="1100" b="1" dirty="0" smtClean="0">
                  <a:solidFill>
                    <a:schemeClr val="accent1"/>
                  </a:solidFill>
                  <a:latin typeface="微软雅黑" pitchFamily="34" charset="-122"/>
                  <a:ea typeface="微软雅黑" pitchFamily="34" charset="-122"/>
                </a:rPr>
                <a:t>标题</a:t>
              </a:r>
              <a:endParaRPr lang="zh-CN" altLang="en-US" sz="1100" b="1" dirty="0">
                <a:solidFill>
                  <a:schemeClr val="accent1"/>
                </a:solidFill>
                <a:latin typeface="微软雅黑" pitchFamily="34" charset="-122"/>
                <a:ea typeface="微软雅黑" pitchFamily="34" charset="-122"/>
              </a:endParaRPr>
            </a:p>
          </p:txBody>
        </p:sp>
      </p:grpSp>
      <p:grpSp>
        <p:nvGrpSpPr>
          <p:cNvPr id="135" name="组合 134"/>
          <p:cNvGrpSpPr/>
          <p:nvPr/>
        </p:nvGrpSpPr>
        <p:grpSpPr>
          <a:xfrm>
            <a:off x="5855755" y="2627385"/>
            <a:ext cx="710898" cy="676872"/>
            <a:chOff x="2243959" y="2112361"/>
            <a:chExt cx="997900" cy="950136"/>
          </a:xfrm>
        </p:grpSpPr>
        <p:grpSp>
          <p:nvGrpSpPr>
            <p:cNvPr id="136" name="组合 135"/>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38" name="同心圆 1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39" name="椭圆 13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37" name="TextBox 136"/>
            <p:cNvSpPr txBox="1"/>
            <p:nvPr/>
          </p:nvSpPr>
          <p:spPr>
            <a:xfrm>
              <a:off x="2243959" y="2353445"/>
              <a:ext cx="997900" cy="475234"/>
            </a:xfrm>
            <a:prstGeom prst="rect">
              <a:avLst/>
            </a:prstGeom>
            <a:noFill/>
          </p:spPr>
          <p:txBody>
            <a:bodyPr wrap="square" lIns="0" tIns="0" rIns="0" bIns="0" rtlCol="0">
              <a:spAutoFit/>
            </a:bodyPr>
            <a:lstStyle/>
            <a:p>
              <a:pPr algn="ctr"/>
              <a:r>
                <a:rPr lang="zh-CN" altLang="en-US" sz="1100" b="1" dirty="0" smtClean="0">
                  <a:solidFill>
                    <a:schemeClr val="accent3"/>
                  </a:solidFill>
                  <a:latin typeface="微软雅黑" pitchFamily="34" charset="-122"/>
                  <a:ea typeface="微软雅黑" pitchFamily="34" charset="-122"/>
                </a:rPr>
                <a:t>填加</a:t>
              </a:r>
              <a:endParaRPr lang="en-US" altLang="zh-CN" sz="1100" b="1" dirty="0" smtClean="0">
                <a:solidFill>
                  <a:schemeClr val="accent3"/>
                </a:solidFill>
                <a:latin typeface="微软雅黑" pitchFamily="34" charset="-122"/>
                <a:ea typeface="微软雅黑" pitchFamily="34" charset="-122"/>
              </a:endParaRPr>
            </a:p>
            <a:p>
              <a:pPr algn="ctr"/>
              <a:r>
                <a:rPr lang="zh-CN" altLang="en-US" sz="1100" b="1" dirty="0" smtClean="0">
                  <a:solidFill>
                    <a:schemeClr val="accent3"/>
                  </a:solidFill>
                  <a:latin typeface="微软雅黑" pitchFamily="34" charset="-122"/>
                  <a:ea typeface="微软雅黑" pitchFamily="34" charset="-122"/>
                </a:rPr>
                <a:t>标题</a:t>
              </a:r>
              <a:endParaRPr lang="zh-CN" altLang="en-US" sz="1100" b="1" dirty="0">
                <a:solidFill>
                  <a:schemeClr val="accent3"/>
                </a:solidFill>
                <a:latin typeface="微软雅黑" pitchFamily="34" charset="-122"/>
                <a:ea typeface="微软雅黑" pitchFamily="34" charset="-122"/>
              </a:endParaRPr>
            </a:p>
          </p:txBody>
        </p:sp>
      </p:grpSp>
      <p:grpSp>
        <p:nvGrpSpPr>
          <p:cNvPr id="140" name="组合 139"/>
          <p:cNvGrpSpPr/>
          <p:nvPr/>
        </p:nvGrpSpPr>
        <p:grpSpPr>
          <a:xfrm>
            <a:off x="7660430" y="1636045"/>
            <a:ext cx="710898" cy="676872"/>
            <a:chOff x="2243959" y="2112361"/>
            <a:chExt cx="997900" cy="950136"/>
          </a:xfrm>
        </p:grpSpPr>
        <p:grpSp>
          <p:nvGrpSpPr>
            <p:cNvPr id="141" name="组合 140"/>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43" name="同心圆 1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44" name="椭圆 14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42" name="TextBox 141"/>
            <p:cNvSpPr txBox="1"/>
            <p:nvPr/>
          </p:nvSpPr>
          <p:spPr>
            <a:xfrm>
              <a:off x="2243959" y="2353445"/>
              <a:ext cx="997900" cy="475234"/>
            </a:xfrm>
            <a:prstGeom prst="rect">
              <a:avLst/>
            </a:prstGeom>
            <a:noFill/>
          </p:spPr>
          <p:txBody>
            <a:bodyPr wrap="square" lIns="0" tIns="0" rIns="0" bIns="0" rtlCol="0">
              <a:spAutoFit/>
            </a:bodyPr>
            <a:lstStyle/>
            <a:p>
              <a:pPr algn="ctr"/>
              <a:r>
                <a:rPr lang="zh-CN" altLang="en-US" sz="1100" b="1" dirty="0" smtClean="0">
                  <a:solidFill>
                    <a:schemeClr val="accent5"/>
                  </a:solidFill>
                  <a:latin typeface="微软雅黑" pitchFamily="34" charset="-122"/>
                  <a:ea typeface="微软雅黑" pitchFamily="34" charset="-122"/>
                </a:rPr>
                <a:t>填加</a:t>
              </a:r>
              <a:endParaRPr lang="en-US" altLang="zh-CN" sz="1100" b="1" dirty="0" smtClean="0">
                <a:solidFill>
                  <a:schemeClr val="accent5"/>
                </a:solidFill>
                <a:latin typeface="微软雅黑" pitchFamily="34" charset="-122"/>
                <a:ea typeface="微软雅黑" pitchFamily="34" charset="-122"/>
              </a:endParaRPr>
            </a:p>
            <a:p>
              <a:pPr algn="ctr"/>
              <a:r>
                <a:rPr lang="zh-CN" altLang="en-US" sz="1100" b="1" dirty="0" smtClean="0">
                  <a:solidFill>
                    <a:schemeClr val="accent5"/>
                  </a:solidFill>
                  <a:latin typeface="微软雅黑" pitchFamily="34" charset="-122"/>
                  <a:ea typeface="微软雅黑" pitchFamily="34" charset="-122"/>
                </a:rPr>
                <a:t>标题</a:t>
              </a:r>
              <a:endParaRPr lang="zh-CN" altLang="en-US" sz="1100" b="1" dirty="0">
                <a:solidFill>
                  <a:schemeClr val="accent5"/>
                </a:solidFill>
                <a:latin typeface="微软雅黑" pitchFamily="34" charset="-122"/>
                <a:ea typeface="微软雅黑" pitchFamily="34" charset="-122"/>
              </a:endParaRPr>
            </a:p>
          </p:txBody>
        </p:sp>
      </p:grpSp>
      <p:grpSp>
        <p:nvGrpSpPr>
          <p:cNvPr id="145" name="组合 144"/>
          <p:cNvGrpSpPr/>
          <p:nvPr/>
        </p:nvGrpSpPr>
        <p:grpSpPr>
          <a:xfrm>
            <a:off x="6989553" y="3572659"/>
            <a:ext cx="710898" cy="676872"/>
            <a:chOff x="2243959" y="2112361"/>
            <a:chExt cx="997900" cy="950136"/>
          </a:xfrm>
        </p:grpSpPr>
        <p:grpSp>
          <p:nvGrpSpPr>
            <p:cNvPr id="146" name="组合 145"/>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48" name="同心圆 1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49" name="椭圆 14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47" name="TextBox 146"/>
            <p:cNvSpPr txBox="1"/>
            <p:nvPr/>
          </p:nvSpPr>
          <p:spPr>
            <a:xfrm>
              <a:off x="2243959" y="2353445"/>
              <a:ext cx="997900" cy="475234"/>
            </a:xfrm>
            <a:prstGeom prst="rect">
              <a:avLst/>
            </a:prstGeom>
            <a:noFill/>
          </p:spPr>
          <p:txBody>
            <a:bodyPr wrap="square" lIns="0" tIns="0" rIns="0" bIns="0" rtlCol="0">
              <a:spAutoFit/>
            </a:bodyPr>
            <a:lstStyle/>
            <a:p>
              <a:pPr algn="ctr"/>
              <a:r>
                <a:rPr lang="zh-CN" altLang="en-US" sz="1100" b="1" dirty="0" smtClean="0">
                  <a:solidFill>
                    <a:schemeClr val="accent1"/>
                  </a:solidFill>
                  <a:latin typeface="微软雅黑" pitchFamily="34" charset="-122"/>
                  <a:ea typeface="微软雅黑" pitchFamily="34" charset="-122"/>
                </a:rPr>
                <a:t>填加</a:t>
              </a:r>
              <a:endParaRPr lang="en-US" altLang="zh-CN" sz="1100" b="1" dirty="0" smtClean="0">
                <a:solidFill>
                  <a:schemeClr val="accent1"/>
                </a:solidFill>
                <a:latin typeface="微软雅黑" pitchFamily="34" charset="-122"/>
                <a:ea typeface="微软雅黑" pitchFamily="34" charset="-122"/>
              </a:endParaRPr>
            </a:p>
            <a:p>
              <a:pPr algn="ctr"/>
              <a:r>
                <a:rPr lang="zh-CN" altLang="en-US" sz="1100" b="1" dirty="0" smtClean="0">
                  <a:solidFill>
                    <a:schemeClr val="accent1"/>
                  </a:solidFill>
                  <a:latin typeface="微软雅黑" pitchFamily="34" charset="-122"/>
                  <a:ea typeface="微软雅黑" pitchFamily="34" charset="-122"/>
                </a:rPr>
                <a:t>标题</a:t>
              </a:r>
              <a:endParaRPr lang="zh-CN" altLang="en-US" sz="1100" b="1" dirty="0">
                <a:solidFill>
                  <a:schemeClr val="accent1"/>
                </a:solidFill>
                <a:latin typeface="微软雅黑" pitchFamily="34" charset="-122"/>
                <a:ea typeface="微软雅黑" pitchFamily="34" charset="-122"/>
              </a:endParaRPr>
            </a:p>
          </p:txBody>
        </p:sp>
      </p:grpSp>
      <p:grpSp>
        <p:nvGrpSpPr>
          <p:cNvPr id="150" name="组合 149"/>
          <p:cNvGrpSpPr/>
          <p:nvPr/>
        </p:nvGrpSpPr>
        <p:grpSpPr>
          <a:xfrm>
            <a:off x="6680524" y="2912533"/>
            <a:ext cx="618058" cy="588476"/>
            <a:chOff x="2257865" y="2112361"/>
            <a:chExt cx="997900" cy="950136"/>
          </a:xfrm>
        </p:grpSpPr>
        <p:grpSp>
          <p:nvGrpSpPr>
            <p:cNvPr id="151" name="组合 150"/>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53" name="同心圆 1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54" name="椭圆 15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52" name="TextBox 151"/>
            <p:cNvSpPr txBox="1"/>
            <p:nvPr/>
          </p:nvSpPr>
          <p:spPr>
            <a:xfrm>
              <a:off x="2257865" y="2313438"/>
              <a:ext cx="997900" cy="521773"/>
            </a:xfrm>
            <a:prstGeom prst="rect">
              <a:avLst/>
            </a:prstGeom>
            <a:noFill/>
          </p:spPr>
          <p:txBody>
            <a:bodyPr wrap="square" lIns="0" tIns="0" rIns="0" bIns="0" rtlCol="0">
              <a:spAutoFit/>
            </a:bodyPr>
            <a:lstStyle/>
            <a:p>
              <a:pPr algn="ctr"/>
              <a:r>
                <a:rPr lang="zh-CN" altLang="en-US" sz="1050" b="1" dirty="0" smtClean="0">
                  <a:solidFill>
                    <a:schemeClr val="accent1"/>
                  </a:solidFill>
                  <a:latin typeface="微软雅黑" pitchFamily="34" charset="-122"/>
                  <a:ea typeface="微软雅黑" pitchFamily="34" charset="-122"/>
                </a:rPr>
                <a:t>填加</a:t>
              </a:r>
              <a:endParaRPr lang="en-US" altLang="zh-CN" sz="1050" b="1" dirty="0" smtClean="0">
                <a:solidFill>
                  <a:schemeClr val="accent1"/>
                </a:solidFill>
                <a:latin typeface="微软雅黑" pitchFamily="34" charset="-122"/>
                <a:ea typeface="微软雅黑" pitchFamily="34" charset="-122"/>
              </a:endParaRPr>
            </a:p>
            <a:p>
              <a:pPr algn="ctr"/>
              <a:r>
                <a:rPr lang="zh-CN" altLang="en-US" sz="1050" b="1" dirty="0" smtClean="0">
                  <a:solidFill>
                    <a:schemeClr val="accent1"/>
                  </a:solidFill>
                  <a:latin typeface="微软雅黑" pitchFamily="34" charset="-122"/>
                  <a:ea typeface="微软雅黑" pitchFamily="34" charset="-122"/>
                </a:rPr>
                <a:t>标题</a:t>
              </a:r>
              <a:endParaRPr lang="zh-CN" altLang="en-US" sz="1050" b="1" dirty="0">
                <a:solidFill>
                  <a:schemeClr val="accent1"/>
                </a:solidFill>
                <a:latin typeface="微软雅黑" pitchFamily="34" charset="-122"/>
                <a:ea typeface="微软雅黑" pitchFamily="34" charset="-122"/>
              </a:endParaRPr>
            </a:p>
          </p:txBody>
        </p:sp>
      </p:grpSp>
      <p:grpSp>
        <p:nvGrpSpPr>
          <p:cNvPr id="155" name="组合 154"/>
          <p:cNvGrpSpPr/>
          <p:nvPr/>
        </p:nvGrpSpPr>
        <p:grpSpPr>
          <a:xfrm>
            <a:off x="1370107" y="1024285"/>
            <a:ext cx="618058" cy="588476"/>
            <a:chOff x="2257865" y="2112361"/>
            <a:chExt cx="997900" cy="950136"/>
          </a:xfrm>
        </p:grpSpPr>
        <p:grpSp>
          <p:nvGrpSpPr>
            <p:cNvPr id="156" name="组合 155"/>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58" name="同心圆 1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59" name="椭圆 15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57" name="TextBox 156"/>
            <p:cNvSpPr txBox="1"/>
            <p:nvPr/>
          </p:nvSpPr>
          <p:spPr>
            <a:xfrm>
              <a:off x="2257865" y="2313438"/>
              <a:ext cx="997900" cy="521773"/>
            </a:xfrm>
            <a:prstGeom prst="rect">
              <a:avLst/>
            </a:prstGeom>
            <a:noFill/>
          </p:spPr>
          <p:txBody>
            <a:bodyPr wrap="square" lIns="0" tIns="0" rIns="0" bIns="0" rtlCol="0">
              <a:spAutoFit/>
            </a:bodyPr>
            <a:lstStyle/>
            <a:p>
              <a:pPr algn="ctr"/>
              <a:r>
                <a:rPr lang="zh-CN" altLang="en-US" sz="1050" b="1" dirty="0" smtClean="0">
                  <a:solidFill>
                    <a:schemeClr val="accent1"/>
                  </a:solidFill>
                  <a:latin typeface="微软雅黑" pitchFamily="34" charset="-122"/>
                  <a:ea typeface="微软雅黑" pitchFamily="34" charset="-122"/>
                </a:rPr>
                <a:t>填加</a:t>
              </a:r>
              <a:endParaRPr lang="en-US" altLang="zh-CN" sz="1050" b="1" dirty="0" smtClean="0">
                <a:solidFill>
                  <a:schemeClr val="accent1"/>
                </a:solidFill>
                <a:latin typeface="微软雅黑" pitchFamily="34" charset="-122"/>
                <a:ea typeface="微软雅黑" pitchFamily="34" charset="-122"/>
              </a:endParaRPr>
            </a:p>
            <a:p>
              <a:pPr algn="ctr"/>
              <a:r>
                <a:rPr lang="zh-CN" altLang="en-US" sz="1050" b="1" dirty="0" smtClean="0">
                  <a:solidFill>
                    <a:schemeClr val="accent1"/>
                  </a:solidFill>
                  <a:latin typeface="微软雅黑" pitchFamily="34" charset="-122"/>
                  <a:ea typeface="微软雅黑" pitchFamily="34" charset="-122"/>
                </a:rPr>
                <a:t>标题</a:t>
              </a:r>
              <a:endParaRPr lang="zh-CN" altLang="en-US" sz="1050" b="1" dirty="0">
                <a:solidFill>
                  <a:schemeClr val="accent1"/>
                </a:solidFill>
                <a:latin typeface="微软雅黑" pitchFamily="34" charset="-122"/>
                <a:ea typeface="微软雅黑" pitchFamily="34" charset="-122"/>
              </a:endParaRPr>
            </a:p>
          </p:txBody>
        </p:sp>
      </p:grpSp>
      <p:grpSp>
        <p:nvGrpSpPr>
          <p:cNvPr id="160" name="组合 159"/>
          <p:cNvGrpSpPr/>
          <p:nvPr/>
        </p:nvGrpSpPr>
        <p:grpSpPr>
          <a:xfrm>
            <a:off x="395536" y="1570525"/>
            <a:ext cx="618058" cy="588476"/>
            <a:chOff x="2257865" y="2112361"/>
            <a:chExt cx="997900" cy="950136"/>
          </a:xfrm>
        </p:grpSpPr>
        <p:grpSp>
          <p:nvGrpSpPr>
            <p:cNvPr id="161" name="组合 160"/>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63" name="同心圆 16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64" name="椭圆 16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62" name="TextBox 161"/>
            <p:cNvSpPr txBox="1"/>
            <p:nvPr/>
          </p:nvSpPr>
          <p:spPr>
            <a:xfrm>
              <a:off x="2257865" y="2313438"/>
              <a:ext cx="997900" cy="521773"/>
            </a:xfrm>
            <a:prstGeom prst="rect">
              <a:avLst/>
            </a:prstGeom>
            <a:noFill/>
          </p:spPr>
          <p:txBody>
            <a:bodyPr wrap="square" lIns="0" tIns="0" rIns="0" bIns="0" rtlCol="0">
              <a:spAutoFit/>
            </a:bodyPr>
            <a:lstStyle/>
            <a:p>
              <a:pPr algn="ctr"/>
              <a:r>
                <a:rPr lang="zh-CN" altLang="en-US" sz="1050" b="1" dirty="0" smtClean="0">
                  <a:solidFill>
                    <a:schemeClr val="accent3"/>
                  </a:solidFill>
                  <a:latin typeface="微软雅黑" pitchFamily="34" charset="-122"/>
                  <a:ea typeface="微软雅黑" pitchFamily="34" charset="-122"/>
                </a:rPr>
                <a:t>填加</a:t>
              </a:r>
              <a:endParaRPr lang="en-US" altLang="zh-CN" sz="1050" b="1" dirty="0" smtClean="0">
                <a:solidFill>
                  <a:schemeClr val="accent3"/>
                </a:solidFill>
                <a:latin typeface="微软雅黑" pitchFamily="34" charset="-122"/>
                <a:ea typeface="微软雅黑" pitchFamily="34" charset="-122"/>
              </a:endParaRPr>
            </a:p>
            <a:p>
              <a:pPr algn="ctr"/>
              <a:r>
                <a:rPr lang="zh-CN" altLang="en-US" sz="1050" b="1" dirty="0" smtClean="0">
                  <a:solidFill>
                    <a:schemeClr val="accent3"/>
                  </a:solidFill>
                  <a:latin typeface="微软雅黑" pitchFamily="34" charset="-122"/>
                  <a:ea typeface="微软雅黑" pitchFamily="34" charset="-122"/>
                </a:rPr>
                <a:t>标题</a:t>
              </a:r>
              <a:endParaRPr lang="zh-CN" altLang="en-US" sz="1050" b="1" dirty="0">
                <a:solidFill>
                  <a:schemeClr val="accent3"/>
                </a:solidFill>
                <a:latin typeface="微软雅黑" pitchFamily="34" charset="-122"/>
                <a:ea typeface="微软雅黑" pitchFamily="34" charset="-122"/>
              </a:endParaRPr>
            </a:p>
          </p:txBody>
        </p:sp>
      </p:grpSp>
      <p:grpSp>
        <p:nvGrpSpPr>
          <p:cNvPr id="165" name="组合 164"/>
          <p:cNvGrpSpPr/>
          <p:nvPr/>
        </p:nvGrpSpPr>
        <p:grpSpPr>
          <a:xfrm>
            <a:off x="4567793" y="1181260"/>
            <a:ext cx="618058" cy="588476"/>
            <a:chOff x="2257865" y="2112361"/>
            <a:chExt cx="997900" cy="950136"/>
          </a:xfrm>
        </p:grpSpPr>
        <p:grpSp>
          <p:nvGrpSpPr>
            <p:cNvPr id="166" name="组合 165"/>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68" name="同心圆 16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69" name="椭圆 16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67" name="TextBox 166"/>
            <p:cNvSpPr txBox="1"/>
            <p:nvPr/>
          </p:nvSpPr>
          <p:spPr>
            <a:xfrm>
              <a:off x="2257865" y="2313438"/>
              <a:ext cx="997900" cy="521773"/>
            </a:xfrm>
            <a:prstGeom prst="rect">
              <a:avLst/>
            </a:prstGeom>
            <a:noFill/>
          </p:spPr>
          <p:txBody>
            <a:bodyPr wrap="square" lIns="0" tIns="0" rIns="0" bIns="0" rtlCol="0">
              <a:spAutoFit/>
            </a:bodyPr>
            <a:lstStyle/>
            <a:p>
              <a:pPr algn="ctr"/>
              <a:r>
                <a:rPr lang="zh-CN" altLang="en-US" sz="1050" b="1" dirty="0" smtClean="0">
                  <a:solidFill>
                    <a:schemeClr val="accent1"/>
                  </a:solidFill>
                  <a:latin typeface="微软雅黑" pitchFamily="34" charset="-122"/>
                  <a:ea typeface="微软雅黑" pitchFamily="34" charset="-122"/>
                </a:rPr>
                <a:t>填加</a:t>
              </a:r>
              <a:endParaRPr lang="en-US" altLang="zh-CN" sz="1050" b="1" dirty="0" smtClean="0">
                <a:solidFill>
                  <a:schemeClr val="accent1"/>
                </a:solidFill>
                <a:latin typeface="微软雅黑" pitchFamily="34" charset="-122"/>
                <a:ea typeface="微软雅黑" pitchFamily="34" charset="-122"/>
              </a:endParaRPr>
            </a:p>
            <a:p>
              <a:pPr algn="ctr"/>
              <a:r>
                <a:rPr lang="zh-CN" altLang="en-US" sz="1050" b="1" dirty="0" smtClean="0">
                  <a:solidFill>
                    <a:schemeClr val="accent1"/>
                  </a:solidFill>
                  <a:latin typeface="微软雅黑" pitchFamily="34" charset="-122"/>
                  <a:ea typeface="微软雅黑" pitchFamily="34" charset="-122"/>
                </a:rPr>
                <a:t>标题</a:t>
              </a:r>
              <a:endParaRPr lang="zh-CN" altLang="en-US" sz="1050" b="1" dirty="0">
                <a:solidFill>
                  <a:schemeClr val="accent1"/>
                </a:solidFill>
                <a:latin typeface="微软雅黑" pitchFamily="34" charset="-122"/>
                <a:ea typeface="微软雅黑" pitchFamily="34" charset="-122"/>
              </a:endParaRPr>
            </a:p>
          </p:txBody>
        </p:sp>
      </p:grpSp>
      <p:grpSp>
        <p:nvGrpSpPr>
          <p:cNvPr id="170" name="组合 169"/>
          <p:cNvGrpSpPr/>
          <p:nvPr/>
        </p:nvGrpSpPr>
        <p:grpSpPr>
          <a:xfrm>
            <a:off x="408916" y="2966983"/>
            <a:ext cx="618058" cy="588476"/>
            <a:chOff x="2257865" y="2112361"/>
            <a:chExt cx="997900" cy="950136"/>
          </a:xfrm>
        </p:grpSpPr>
        <p:grpSp>
          <p:nvGrpSpPr>
            <p:cNvPr id="171" name="组合 170"/>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73" name="同心圆 1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74" name="椭圆 17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72" name="TextBox 171"/>
            <p:cNvSpPr txBox="1"/>
            <p:nvPr/>
          </p:nvSpPr>
          <p:spPr>
            <a:xfrm>
              <a:off x="2257865" y="2313438"/>
              <a:ext cx="997900" cy="521773"/>
            </a:xfrm>
            <a:prstGeom prst="rect">
              <a:avLst/>
            </a:prstGeom>
            <a:noFill/>
          </p:spPr>
          <p:txBody>
            <a:bodyPr wrap="square" lIns="0" tIns="0" rIns="0" bIns="0" rtlCol="0">
              <a:spAutoFit/>
            </a:bodyPr>
            <a:lstStyle/>
            <a:p>
              <a:pPr algn="ctr"/>
              <a:r>
                <a:rPr lang="zh-CN" altLang="en-US" sz="1050" b="1" dirty="0" smtClean="0">
                  <a:solidFill>
                    <a:schemeClr val="accent3"/>
                  </a:solidFill>
                  <a:latin typeface="微软雅黑" pitchFamily="34" charset="-122"/>
                  <a:ea typeface="微软雅黑" pitchFamily="34" charset="-122"/>
                </a:rPr>
                <a:t>填加</a:t>
              </a:r>
              <a:endParaRPr lang="en-US" altLang="zh-CN" sz="1050" b="1" dirty="0" smtClean="0">
                <a:solidFill>
                  <a:schemeClr val="accent3"/>
                </a:solidFill>
                <a:latin typeface="微软雅黑" pitchFamily="34" charset="-122"/>
                <a:ea typeface="微软雅黑" pitchFamily="34" charset="-122"/>
              </a:endParaRPr>
            </a:p>
            <a:p>
              <a:pPr algn="ctr"/>
              <a:r>
                <a:rPr lang="zh-CN" altLang="en-US" sz="1050" b="1" dirty="0" smtClean="0">
                  <a:solidFill>
                    <a:schemeClr val="accent3"/>
                  </a:solidFill>
                  <a:latin typeface="微软雅黑" pitchFamily="34" charset="-122"/>
                  <a:ea typeface="微软雅黑" pitchFamily="34" charset="-122"/>
                </a:rPr>
                <a:t>标题</a:t>
              </a:r>
              <a:endParaRPr lang="zh-CN" altLang="en-US" sz="1050" b="1" dirty="0">
                <a:solidFill>
                  <a:schemeClr val="accent3"/>
                </a:solidFill>
                <a:latin typeface="微软雅黑" pitchFamily="34" charset="-122"/>
                <a:ea typeface="微软雅黑" pitchFamily="34" charset="-122"/>
              </a:endParaRPr>
            </a:p>
          </p:txBody>
        </p:sp>
      </p:grpSp>
      <p:cxnSp>
        <p:nvCxnSpPr>
          <p:cNvPr id="192" name="Line"/>
          <p:cNvCxnSpPr/>
          <p:nvPr/>
        </p:nvCxnSpPr>
        <p:spPr>
          <a:xfrm rot="19800000" flipH="1" flipV="1">
            <a:off x="-433679" y="1455400"/>
            <a:ext cx="613193" cy="530420"/>
          </a:xfrm>
          <a:prstGeom prst="line">
            <a:avLst/>
          </a:prstGeom>
          <a:ln w="12700" cap="flat">
            <a:solidFill>
              <a:schemeClr val="bg1">
                <a:lumMod val="75000"/>
              </a:schemeClr>
            </a:solidFill>
            <a:prstDash val="dash"/>
            <a:miter lim="800000"/>
          </a:ln>
        </p:spPr>
      </p:cxnSp>
    </p:spTree>
    <p:extLst>
      <p:ext uri="{BB962C8B-B14F-4D97-AF65-F5344CB8AC3E}">
        <p14:creationId xmlns:p14="http://schemas.microsoft.com/office/powerpoint/2010/main" xmlns="" val="1615093322"/>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down)">
                                      <p:cBhvr>
                                        <p:cTn id="16" dur="500"/>
                                        <p:tgtEl>
                                          <p:spTgt spid="17"/>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down)">
                                      <p:cBhvr>
                                        <p:cTn id="19" dur="500"/>
                                        <p:tgtEl>
                                          <p:spTgt spid="14"/>
                                        </p:tgtEl>
                                      </p:cBhvr>
                                    </p:animEffect>
                                  </p:childTnLst>
                                </p:cTn>
                              </p:par>
                            </p:childTnLst>
                          </p:cTn>
                        </p:par>
                        <p:par>
                          <p:cTn id="20" fill="hold">
                            <p:stCondLst>
                              <p:cond delay="1500"/>
                            </p:stCondLst>
                            <p:childTnLst>
                              <p:par>
                                <p:cTn id="21" presetID="22" presetClass="entr" presetSubtype="4"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500"/>
                                        <p:tgtEl>
                                          <p:spTgt spid="15"/>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down)">
                                      <p:cBhvr>
                                        <p:cTn id="26" dur="500"/>
                                        <p:tgtEl>
                                          <p:spTgt spid="12"/>
                                        </p:tgtEl>
                                      </p:cBhvr>
                                    </p:animEffect>
                                  </p:childTnLst>
                                </p:cTn>
                              </p:par>
                            </p:childTnLst>
                          </p:cTn>
                        </p:par>
                        <p:par>
                          <p:cTn id="27" fill="hold">
                            <p:stCondLst>
                              <p:cond delay="2000"/>
                            </p:stCondLst>
                            <p:childTnLst>
                              <p:par>
                                <p:cTn id="28" presetID="22" presetClass="entr" presetSubtype="4"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down)">
                                      <p:cBhvr>
                                        <p:cTn id="30" dur="500"/>
                                        <p:tgtEl>
                                          <p:spTgt spid="16"/>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down)">
                                      <p:cBhvr>
                                        <p:cTn id="33" dur="5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nodeType="clickEffect">
                                  <p:stCondLst>
                                    <p:cond delay="0"/>
                                  </p:stCondLst>
                                  <p:childTnLst>
                                    <p:set>
                                      <p:cBhvr>
                                        <p:cTn id="37" dur="1" fill="hold">
                                          <p:stCondLst>
                                            <p:cond delay="0"/>
                                          </p:stCondLst>
                                        </p:cTn>
                                        <p:tgtEl>
                                          <p:spTgt spid="125"/>
                                        </p:tgtEl>
                                        <p:attrNameLst>
                                          <p:attrName>style.visibility</p:attrName>
                                        </p:attrNameLst>
                                      </p:cBhvr>
                                      <p:to>
                                        <p:strVal val="visible"/>
                                      </p:to>
                                    </p:set>
                                    <p:anim calcmode="lin" valueType="num">
                                      <p:cBhvr>
                                        <p:cTn id="38" dur="500" fill="hold"/>
                                        <p:tgtEl>
                                          <p:spTgt spid="125"/>
                                        </p:tgtEl>
                                        <p:attrNameLst>
                                          <p:attrName>ppt_w</p:attrName>
                                        </p:attrNameLst>
                                      </p:cBhvr>
                                      <p:tavLst>
                                        <p:tav tm="0">
                                          <p:val>
                                            <p:fltVal val="0"/>
                                          </p:val>
                                        </p:tav>
                                        <p:tav tm="100000">
                                          <p:val>
                                            <p:strVal val="#ppt_w"/>
                                          </p:val>
                                        </p:tav>
                                      </p:tavLst>
                                    </p:anim>
                                    <p:anim calcmode="lin" valueType="num">
                                      <p:cBhvr>
                                        <p:cTn id="39" dur="500" fill="hold"/>
                                        <p:tgtEl>
                                          <p:spTgt spid="125"/>
                                        </p:tgtEl>
                                        <p:attrNameLst>
                                          <p:attrName>ppt_h</p:attrName>
                                        </p:attrNameLst>
                                      </p:cBhvr>
                                      <p:tavLst>
                                        <p:tav tm="0">
                                          <p:val>
                                            <p:fltVal val="0"/>
                                          </p:val>
                                        </p:tav>
                                        <p:tav tm="100000">
                                          <p:val>
                                            <p:strVal val="#ppt_h"/>
                                          </p:val>
                                        </p:tav>
                                      </p:tavLst>
                                    </p:anim>
                                    <p:animEffect transition="in" filter="fade">
                                      <p:cBhvr>
                                        <p:cTn id="40" dur="500"/>
                                        <p:tgtEl>
                                          <p:spTgt spid="125"/>
                                        </p:tgtEl>
                                      </p:cBhvr>
                                    </p:animEffect>
                                  </p:childTnLst>
                                </p:cTn>
                              </p:par>
                              <p:par>
                                <p:cTn id="41" presetID="53" presetClass="entr" presetSubtype="16" fill="hold" nodeType="withEffect">
                                  <p:stCondLst>
                                    <p:cond delay="750"/>
                                  </p:stCondLst>
                                  <p:childTnLst>
                                    <p:set>
                                      <p:cBhvr>
                                        <p:cTn id="42" dur="1" fill="hold">
                                          <p:stCondLst>
                                            <p:cond delay="0"/>
                                          </p:stCondLst>
                                        </p:cTn>
                                        <p:tgtEl>
                                          <p:spTgt spid="155"/>
                                        </p:tgtEl>
                                        <p:attrNameLst>
                                          <p:attrName>style.visibility</p:attrName>
                                        </p:attrNameLst>
                                      </p:cBhvr>
                                      <p:to>
                                        <p:strVal val="visible"/>
                                      </p:to>
                                    </p:set>
                                    <p:anim calcmode="lin" valueType="num">
                                      <p:cBhvr>
                                        <p:cTn id="43" dur="500" fill="hold"/>
                                        <p:tgtEl>
                                          <p:spTgt spid="155"/>
                                        </p:tgtEl>
                                        <p:attrNameLst>
                                          <p:attrName>ppt_w</p:attrName>
                                        </p:attrNameLst>
                                      </p:cBhvr>
                                      <p:tavLst>
                                        <p:tav tm="0">
                                          <p:val>
                                            <p:fltVal val="0"/>
                                          </p:val>
                                        </p:tav>
                                        <p:tav tm="100000">
                                          <p:val>
                                            <p:strVal val="#ppt_w"/>
                                          </p:val>
                                        </p:tav>
                                      </p:tavLst>
                                    </p:anim>
                                    <p:anim calcmode="lin" valueType="num">
                                      <p:cBhvr>
                                        <p:cTn id="44" dur="500" fill="hold"/>
                                        <p:tgtEl>
                                          <p:spTgt spid="155"/>
                                        </p:tgtEl>
                                        <p:attrNameLst>
                                          <p:attrName>ppt_h</p:attrName>
                                        </p:attrNameLst>
                                      </p:cBhvr>
                                      <p:tavLst>
                                        <p:tav tm="0">
                                          <p:val>
                                            <p:fltVal val="0"/>
                                          </p:val>
                                        </p:tav>
                                        <p:tav tm="100000">
                                          <p:val>
                                            <p:strVal val="#ppt_h"/>
                                          </p:val>
                                        </p:tav>
                                      </p:tavLst>
                                    </p:anim>
                                    <p:animEffect transition="in" filter="fade">
                                      <p:cBhvr>
                                        <p:cTn id="45" dur="500"/>
                                        <p:tgtEl>
                                          <p:spTgt spid="155"/>
                                        </p:tgtEl>
                                      </p:cBhvr>
                                    </p:animEffect>
                                  </p:childTnLst>
                                </p:cTn>
                              </p:par>
                              <p:par>
                                <p:cTn id="46" presetID="53" presetClass="entr" presetSubtype="16" fill="hold" nodeType="withEffect">
                                  <p:stCondLst>
                                    <p:cond delay="0"/>
                                  </p:stCondLst>
                                  <p:childTnLst>
                                    <p:set>
                                      <p:cBhvr>
                                        <p:cTn id="47" dur="1" fill="hold">
                                          <p:stCondLst>
                                            <p:cond delay="0"/>
                                          </p:stCondLst>
                                        </p:cTn>
                                        <p:tgtEl>
                                          <p:spTgt spid="160"/>
                                        </p:tgtEl>
                                        <p:attrNameLst>
                                          <p:attrName>style.visibility</p:attrName>
                                        </p:attrNameLst>
                                      </p:cBhvr>
                                      <p:to>
                                        <p:strVal val="visible"/>
                                      </p:to>
                                    </p:set>
                                    <p:anim calcmode="lin" valueType="num">
                                      <p:cBhvr>
                                        <p:cTn id="48" dur="500" fill="hold"/>
                                        <p:tgtEl>
                                          <p:spTgt spid="160"/>
                                        </p:tgtEl>
                                        <p:attrNameLst>
                                          <p:attrName>ppt_w</p:attrName>
                                        </p:attrNameLst>
                                      </p:cBhvr>
                                      <p:tavLst>
                                        <p:tav tm="0">
                                          <p:val>
                                            <p:fltVal val="0"/>
                                          </p:val>
                                        </p:tav>
                                        <p:tav tm="100000">
                                          <p:val>
                                            <p:strVal val="#ppt_w"/>
                                          </p:val>
                                        </p:tav>
                                      </p:tavLst>
                                    </p:anim>
                                    <p:anim calcmode="lin" valueType="num">
                                      <p:cBhvr>
                                        <p:cTn id="49" dur="500" fill="hold"/>
                                        <p:tgtEl>
                                          <p:spTgt spid="160"/>
                                        </p:tgtEl>
                                        <p:attrNameLst>
                                          <p:attrName>ppt_h</p:attrName>
                                        </p:attrNameLst>
                                      </p:cBhvr>
                                      <p:tavLst>
                                        <p:tav tm="0">
                                          <p:val>
                                            <p:fltVal val="0"/>
                                          </p:val>
                                        </p:tav>
                                        <p:tav tm="100000">
                                          <p:val>
                                            <p:strVal val="#ppt_h"/>
                                          </p:val>
                                        </p:tav>
                                      </p:tavLst>
                                    </p:anim>
                                    <p:animEffect transition="in" filter="fade">
                                      <p:cBhvr>
                                        <p:cTn id="50" dur="500"/>
                                        <p:tgtEl>
                                          <p:spTgt spid="160"/>
                                        </p:tgtEl>
                                      </p:cBhvr>
                                    </p:animEffect>
                                  </p:childTnLst>
                                </p:cTn>
                              </p:par>
                              <p:par>
                                <p:cTn id="51" presetID="53" presetClass="entr" presetSubtype="16" fill="hold" nodeType="withEffect">
                                  <p:stCondLst>
                                    <p:cond delay="250"/>
                                  </p:stCondLst>
                                  <p:childTnLst>
                                    <p:set>
                                      <p:cBhvr>
                                        <p:cTn id="52" dur="1" fill="hold">
                                          <p:stCondLst>
                                            <p:cond delay="0"/>
                                          </p:stCondLst>
                                        </p:cTn>
                                        <p:tgtEl>
                                          <p:spTgt spid="170"/>
                                        </p:tgtEl>
                                        <p:attrNameLst>
                                          <p:attrName>style.visibility</p:attrName>
                                        </p:attrNameLst>
                                      </p:cBhvr>
                                      <p:to>
                                        <p:strVal val="visible"/>
                                      </p:to>
                                    </p:set>
                                    <p:anim calcmode="lin" valueType="num">
                                      <p:cBhvr>
                                        <p:cTn id="53" dur="500" fill="hold"/>
                                        <p:tgtEl>
                                          <p:spTgt spid="170"/>
                                        </p:tgtEl>
                                        <p:attrNameLst>
                                          <p:attrName>ppt_w</p:attrName>
                                        </p:attrNameLst>
                                      </p:cBhvr>
                                      <p:tavLst>
                                        <p:tav tm="0">
                                          <p:val>
                                            <p:fltVal val="0"/>
                                          </p:val>
                                        </p:tav>
                                        <p:tav tm="100000">
                                          <p:val>
                                            <p:strVal val="#ppt_w"/>
                                          </p:val>
                                        </p:tav>
                                      </p:tavLst>
                                    </p:anim>
                                    <p:anim calcmode="lin" valueType="num">
                                      <p:cBhvr>
                                        <p:cTn id="54" dur="500" fill="hold"/>
                                        <p:tgtEl>
                                          <p:spTgt spid="170"/>
                                        </p:tgtEl>
                                        <p:attrNameLst>
                                          <p:attrName>ppt_h</p:attrName>
                                        </p:attrNameLst>
                                      </p:cBhvr>
                                      <p:tavLst>
                                        <p:tav tm="0">
                                          <p:val>
                                            <p:fltVal val="0"/>
                                          </p:val>
                                        </p:tav>
                                        <p:tav tm="100000">
                                          <p:val>
                                            <p:strVal val="#ppt_h"/>
                                          </p:val>
                                        </p:tav>
                                      </p:tavLst>
                                    </p:anim>
                                    <p:animEffect transition="in" filter="fade">
                                      <p:cBhvr>
                                        <p:cTn id="55" dur="500"/>
                                        <p:tgtEl>
                                          <p:spTgt spid="170"/>
                                        </p:tgtEl>
                                      </p:cBhvr>
                                    </p:animEffect>
                                  </p:childTnLst>
                                </p:cTn>
                              </p:par>
                              <p:par>
                                <p:cTn id="56" presetID="53" presetClass="entr" presetSubtype="16" fill="hold" nodeType="withEffect">
                                  <p:stCondLst>
                                    <p:cond delay="1000"/>
                                  </p:stCondLst>
                                  <p:childTnLst>
                                    <p:set>
                                      <p:cBhvr>
                                        <p:cTn id="57" dur="1" fill="hold">
                                          <p:stCondLst>
                                            <p:cond delay="0"/>
                                          </p:stCondLst>
                                        </p:cTn>
                                        <p:tgtEl>
                                          <p:spTgt spid="95"/>
                                        </p:tgtEl>
                                        <p:attrNameLst>
                                          <p:attrName>style.visibility</p:attrName>
                                        </p:attrNameLst>
                                      </p:cBhvr>
                                      <p:to>
                                        <p:strVal val="visible"/>
                                      </p:to>
                                    </p:set>
                                    <p:anim calcmode="lin" valueType="num">
                                      <p:cBhvr>
                                        <p:cTn id="58" dur="500" fill="hold"/>
                                        <p:tgtEl>
                                          <p:spTgt spid="95"/>
                                        </p:tgtEl>
                                        <p:attrNameLst>
                                          <p:attrName>ppt_w</p:attrName>
                                        </p:attrNameLst>
                                      </p:cBhvr>
                                      <p:tavLst>
                                        <p:tav tm="0">
                                          <p:val>
                                            <p:fltVal val="0"/>
                                          </p:val>
                                        </p:tav>
                                        <p:tav tm="100000">
                                          <p:val>
                                            <p:strVal val="#ppt_w"/>
                                          </p:val>
                                        </p:tav>
                                      </p:tavLst>
                                    </p:anim>
                                    <p:anim calcmode="lin" valueType="num">
                                      <p:cBhvr>
                                        <p:cTn id="59" dur="500" fill="hold"/>
                                        <p:tgtEl>
                                          <p:spTgt spid="95"/>
                                        </p:tgtEl>
                                        <p:attrNameLst>
                                          <p:attrName>ppt_h</p:attrName>
                                        </p:attrNameLst>
                                      </p:cBhvr>
                                      <p:tavLst>
                                        <p:tav tm="0">
                                          <p:val>
                                            <p:fltVal val="0"/>
                                          </p:val>
                                        </p:tav>
                                        <p:tav tm="100000">
                                          <p:val>
                                            <p:strVal val="#ppt_h"/>
                                          </p:val>
                                        </p:tav>
                                      </p:tavLst>
                                    </p:anim>
                                    <p:animEffect transition="in" filter="fade">
                                      <p:cBhvr>
                                        <p:cTn id="60" dur="500"/>
                                        <p:tgtEl>
                                          <p:spTgt spid="95"/>
                                        </p:tgtEl>
                                      </p:cBhvr>
                                    </p:animEffect>
                                  </p:childTnLst>
                                </p:cTn>
                              </p:par>
                              <p:par>
                                <p:cTn id="61" presetID="53" presetClass="entr" presetSubtype="16" fill="hold" nodeType="withEffect">
                                  <p:stCondLst>
                                    <p:cond delay="750"/>
                                  </p:stCondLst>
                                  <p:childTnLst>
                                    <p:set>
                                      <p:cBhvr>
                                        <p:cTn id="62" dur="1" fill="hold">
                                          <p:stCondLst>
                                            <p:cond delay="0"/>
                                          </p:stCondLst>
                                        </p:cTn>
                                        <p:tgtEl>
                                          <p:spTgt spid="2"/>
                                        </p:tgtEl>
                                        <p:attrNameLst>
                                          <p:attrName>style.visibility</p:attrName>
                                        </p:attrNameLst>
                                      </p:cBhvr>
                                      <p:to>
                                        <p:strVal val="visible"/>
                                      </p:to>
                                    </p:set>
                                    <p:anim calcmode="lin" valueType="num">
                                      <p:cBhvr>
                                        <p:cTn id="63" dur="500" fill="hold"/>
                                        <p:tgtEl>
                                          <p:spTgt spid="2"/>
                                        </p:tgtEl>
                                        <p:attrNameLst>
                                          <p:attrName>ppt_w</p:attrName>
                                        </p:attrNameLst>
                                      </p:cBhvr>
                                      <p:tavLst>
                                        <p:tav tm="0">
                                          <p:val>
                                            <p:fltVal val="0"/>
                                          </p:val>
                                        </p:tav>
                                        <p:tav tm="100000">
                                          <p:val>
                                            <p:strVal val="#ppt_w"/>
                                          </p:val>
                                        </p:tav>
                                      </p:tavLst>
                                    </p:anim>
                                    <p:anim calcmode="lin" valueType="num">
                                      <p:cBhvr>
                                        <p:cTn id="64" dur="500" fill="hold"/>
                                        <p:tgtEl>
                                          <p:spTgt spid="2"/>
                                        </p:tgtEl>
                                        <p:attrNameLst>
                                          <p:attrName>ppt_h</p:attrName>
                                        </p:attrNameLst>
                                      </p:cBhvr>
                                      <p:tavLst>
                                        <p:tav tm="0">
                                          <p:val>
                                            <p:fltVal val="0"/>
                                          </p:val>
                                        </p:tav>
                                        <p:tav tm="100000">
                                          <p:val>
                                            <p:strVal val="#ppt_h"/>
                                          </p:val>
                                        </p:tav>
                                      </p:tavLst>
                                    </p:anim>
                                    <p:animEffect transition="in" filter="fade">
                                      <p:cBhvr>
                                        <p:cTn id="65" dur="500"/>
                                        <p:tgtEl>
                                          <p:spTgt spid="2"/>
                                        </p:tgtEl>
                                      </p:cBhvr>
                                    </p:animEffect>
                                  </p:childTnLst>
                                </p:cTn>
                              </p:par>
                              <p:par>
                                <p:cTn id="66" presetID="53" presetClass="entr" presetSubtype="16" fill="hold" nodeType="withEffect">
                                  <p:stCondLst>
                                    <p:cond delay="0"/>
                                  </p:stCondLst>
                                  <p:childTnLst>
                                    <p:set>
                                      <p:cBhvr>
                                        <p:cTn id="67" dur="1" fill="hold">
                                          <p:stCondLst>
                                            <p:cond delay="0"/>
                                          </p:stCondLst>
                                        </p:cTn>
                                        <p:tgtEl>
                                          <p:spTgt spid="130"/>
                                        </p:tgtEl>
                                        <p:attrNameLst>
                                          <p:attrName>style.visibility</p:attrName>
                                        </p:attrNameLst>
                                      </p:cBhvr>
                                      <p:to>
                                        <p:strVal val="visible"/>
                                      </p:to>
                                    </p:set>
                                    <p:anim calcmode="lin" valueType="num">
                                      <p:cBhvr>
                                        <p:cTn id="68" dur="500" fill="hold"/>
                                        <p:tgtEl>
                                          <p:spTgt spid="130"/>
                                        </p:tgtEl>
                                        <p:attrNameLst>
                                          <p:attrName>ppt_w</p:attrName>
                                        </p:attrNameLst>
                                      </p:cBhvr>
                                      <p:tavLst>
                                        <p:tav tm="0">
                                          <p:val>
                                            <p:fltVal val="0"/>
                                          </p:val>
                                        </p:tav>
                                        <p:tav tm="100000">
                                          <p:val>
                                            <p:strVal val="#ppt_w"/>
                                          </p:val>
                                        </p:tav>
                                      </p:tavLst>
                                    </p:anim>
                                    <p:anim calcmode="lin" valueType="num">
                                      <p:cBhvr>
                                        <p:cTn id="69" dur="500" fill="hold"/>
                                        <p:tgtEl>
                                          <p:spTgt spid="130"/>
                                        </p:tgtEl>
                                        <p:attrNameLst>
                                          <p:attrName>ppt_h</p:attrName>
                                        </p:attrNameLst>
                                      </p:cBhvr>
                                      <p:tavLst>
                                        <p:tav tm="0">
                                          <p:val>
                                            <p:fltVal val="0"/>
                                          </p:val>
                                        </p:tav>
                                        <p:tav tm="100000">
                                          <p:val>
                                            <p:strVal val="#ppt_h"/>
                                          </p:val>
                                        </p:tav>
                                      </p:tavLst>
                                    </p:anim>
                                    <p:animEffect transition="in" filter="fade">
                                      <p:cBhvr>
                                        <p:cTn id="70" dur="500"/>
                                        <p:tgtEl>
                                          <p:spTgt spid="130"/>
                                        </p:tgtEl>
                                      </p:cBhvr>
                                    </p:animEffect>
                                  </p:childTnLst>
                                </p:cTn>
                              </p:par>
                              <p:par>
                                <p:cTn id="71" presetID="53" presetClass="entr" presetSubtype="16" fill="hold" nodeType="withEffect">
                                  <p:stCondLst>
                                    <p:cond delay="1000"/>
                                  </p:stCondLst>
                                  <p:childTnLst>
                                    <p:set>
                                      <p:cBhvr>
                                        <p:cTn id="72" dur="1" fill="hold">
                                          <p:stCondLst>
                                            <p:cond delay="0"/>
                                          </p:stCondLst>
                                        </p:cTn>
                                        <p:tgtEl>
                                          <p:spTgt spid="105"/>
                                        </p:tgtEl>
                                        <p:attrNameLst>
                                          <p:attrName>style.visibility</p:attrName>
                                        </p:attrNameLst>
                                      </p:cBhvr>
                                      <p:to>
                                        <p:strVal val="visible"/>
                                      </p:to>
                                    </p:set>
                                    <p:anim calcmode="lin" valueType="num">
                                      <p:cBhvr>
                                        <p:cTn id="73" dur="500" fill="hold"/>
                                        <p:tgtEl>
                                          <p:spTgt spid="105"/>
                                        </p:tgtEl>
                                        <p:attrNameLst>
                                          <p:attrName>ppt_w</p:attrName>
                                        </p:attrNameLst>
                                      </p:cBhvr>
                                      <p:tavLst>
                                        <p:tav tm="0">
                                          <p:val>
                                            <p:fltVal val="0"/>
                                          </p:val>
                                        </p:tav>
                                        <p:tav tm="100000">
                                          <p:val>
                                            <p:strVal val="#ppt_w"/>
                                          </p:val>
                                        </p:tav>
                                      </p:tavLst>
                                    </p:anim>
                                    <p:anim calcmode="lin" valueType="num">
                                      <p:cBhvr>
                                        <p:cTn id="74" dur="500" fill="hold"/>
                                        <p:tgtEl>
                                          <p:spTgt spid="105"/>
                                        </p:tgtEl>
                                        <p:attrNameLst>
                                          <p:attrName>ppt_h</p:attrName>
                                        </p:attrNameLst>
                                      </p:cBhvr>
                                      <p:tavLst>
                                        <p:tav tm="0">
                                          <p:val>
                                            <p:fltVal val="0"/>
                                          </p:val>
                                        </p:tav>
                                        <p:tav tm="100000">
                                          <p:val>
                                            <p:strVal val="#ppt_h"/>
                                          </p:val>
                                        </p:tav>
                                      </p:tavLst>
                                    </p:anim>
                                    <p:animEffect transition="in" filter="fade">
                                      <p:cBhvr>
                                        <p:cTn id="75" dur="500"/>
                                        <p:tgtEl>
                                          <p:spTgt spid="105"/>
                                        </p:tgtEl>
                                      </p:cBhvr>
                                    </p:animEffect>
                                  </p:childTnLst>
                                </p:cTn>
                              </p:par>
                              <p:par>
                                <p:cTn id="76" presetID="53" presetClass="entr" presetSubtype="16" fill="hold" nodeType="withEffect">
                                  <p:stCondLst>
                                    <p:cond delay="0"/>
                                  </p:stCondLst>
                                  <p:childTnLst>
                                    <p:set>
                                      <p:cBhvr>
                                        <p:cTn id="77" dur="1" fill="hold">
                                          <p:stCondLst>
                                            <p:cond delay="0"/>
                                          </p:stCondLst>
                                        </p:cTn>
                                        <p:tgtEl>
                                          <p:spTgt spid="165"/>
                                        </p:tgtEl>
                                        <p:attrNameLst>
                                          <p:attrName>style.visibility</p:attrName>
                                        </p:attrNameLst>
                                      </p:cBhvr>
                                      <p:to>
                                        <p:strVal val="visible"/>
                                      </p:to>
                                    </p:set>
                                    <p:anim calcmode="lin" valueType="num">
                                      <p:cBhvr>
                                        <p:cTn id="78" dur="500" fill="hold"/>
                                        <p:tgtEl>
                                          <p:spTgt spid="165"/>
                                        </p:tgtEl>
                                        <p:attrNameLst>
                                          <p:attrName>ppt_w</p:attrName>
                                        </p:attrNameLst>
                                      </p:cBhvr>
                                      <p:tavLst>
                                        <p:tav tm="0">
                                          <p:val>
                                            <p:fltVal val="0"/>
                                          </p:val>
                                        </p:tav>
                                        <p:tav tm="100000">
                                          <p:val>
                                            <p:strVal val="#ppt_w"/>
                                          </p:val>
                                        </p:tav>
                                      </p:tavLst>
                                    </p:anim>
                                    <p:anim calcmode="lin" valueType="num">
                                      <p:cBhvr>
                                        <p:cTn id="79" dur="500" fill="hold"/>
                                        <p:tgtEl>
                                          <p:spTgt spid="165"/>
                                        </p:tgtEl>
                                        <p:attrNameLst>
                                          <p:attrName>ppt_h</p:attrName>
                                        </p:attrNameLst>
                                      </p:cBhvr>
                                      <p:tavLst>
                                        <p:tav tm="0">
                                          <p:val>
                                            <p:fltVal val="0"/>
                                          </p:val>
                                        </p:tav>
                                        <p:tav tm="100000">
                                          <p:val>
                                            <p:strVal val="#ppt_h"/>
                                          </p:val>
                                        </p:tav>
                                      </p:tavLst>
                                    </p:anim>
                                    <p:animEffect transition="in" filter="fade">
                                      <p:cBhvr>
                                        <p:cTn id="80" dur="500"/>
                                        <p:tgtEl>
                                          <p:spTgt spid="165"/>
                                        </p:tgtEl>
                                      </p:cBhvr>
                                    </p:animEffect>
                                  </p:childTnLst>
                                </p:cTn>
                              </p:par>
                              <p:par>
                                <p:cTn id="81" presetID="53" presetClass="entr" presetSubtype="16" fill="hold" nodeType="withEffect">
                                  <p:stCondLst>
                                    <p:cond delay="750"/>
                                  </p:stCondLst>
                                  <p:childTnLst>
                                    <p:set>
                                      <p:cBhvr>
                                        <p:cTn id="82" dur="1" fill="hold">
                                          <p:stCondLst>
                                            <p:cond delay="0"/>
                                          </p:stCondLst>
                                        </p:cTn>
                                        <p:tgtEl>
                                          <p:spTgt spid="110"/>
                                        </p:tgtEl>
                                        <p:attrNameLst>
                                          <p:attrName>style.visibility</p:attrName>
                                        </p:attrNameLst>
                                      </p:cBhvr>
                                      <p:to>
                                        <p:strVal val="visible"/>
                                      </p:to>
                                    </p:set>
                                    <p:anim calcmode="lin" valueType="num">
                                      <p:cBhvr>
                                        <p:cTn id="83" dur="500" fill="hold"/>
                                        <p:tgtEl>
                                          <p:spTgt spid="110"/>
                                        </p:tgtEl>
                                        <p:attrNameLst>
                                          <p:attrName>ppt_w</p:attrName>
                                        </p:attrNameLst>
                                      </p:cBhvr>
                                      <p:tavLst>
                                        <p:tav tm="0">
                                          <p:val>
                                            <p:fltVal val="0"/>
                                          </p:val>
                                        </p:tav>
                                        <p:tav tm="100000">
                                          <p:val>
                                            <p:strVal val="#ppt_w"/>
                                          </p:val>
                                        </p:tav>
                                      </p:tavLst>
                                    </p:anim>
                                    <p:anim calcmode="lin" valueType="num">
                                      <p:cBhvr>
                                        <p:cTn id="84" dur="500" fill="hold"/>
                                        <p:tgtEl>
                                          <p:spTgt spid="110"/>
                                        </p:tgtEl>
                                        <p:attrNameLst>
                                          <p:attrName>ppt_h</p:attrName>
                                        </p:attrNameLst>
                                      </p:cBhvr>
                                      <p:tavLst>
                                        <p:tav tm="0">
                                          <p:val>
                                            <p:fltVal val="0"/>
                                          </p:val>
                                        </p:tav>
                                        <p:tav tm="100000">
                                          <p:val>
                                            <p:strVal val="#ppt_h"/>
                                          </p:val>
                                        </p:tav>
                                      </p:tavLst>
                                    </p:anim>
                                    <p:animEffect transition="in" filter="fade">
                                      <p:cBhvr>
                                        <p:cTn id="85" dur="500"/>
                                        <p:tgtEl>
                                          <p:spTgt spid="110"/>
                                        </p:tgtEl>
                                      </p:cBhvr>
                                    </p:animEffect>
                                  </p:childTnLst>
                                </p:cTn>
                              </p:par>
                              <p:par>
                                <p:cTn id="86" presetID="53" presetClass="entr" presetSubtype="16" fill="hold" nodeType="withEffect">
                                  <p:stCondLst>
                                    <p:cond delay="0"/>
                                  </p:stCondLst>
                                  <p:childTnLst>
                                    <p:set>
                                      <p:cBhvr>
                                        <p:cTn id="87" dur="1" fill="hold">
                                          <p:stCondLst>
                                            <p:cond delay="0"/>
                                          </p:stCondLst>
                                        </p:cTn>
                                        <p:tgtEl>
                                          <p:spTgt spid="115"/>
                                        </p:tgtEl>
                                        <p:attrNameLst>
                                          <p:attrName>style.visibility</p:attrName>
                                        </p:attrNameLst>
                                      </p:cBhvr>
                                      <p:to>
                                        <p:strVal val="visible"/>
                                      </p:to>
                                    </p:set>
                                    <p:anim calcmode="lin" valueType="num">
                                      <p:cBhvr>
                                        <p:cTn id="88" dur="500" fill="hold"/>
                                        <p:tgtEl>
                                          <p:spTgt spid="115"/>
                                        </p:tgtEl>
                                        <p:attrNameLst>
                                          <p:attrName>ppt_w</p:attrName>
                                        </p:attrNameLst>
                                      </p:cBhvr>
                                      <p:tavLst>
                                        <p:tav tm="0">
                                          <p:val>
                                            <p:fltVal val="0"/>
                                          </p:val>
                                        </p:tav>
                                        <p:tav tm="100000">
                                          <p:val>
                                            <p:strVal val="#ppt_w"/>
                                          </p:val>
                                        </p:tav>
                                      </p:tavLst>
                                    </p:anim>
                                    <p:anim calcmode="lin" valueType="num">
                                      <p:cBhvr>
                                        <p:cTn id="89" dur="500" fill="hold"/>
                                        <p:tgtEl>
                                          <p:spTgt spid="115"/>
                                        </p:tgtEl>
                                        <p:attrNameLst>
                                          <p:attrName>ppt_h</p:attrName>
                                        </p:attrNameLst>
                                      </p:cBhvr>
                                      <p:tavLst>
                                        <p:tav tm="0">
                                          <p:val>
                                            <p:fltVal val="0"/>
                                          </p:val>
                                        </p:tav>
                                        <p:tav tm="100000">
                                          <p:val>
                                            <p:strVal val="#ppt_h"/>
                                          </p:val>
                                        </p:tav>
                                      </p:tavLst>
                                    </p:anim>
                                    <p:animEffect transition="in" filter="fade">
                                      <p:cBhvr>
                                        <p:cTn id="90" dur="500"/>
                                        <p:tgtEl>
                                          <p:spTgt spid="115"/>
                                        </p:tgtEl>
                                      </p:cBhvr>
                                    </p:animEffect>
                                  </p:childTnLst>
                                </p:cTn>
                              </p:par>
                              <p:par>
                                <p:cTn id="91" presetID="53" presetClass="entr" presetSubtype="16" fill="hold" nodeType="withEffect">
                                  <p:stCondLst>
                                    <p:cond delay="1000"/>
                                  </p:stCondLst>
                                  <p:childTnLst>
                                    <p:set>
                                      <p:cBhvr>
                                        <p:cTn id="92" dur="1" fill="hold">
                                          <p:stCondLst>
                                            <p:cond delay="0"/>
                                          </p:stCondLst>
                                        </p:cTn>
                                        <p:tgtEl>
                                          <p:spTgt spid="135"/>
                                        </p:tgtEl>
                                        <p:attrNameLst>
                                          <p:attrName>style.visibility</p:attrName>
                                        </p:attrNameLst>
                                      </p:cBhvr>
                                      <p:to>
                                        <p:strVal val="visible"/>
                                      </p:to>
                                    </p:set>
                                    <p:anim calcmode="lin" valueType="num">
                                      <p:cBhvr>
                                        <p:cTn id="93" dur="500" fill="hold"/>
                                        <p:tgtEl>
                                          <p:spTgt spid="135"/>
                                        </p:tgtEl>
                                        <p:attrNameLst>
                                          <p:attrName>ppt_w</p:attrName>
                                        </p:attrNameLst>
                                      </p:cBhvr>
                                      <p:tavLst>
                                        <p:tav tm="0">
                                          <p:val>
                                            <p:fltVal val="0"/>
                                          </p:val>
                                        </p:tav>
                                        <p:tav tm="100000">
                                          <p:val>
                                            <p:strVal val="#ppt_w"/>
                                          </p:val>
                                        </p:tav>
                                      </p:tavLst>
                                    </p:anim>
                                    <p:anim calcmode="lin" valueType="num">
                                      <p:cBhvr>
                                        <p:cTn id="94" dur="500" fill="hold"/>
                                        <p:tgtEl>
                                          <p:spTgt spid="135"/>
                                        </p:tgtEl>
                                        <p:attrNameLst>
                                          <p:attrName>ppt_h</p:attrName>
                                        </p:attrNameLst>
                                      </p:cBhvr>
                                      <p:tavLst>
                                        <p:tav tm="0">
                                          <p:val>
                                            <p:fltVal val="0"/>
                                          </p:val>
                                        </p:tav>
                                        <p:tav tm="100000">
                                          <p:val>
                                            <p:strVal val="#ppt_h"/>
                                          </p:val>
                                        </p:tav>
                                      </p:tavLst>
                                    </p:anim>
                                    <p:animEffect transition="in" filter="fade">
                                      <p:cBhvr>
                                        <p:cTn id="95" dur="500"/>
                                        <p:tgtEl>
                                          <p:spTgt spid="135"/>
                                        </p:tgtEl>
                                      </p:cBhvr>
                                    </p:animEffect>
                                  </p:childTnLst>
                                </p:cTn>
                              </p:par>
                              <p:par>
                                <p:cTn id="96" presetID="53" presetClass="entr" presetSubtype="16" fill="hold" nodeType="withEffect">
                                  <p:stCondLst>
                                    <p:cond delay="0"/>
                                  </p:stCondLst>
                                  <p:childTnLst>
                                    <p:set>
                                      <p:cBhvr>
                                        <p:cTn id="97" dur="1" fill="hold">
                                          <p:stCondLst>
                                            <p:cond delay="0"/>
                                          </p:stCondLst>
                                        </p:cTn>
                                        <p:tgtEl>
                                          <p:spTgt spid="150"/>
                                        </p:tgtEl>
                                        <p:attrNameLst>
                                          <p:attrName>style.visibility</p:attrName>
                                        </p:attrNameLst>
                                      </p:cBhvr>
                                      <p:to>
                                        <p:strVal val="visible"/>
                                      </p:to>
                                    </p:set>
                                    <p:anim calcmode="lin" valueType="num">
                                      <p:cBhvr>
                                        <p:cTn id="98" dur="500" fill="hold"/>
                                        <p:tgtEl>
                                          <p:spTgt spid="150"/>
                                        </p:tgtEl>
                                        <p:attrNameLst>
                                          <p:attrName>ppt_w</p:attrName>
                                        </p:attrNameLst>
                                      </p:cBhvr>
                                      <p:tavLst>
                                        <p:tav tm="0">
                                          <p:val>
                                            <p:fltVal val="0"/>
                                          </p:val>
                                        </p:tav>
                                        <p:tav tm="100000">
                                          <p:val>
                                            <p:strVal val="#ppt_w"/>
                                          </p:val>
                                        </p:tav>
                                      </p:tavLst>
                                    </p:anim>
                                    <p:anim calcmode="lin" valueType="num">
                                      <p:cBhvr>
                                        <p:cTn id="99" dur="500" fill="hold"/>
                                        <p:tgtEl>
                                          <p:spTgt spid="150"/>
                                        </p:tgtEl>
                                        <p:attrNameLst>
                                          <p:attrName>ppt_h</p:attrName>
                                        </p:attrNameLst>
                                      </p:cBhvr>
                                      <p:tavLst>
                                        <p:tav tm="0">
                                          <p:val>
                                            <p:fltVal val="0"/>
                                          </p:val>
                                        </p:tav>
                                        <p:tav tm="100000">
                                          <p:val>
                                            <p:strVal val="#ppt_h"/>
                                          </p:val>
                                        </p:tav>
                                      </p:tavLst>
                                    </p:anim>
                                    <p:animEffect transition="in" filter="fade">
                                      <p:cBhvr>
                                        <p:cTn id="100" dur="500"/>
                                        <p:tgtEl>
                                          <p:spTgt spid="150"/>
                                        </p:tgtEl>
                                      </p:cBhvr>
                                    </p:animEffect>
                                  </p:childTnLst>
                                </p:cTn>
                              </p:par>
                              <p:par>
                                <p:cTn id="101" presetID="53" presetClass="entr" presetSubtype="16" fill="hold" nodeType="withEffect">
                                  <p:stCondLst>
                                    <p:cond delay="1000"/>
                                  </p:stCondLst>
                                  <p:childTnLst>
                                    <p:set>
                                      <p:cBhvr>
                                        <p:cTn id="102" dur="1" fill="hold">
                                          <p:stCondLst>
                                            <p:cond delay="0"/>
                                          </p:stCondLst>
                                        </p:cTn>
                                        <p:tgtEl>
                                          <p:spTgt spid="120"/>
                                        </p:tgtEl>
                                        <p:attrNameLst>
                                          <p:attrName>style.visibility</p:attrName>
                                        </p:attrNameLst>
                                      </p:cBhvr>
                                      <p:to>
                                        <p:strVal val="visible"/>
                                      </p:to>
                                    </p:set>
                                    <p:anim calcmode="lin" valueType="num">
                                      <p:cBhvr>
                                        <p:cTn id="103" dur="500" fill="hold"/>
                                        <p:tgtEl>
                                          <p:spTgt spid="120"/>
                                        </p:tgtEl>
                                        <p:attrNameLst>
                                          <p:attrName>ppt_w</p:attrName>
                                        </p:attrNameLst>
                                      </p:cBhvr>
                                      <p:tavLst>
                                        <p:tav tm="0">
                                          <p:val>
                                            <p:fltVal val="0"/>
                                          </p:val>
                                        </p:tav>
                                        <p:tav tm="100000">
                                          <p:val>
                                            <p:strVal val="#ppt_w"/>
                                          </p:val>
                                        </p:tav>
                                      </p:tavLst>
                                    </p:anim>
                                    <p:anim calcmode="lin" valueType="num">
                                      <p:cBhvr>
                                        <p:cTn id="104" dur="500" fill="hold"/>
                                        <p:tgtEl>
                                          <p:spTgt spid="120"/>
                                        </p:tgtEl>
                                        <p:attrNameLst>
                                          <p:attrName>ppt_h</p:attrName>
                                        </p:attrNameLst>
                                      </p:cBhvr>
                                      <p:tavLst>
                                        <p:tav tm="0">
                                          <p:val>
                                            <p:fltVal val="0"/>
                                          </p:val>
                                        </p:tav>
                                        <p:tav tm="100000">
                                          <p:val>
                                            <p:strVal val="#ppt_h"/>
                                          </p:val>
                                        </p:tav>
                                      </p:tavLst>
                                    </p:anim>
                                    <p:animEffect transition="in" filter="fade">
                                      <p:cBhvr>
                                        <p:cTn id="105" dur="500"/>
                                        <p:tgtEl>
                                          <p:spTgt spid="120"/>
                                        </p:tgtEl>
                                      </p:cBhvr>
                                    </p:animEffect>
                                  </p:childTnLst>
                                </p:cTn>
                              </p:par>
                              <p:par>
                                <p:cTn id="106" presetID="53" presetClass="entr" presetSubtype="16" fill="hold" nodeType="withEffect">
                                  <p:stCondLst>
                                    <p:cond delay="250"/>
                                  </p:stCondLst>
                                  <p:childTnLst>
                                    <p:set>
                                      <p:cBhvr>
                                        <p:cTn id="107" dur="1" fill="hold">
                                          <p:stCondLst>
                                            <p:cond delay="0"/>
                                          </p:stCondLst>
                                        </p:cTn>
                                        <p:tgtEl>
                                          <p:spTgt spid="140"/>
                                        </p:tgtEl>
                                        <p:attrNameLst>
                                          <p:attrName>style.visibility</p:attrName>
                                        </p:attrNameLst>
                                      </p:cBhvr>
                                      <p:to>
                                        <p:strVal val="visible"/>
                                      </p:to>
                                    </p:set>
                                    <p:anim calcmode="lin" valueType="num">
                                      <p:cBhvr>
                                        <p:cTn id="108" dur="500" fill="hold"/>
                                        <p:tgtEl>
                                          <p:spTgt spid="140"/>
                                        </p:tgtEl>
                                        <p:attrNameLst>
                                          <p:attrName>ppt_w</p:attrName>
                                        </p:attrNameLst>
                                      </p:cBhvr>
                                      <p:tavLst>
                                        <p:tav tm="0">
                                          <p:val>
                                            <p:fltVal val="0"/>
                                          </p:val>
                                        </p:tav>
                                        <p:tav tm="100000">
                                          <p:val>
                                            <p:strVal val="#ppt_w"/>
                                          </p:val>
                                        </p:tav>
                                      </p:tavLst>
                                    </p:anim>
                                    <p:anim calcmode="lin" valueType="num">
                                      <p:cBhvr>
                                        <p:cTn id="109" dur="500" fill="hold"/>
                                        <p:tgtEl>
                                          <p:spTgt spid="140"/>
                                        </p:tgtEl>
                                        <p:attrNameLst>
                                          <p:attrName>ppt_h</p:attrName>
                                        </p:attrNameLst>
                                      </p:cBhvr>
                                      <p:tavLst>
                                        <p:tav tm="0">
                                          <p:val>
                                            <p:fltVal val="0"/>
                                          </p:val>
                                        </p:tav>
                                        <p:tav tm="100000">
                                          <p:val>
                                            <p:strVal val="#ppt_h"/>
                                          </p:val>
                                        </p:tav>
                                      </p:tavLst>
                                    </p:anim>
                                    <p:animEffect transition="in" filter="fade">
                                      <p:cBhvr>
                                        <p:cTn id="110" dur="500"/>
                                        <p:tgtEl>
                                          <p:spTgt spid="140"/>
                                        </p:tgtEl>
                                      </p:cBhvr>
                                    </p:animEffect>
                                  </p:childTnLst>
                                </p:cTn>
                              </p:par>
                              <p:par>
                                <p:cTn id="111" presetID="53" presetClass="entr" presetSubtype="16" fill="hold" nodeType="withEffect">
                                  <p:stCondLst>
                                    <p:cond delay="0"/>
                                  </p:stCondLst>
                                  <p:childTnLst>
                                    <p:set>
                                      <p:cBhvr>
                                        <p:cTn id="112" dur="1" fill="hold">
                                          <p:stCondLst>
                                            <p:cond delay="0"/>
                                          </p:stCondLst>
                                        </p:cTn>
                                        <p:tgtEl>
                                          <p:spTgt spid="145"/>
                                        </p:tgtEl>
                                        <p:attrNameLst>
                                          <p:attrName>style.visibility</p:attrName>
                                        </p:attrNameLst>
                                      </p:cBhvr>
                                      <p:to>
                                        <p:strVal val="visible"/>
                                      </p:to>
                                    </p:set>
                                    <p:anim calcmode="lin" valueType="num">
                                      <p:cBhvr>
                                        <p:cTn id="113" dur="500" fill="hold"/>
                                        <p:tgtEl>
                                          <p:spTgt spid="145"/>
                                        </p:tgtEl>
                                        <p:attrNameLst>
                                          <p:attrName>ppt_w</p:attrName>
                                        </p:attrNameLst>
                                      </p:cBhvr>
                                      <p:tavLst>
                                        <p:tav tm="0">
                                          <p:val>
                                            <p:fltVal val="0"/>
                                          </p:val>
                                        </p:tav>
                                        <p:tav tm="100000">
                                          <p:val>
                                            <p:strVal val="#ppt_w"/>
                                          </p:val>
                                        </p:tav>
                                      </p:tavLst>
                                    </p:anim>
                                    <p:anim calcmode="lin" valueType="num">
                                      <p:cBhvr>
                                        <p:cTn id="114" dur="500" fill="hold"/>
                                        <p:tgtEl>
                                          <p:spTgt spid="145"/>
                                        </p:tgtEl>
                                        <p:attrNameLst>
                                          <p:attrName>ppt_h</p:attrName>
                                        </p:attrNameLst>
                                      </p:cBhvr>
                                      <p:tavLst>
                                        <p:tav tm="0">
                                          <p:val>
                                            <p:fltVal val="0"/>
                                          </p:val>
                                        </p:tav>
                                        <p:tav tm="100000">
                                          <p:val>
                                            <p:strVal val="#ppt_h"/>
                                          </p:val>
                                        </p:tav>
                                      </p:tavLst>
                                    </p:anim>
                                    <p:animEffect transition="in" filter="fade">
                                      <p:cBhvr>
                                        <p:cTn id="115" dur="500"/>
                                        <p:tgtEl>
                                          <p:spTgt spid="145"/>
                                        </p:tgtEl>
                                      </p:cBhvr>
                                    </p:animEffect>
                                  </p:childTnLst>
                                </p:cTn>
                              </p:par>
                            </p:childTnLst>
                          </p:cTn>
                        </p:par>
                        <p:par>
                          <p:cTn id="116" fill="hold">
                            <p:stCondLst>
                              <p:cond delay="1500"/>
                            </p:stCondLst>
                            <p:childTnLst>
                              <p:par>
                                <p:cTn id="117" presetID="22" presetClass="entr" presetSubtype="2" fill="hold" nodeType="afterEffect">
                                  <p:stCondLst>
                                    <p:cond delay="0"/>
                                  </p:stCondLst>
                                  <p:childTnLst>
                                    <p:set>
                                      <p:cBhvr>
                                        <p:cTn id="118" dur="1" fill="hold">
                                          <p:stCondLst>
                                            <p:cond delay="0"/>
                                          </p:stCondLst>
                                        </p:cTn>
                                        <p:tgtEl>
                                          <p:spTgt spid="89"/>
                                        </p:tgtEl>
                                        <p:attrNameLst>
                                          <p:attrName>style.visibility</p:attrName>
                                        </p:attrNameLst>
                                      </p:cBhvr>
                                      <p:to>
                                        <p:strVal val="visible"/>
                                      </p:to>
                                    </p:set>
                                    <p:animEffect transition="in" filter="wipe(right)">
                                      <p:cBhvr>
                                        <p:cTn id="119" dur="500"/>
                                        <p:tgtEl>
                                          <p:spTgt spid="89"/>
                                        </p:tgtEl>
                                      </p:cBhvr>
                                    </p:animEffect>
                                  </p:childTnLst>
                                </p:cTn>
                              </p:par>
                              <p:par>
                                <p:cTn id="120" presetID="22" presetClass="entr" presetSubtype="2" fill="hold" nodeType="withEffect">
                                  <p:stCondLst>
                                    <p:cond delay="0"/>
                                  </p:stCondLst>
                                  <p:childTnLst>
                                    <p:set>
                                      <p:cBhvr>
                                        <p:cTn id="121" dur="1" fill="hold">
                                          <p:stCondLst>
                                            <p:cond delay="0"/>
                                          </p:stCondLst>
                                        </p:cTn>
                                        <p:tgtEl>
                                          <p:spTgt spid="175"/>
                                        </p:tgtEl>
                                        <p:attrNameLst>
                                          <p:attrName>style.visibility</p:attrName>
                                        </p:attrNameLst>
                                      </p:cBhvr>
                                      <p:to>
                                        <p:strVal val="visible"/>
                                      </p:to>
                                    </p:set>
                                    <p:animEffect transition="in" filter="wipe(right)">
                                      <p:cBhvr>
                                        <p:cTn id="122" dur="500"/>
                                        <p:tgtEl>
                                          <p:spTgt spid="175"/>
                                        </p:tgtEl>
                                      </p:cBhvr>
                                    </p:animEffect>
                                  </p:childTnLst>
                                </p:cTn>
                              </p:par>
                              <p:par>
                                <p:cTn id="123" presetID="22" presetClass="entr" presetSubtype="2" fill="hold" nodeType="withEffect">
                                  <p:stCondLst>
                                    <p:cond delay="0"/>
                                  </p:stCondLst>
                                  <p:childTnLst>
                                    <p:set>
                                      <p:cBhvr>
                                        <p:cTn id="124" dur="1" fill="hold">
                                          <p:stCondLst>
                                            <p:cond delay="0"/>
                                          </p:stCondLst>
                                        </p:cTn>
                                        <p:tgtEl>
                                          <p:spTgt spid="181"/>
                                        </p:tgtEl>
                                        <p:attrNameLst>
                                          <p:attrName>style.visibility</p:attrName>
                                        </p:attrNameLst>
                                      </p:cBhvr>
                                      <p:to>
                                        <p:strVal val="visible"/>
                                      </p:to>
                                    </p:set>
                                    <p:animEffect transition="in" filter="wipe(right)">
                                      <p:cBhvr>
                                        <p:cTn id="125" dur="500"/>
                                        <p:tgtEl>
                                          <p:spTgt spid="181"/>
                                        </p:tgtEl>
                                      </p:cBhvr>
                                    </p:animEffect>
                                  </p:childTnLst>
                                </p:cTn>
                              </p:par>
                              <p:par>
                                <p:cTn id="126" presetID="22" presetClass="entr" presetSubtype="2" fill="hold" nodeType="withEffect">
                                  <p:stCondLst>
                                    <p:cond delay="0"/>
                                  </p:stCondLst>
                                  <p:childTnLst>
                                    <p:set>
                                      <p:cBhvr>
                                        <p:cTn id="127" dur="1" fill="hold">
                                          <p:stCondLst>
                                            <p:cond delay="0"/>
                                          </p:stCondLst>
                                        </p:cTn>
                                        <p:tgtEl>
                                          <p:spTgt spid="182"/>
                                        </p:tgtEl>
                                        <p:attrNameLst>
                                          <p:attrName>style.visibility</p:attrName>
                                        </p:attrNameLst>
                                      </p:cBhvr>
                                      <p:to>
                                        <p:strVal val="visible"/>
                                      </p:to>
                                    </p:set>
                                    <p:animEffect transition="in" filter="wipe(right)">
                                      <p:cBhvr>
                                        <p:cTn id="128" dur="500"/>
                                        <p:tgtEl>
                                          <p:spTgt spid="182"/>
                                        </p:tgtEl>
                                      </p:cBhvr>
                                    </p:animEffect>
                                  </p:childTnLst>
                                </p:cTn>
                              </p:par>
                              <p:par>
                                <p:cTn id="129" presetID="22" presetClass="entr" presetSubtype="2" fill="hold" nodeType="withEffect">
                                  <p:stCondLst>
                                    <p:cond delay="0"/>
                                  </p:stCondLst>
                                  <p:childTnLst>
                                    <p:set>
                                      <p:cBhvr>
                                        <p:cTn id="130" dur="1" fill="hold">
                                          <p:stCondLst>
                                            <p:cond delay="0"/>
                                          </p:stCondLst>
                                        </p:cTn>
                                        <p:tgtEl>
                                          <p:spTgt spid="183"/>
                                        </p:tgtEl>
                                        <p:attrNameLst>
                                          <p:attrName>style.visibility</p:attrName>
                                        </p:attrNameLst>
                                      </p:cBhvr>
                                      <p:to>
                                        <p:strVal val="visible"/>
                                      </p:to>
                                    </p:set>
                                    <p:animEffect transition="in" filter="wipe(right)">
                                      <p:cBhvr>
                                        <p:cTn id="131" dur="500"/>
                                        <p:tgtEl>
                                          <p:spTgt spid="183"/>
                                        </p:tgtEl>
                                      </p:cBhvr>
                                    </p:animEffect>
                                  </p:childTnLst>
                                </p:cTn>
                              </p:par>
                              <p:par>
                                <p:cTn id="132" presetID="22" presetClass="entr" presetSubtype="2" fill="hold" nodeType="withEffect">
                                  <p:stCondLst>
                                    <p:cond delay="0"/>
                                  </p:stCondLst>
                                  <p:childTnLst>
                                    <p:set>
                                      <p:cBhvr>
                                        <p:cTn id="133" dur="1" fill="hold">
                                          <p:stCondLst>
                                            <p:cond delay="0"/>
                                          </p:stCondLst>
                                        </p:cTn>
                                        <p:tgtEl>
                                          <p:spTgt spid="184"/>
                                        </p:tgtEl>
                                        <p:attrNameLst>
                                          <p:attrName>style.visibility</p:attrName>
                                        </p:attrNameLst>
                                      </p:cBhvr>
                                      <p:to>
                                        <p:strVal val="visible"/>
                                      </p:to>
                                    </p:set>
                                    <p:animEffect transition="in" filter="wipe(right)">
                                      <p:cBhvr>
                                        <p:cTn id="134" dur="500"/>
                                        <p:tgtEl>
                                          <p:spTgt spid="184"/>
                                        </p:tgtEl>
                                      </p:cBhvr>
                                    </p:animEffect>
                                  </p:childTnLst>
                                </p:cTn>
                              </p:par>
                              <p:par>
                                <p:cTn id="135" presetID="22" presetClass="entr" presetSubtype="2" fill="hold" nodeType="withEffect">
                                  <p:stCondLst>
                                    <p:cond delay="0"/>
                                  </p:stCondLst>
                                  <p:childTnLst>
                                    <p:set>
                                      <p:cBhvr>
                                        <p:cTn id="136" dur="1" fill="hold">
                                          <p:stCondLst>
                                            <p:cond delay="0"/>
                                          </p:stCondLst>
                                        </p:cTn>
                                        <p:tgtEl>
                                          <p:spTgt spid="189"/>
                                        </p:tgtEl>
                                        <p:attrNameLst>
                                          <p:attrName>style.visibility</p:attrName>
                                        </p:attrNameLst>
                                      </p:cBhvr>
                                      <p:to>
                                        <p:strVal val="visible"/>
                                      </p:to>
                                    </p:set>
                                    <p:animEffect transition="in" filter="wipe(right)">
                                      <p:cBhvr>
                                        <p:cTn id="137" dur="500"/>
                                        <p:tgtEl>
                                          <p:spTgt spid="189"/>
                                        </p:tgtEl>
                                      </p:cBhvr>
                                    </p:animEffect>
                                  </p:childTnLst>
                                </p:cTn>
                              </p:par>
                              <p:par>
                                <p:cTn id="138" presetID="22" presetClass="entr" presetSubtype="2" fill="hold" nodeType="withEffect">
                                  <p:stCondLst>
                                    <p:cond delay="0"/>
                                  </p:stCondLst>
                                  <p:childTnLst>
                                    <p:set>
                                      <p:cBhvr>
                                        <p:cTn id="139" dur="1" fill="hold">
                                          <p:stCondLst>
                                            <p:cond delay="0"/>
                                          </p:stCondLst>
                                        </p:cTn>
                                        <p:tgtEl>
                                          <p:spTgt spid="190"/>
                                        </p:tgtEl>
                                        <p:attrNameLst>
                                          <p:attrName>style.visibility</p:attrName>
                                        </p:attrNameLst>
                                      </p:cBhvr>
                                      <p:to>
                                        <p:strVal val="visible"/>
                                      </p:to>
                                    </p:set>
                                    <p:animEffect transition="in" filter="wipe(right)">
                                      <p:cBhvr>
                                        <p:cTn id="140" dur="500"/>
                                        <p:tgtEl>
                                          <p:spTgt spid="190"/>
                                        </p:tgtEl>
                                      </p:cBhvr>
                                    </p:animEffect>
                                  </p:childTnLst>
                                </p:cTn>
                              </p:par>
                              <p:par>
                                <p:cTn id="141" presetID="22" presetClass="entr" presetSubtype="2" fill="hold" nodeType="withEffect">
                                  <p:stCondLst>
                                    <p:cond delay="0"/>
                                  </p:stCondLst>
                                  <p:childTnLst>
                                    <p:set>
                                      <p:cBhvr>
                                        <p:cTn id="142" dur="1" fill="hold">
                                          <p:stCondLst>
                                            <p:cond delay="0"/>
                                          </p:stCondLst>
                                        </p:cTn>
                                        <p:tgtEl>
                                          <p:spTgt spid="191"/>
                                        </p:tgtEl>
                                        <p:attrNameLst>
                                          <p:attrName>style.visibility</p:attrName>
                                        </p:attrNameLst>
                                      </p:cBhvr>
                                      <p:to>
                                        <p:strVal val="visible"/>
                                      </p:to>
                                    </p:set>
                                    <p:animEffect transition="in" filter="wipe(right)">
                                      <p:cBhvr>
                                        <p:cTn id="143" dur="500"/>
                                        <p:tgtEl>
                                          <p:spTgt spid="191"/>
                                        </p:tgtEl>
                                      </p:cBhvr>
                                    </p:animEffect>
                                  </p:childTnLst>
                                </p:cTn>
                              </p:par>
                              <p:par>
                                <p:cTn id="144" presetID="22" presetClass="entr" presetSubtype="2" fill="hold" nodeType="withEffect">
                                  <p:stCondLst>
                                    <p:cond delay="0"/>
                                  </p:stCondLst>
                                  <p:childTnLst>
                                    <p:set>
                                      <p:cBhvr>
                                        <p:cTn id="145" dur="1" fill="hold">
                                          <p:stCondLst>
                                            <p:cond delay="0"/>
                                          </p:stCondLst>
                                        </p:cTn>
                                        <p:tgtEl>
                                          <p:spTgt spid="192"/>
                                        </p:tgtEl>
                                        <p:attrNameLst>
                                          <p:attrName>style.visibility</p:attrName>
                                        </p:attrNameLst>
                                      </p:cBhvr>
                                      <p:to>
                                        <p:strVal val="visible"/>
                                      </p:to>
                                    </p:set>
                                    <p:animEffect transition="in" filter="wipe(right)">
                                      <p:cBhvr>
                                        <p:cTn id="146" dur="500"/>
                                        <p:tgtEl>
                                          <p:spTgt spid="192"/>
                                        </p:tgtEl>
                                      </p:cBhvr>
                                    </p:animEffect>
                                  </p:childTnLst>
                                </p:cTn>
                              </p:par>
                              <p:par>
                                <p:cTn id="147" presetID="22" presetClass="entr" presetSubtype="2" fill="hold" nodeType="withEffect">
                                  <p:stCondLst>
                                    <p:cond delay="0"/>
                                  </p:stCondLst>
                                  <p:childTnLst>
                                    <p:set>
                                      <p:cBhvr>
                                        <p:cTn id="148" dur="1" fill="hold">
                                          <p:stCondLst>
                                            <p:cond delay="0"/>
                                          </p:stCondLst>
                                        </p:cTn>
                                        <p:tgtEl>
                                          <p:spTgt spid="193"/>
                                        </p:tgtEl>
                                        <p:attrNameLst>
                                          <p:attrName>style.visibility</p:attrName>
                                        </p:attrNameLst>
                                      </p:cBhvr>
                                      <p:to>
                                        <p:strVal val="visible"/>
                                      </p:to>
                                    </p:set>
                                    <p:animEffect transition="in" filter="wipe(right)">
                                      <p:cBhvr>
                                        <p:cTn id="149" dur="500"/>
                                        <p:tgtEl>
                                          <p:spTgt spid="193"/>
                                        </p:tgtEl>
                                      </p:cBhvr>
                                    </p:animEffect>
                                  </p:childTnLst>
                                </p:cTn>
                              </p:par>
                              <p:par>
                                <p:cTn id="150" presetID="22" presetClass="entr" presetSubtype="2" fill="hold" nodeType="withEffect">
                                  <p:stCondLst>
                                    <p:cond delay="0"/>
                                  </p:stCondLst>
                                  <p:childTnLst>
                                    <p:set>
                                      <p:cBhvr>
                                        <p:cTn id="151" dur="1" fill="hold">
                                          <p:stCondLst>
                                            <p:cond delay="0"/>
                                          </p:stCondLst>
                                        </p:cTn>
                                        <p:tgtEl>
                                          <p:spTgt spid="206"/>
                                        </p:tgtEl>
                                        <p:attrNameLst>
                                          <p:attrName>style.visibility</p:attrName>
                                        </p:attrNameLst>
                                      </p:cBhvr>
                                      <p:to>
                                        <p:strVal val="visible"/>
                                      </p:to>
                                    </p:set>
                                    <p:animEffect transition="in" filter="wipe(right)">
                                      <p:cBhvr>
                                        <p:cTn id="152" dur="500"/>
                                        <p:tgtEl>
                                          <p:spTgt spid="206"/>
                                        </p:tgtEl>
                                      </p:cBhvr>
                                    </p:animEffect>
                                  </p:childTnLst>
                                </p:cTn>
                              </p:par>
                              <p:par>
                                <p:cTn id="153" presetID="22" presetClass="entr" presetSubtype="2" fill="hold" nodeType="withEffect">
                                  <p:stCondLst>
                                    <p:cond delay="0"/>
                                  </p:stCondLst>
                                  <p:childTnLst>
                                    <p:set>
                                      <p:cBhvr>
                                        <p:cTn id="154" dur="1" fill="hold">
                                          <p:stCondLst>
                                            <p:cond delay="0"/>
                                          </p:stCondLst>
                                        </p:cTn>
                                        <p:tgtEl>
                                          <p:spTgt spid="207"/>
                                        </p:tgtEl>
                                        <p:attrNameLst>
                                          <p:attrName>style.visibility</p:attrName>
                                        </p:attrNameLst>
                                      </p:cBhvr>
                                      <p:to>
                                        <p:strVal val="visible"/>
                                      </p:to>
                                    </p:set>
                                    <p:animEffect transition="in" filter="wipe(right)">
                                      <p:cBhvr>
                                        <p:cTn id="155" dur="500"/>
                                        <p:tgtEl>
                                          <p:spTgt spid="207"/>
                                        </p:tgtEl>
                                      </p:cBhvr>
                                    </p:animEffect>
                                  </p:childTnLst>
                                </p:cTn>
                              </p:par>
                            </p:childTnLst>
                          </p:cTn>
                        </p:par>
                        <p:par>
                          <p:cTn id="156" fill="hold">
                            <p:stCondLst>
                              <p:cond delay="2000"/>
                            </p:stCondLst>
                            <p:childTnLst>
                              <p:par>
                                <p:cTn id="157" presetID="22" presetClass="entr" presetSubtype="2" fill="hold" nodeType="afterEffect">
                                  <p:stCondLst>
                                    <p:cond delay="0"/>
                                  </p:stCondLst>
                                  <p:childTnLst>
                                    <p:set>
                                      <p:cBhvr>
                                        <p:cTn id="158" dur="1" fill="hold">
                                          <p:stCondLst>
                                            <p:cond delay="0"/>
                                          </p:stCondLst>
                                        </p:cTn>
                                        <p:tgtEl>
                                          <p:spTgt spid="208"/>
                                        </p:tgtEl>
                                        <p:attrNameLst>
                                          <p:attrName>style.visibility</p:attrName>
                                        </p:attrNameLst>
                                      </p:cBhvr>
                                      <p:to>
                                        <p:strVal val="visible"/>
                                      </p:to>
                                    </p:set>
                                    <p:animEffect transition="in" filter="wipe(right)">
                                      <p:cBhvr>
                                        <p:cTn id="159" dur="500"/>
                                        <p:tgtEl>
                                          <p:spTgt spid="208"/>
                                        </p:tgtEl>
                                      </p:cBhvr>
                                    </p:animEffect>
                                  </p:childTnLst>
                                </p:cTn>
                              </p:par>
                              <p:par>
                                <p:cTn id="160" presetID="22" presetClass="entr" presetSubtype="2" fill="hold" nodeType="withEffect">
                                  <p:stCondLst>
                                    <p:cond delay="0"/>
                                  </p:stCondLst>
                                  <p:childTnLst>
                                    <p:set>
                                      <p:cBhvr>
                                        <p:cTn id="161" dur="1" fill="hold">
                                          <p:stCondLst>
                                            <p:cond delay="0"/>
                                          </p:stCondLst>
                                        </p:cTn>
                                        <p:tgtEl>
                                          <p:spTgt spid="209"/>
                                        </p:tgtEl>
                                        <p:attrNameLst>
                                          <p:attrName>style.visibility</p:attrName>
                                        </p:attrNameLst>
                                      </p:cBhvr>
                                      <p:to>
                                        <p:strVal val="visible"/>
                                      </p:to>
                                    </p:set>
                                    <p:animEffect transition="in" filter="wipe(right)">
                                      <p:cBhvr>
                                        <p:cTn id="162" dur="500"/>
                                        <p:tgtEl>
                                          <p:spTgt spid="209"/>
                                        </p:tgtEl>
                                      </p:cBhvr>
                                    </p:animEffect>
                                  </p:childTnLst>
                                </p:cTn>
                              </p:par>
                              <p:par>
                                <p:cTn id="163" presetID="22" presetClass="entr" presetSubtype="2" fill="hold" nodeType="withEffect">
                                  <p:stCondLst>
                                    <p:cond delay="0"/>
                                  </p:stCondLst>
                                  <p:childTnLst>
                                    <p:set>
                                      <p:cBhvr>
                                        <p:cTn id="164" dur="1" fill="hold">
                                          <p:stCondLst>
                                            <p:cond delay="0"/>
                                          </p:stCondLst>
                                        </p:cTn>
                                        <p:tgtEl>
                                          <p:spTgt spid="210"/>
                                        </p:tgtEl>
                                        <p:attrNameLst>
                                          <p:attrName>style.visibility</p:attrName>
                                        </p:attrNameLst>
                                      </p:cBhvr>
                                      <p:to>
                                        <p:strVal val="visible"/>
                                      </p:to>
                                    </p:set>
                                    <p:animEffect transition="in" filter="wipe(right)">
                                      <p:cBhvr>
                                        <p:cTn id="165" dur="500"/>
                                        <p:tgtEl>
                                          <p:spTgt spid="2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2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9"/>
          <p:cNvSpPr/>
          <p:nvPr/>
        </p:nvSpPr>
        <p:spPr>
          <a:xfrm rot="10800000" flipV="1">
            <a:off x="1652593" y="1635646"/>
            <a:ext cx="7491401" cy="3520556"/>
          </a:xfrm>
          <a:custGeom>
            <a:avLst/>
            <a:gdLst>
              <a:gd name="connsiteX0" fmla="*/ 0 w 987570"/>
              <a:gd name="connsiteY0" fmla="*/ 0 h 2686024"/>
              <a:gd name="connsiteX1" fmla="*/ 808981 w 987570"/>
              <a:gd name="connsiteY1" fmla="*/ 0 h 2686024"/>
              <a:gd name="connsiteX2" fmla="*/ 987570 w 987570"/>
              <a:gd name="connsiteY2" fmla="*/ 2686024 h 2686024"/>
              <a:gd name="connsiteX3" fmla="*/ 0 w 987570"/>
              <a:gd name="connsiteY3" fmla="*/ 2686024 h 2686024"/>
              <a:gd name="connsiteX4" fmla="*/ 0 w 987570"/>
              <a:gd name="connsiteY4" fmla="*/ 0 h 2686024"/>
              <a:gd name="connsiteX0" fmla="*/ 0 w 1039940"/>
              <a:gd name="connsiteY0" fmla="*/ 0 h 2695508"/>
              <a:gd name="connsiteX1" fmla="*/ 808981 w 1039940"/>
              <a:gd name="connsiteY1" fmla="*/ 0 h 2695508"/>
              <a:gd name="connsiteX2" fmla="*/ 1039940 w 1039940"/>
              <a:gd name="connsiteY2" fmla="*/ 2695508 h 2695508"/>
              <a:gd name="connsiteX3" fmla="*/ 0 w 1039940"/>
              <a:gd name="connsiteY3" fmla="*/ 2686024 h 2695508"/>
              <a:gd name="connsiteX4" fmla="*/ 0 w 1039940"/>
              <a:gd name="connsiteY4" fmla="*/ 0 h 2695508"/>
              <a:gd name="connsiteX0" fmla="*/ 0 w 1039940"/>
              <a:gd name="connsiteY0" fmla="*/ 24320 h 2719828"/>
              <a:gd name="connsiteX1" fmla="*/ 868564 w 1039940"/>
              <a:gd name="connsiteY1" fmla="*/ 0 h 2719828"/>
              <a:gd name="connsiteX2" fmla="*/ 1039940 w 1039940"/>
              <a:gd name="connsiteY2" fmla="*/ 2719828 h 2719828"/>
              <a:gd name="connsiteX3" fmla="*/ 0 w 1039940"/>
              <a:gd name="connsiteY3" fmla="*/ 2710344 h 2719828"/>
              <a:gd name="connsiteX4" fmla="*/ 0 w 1039940"/>
              <a:gd name="connsiteY4" fmla="*/ 24320 h 2719828"/>
              <a:gd name="connsiteX0" fmla="*/ 0 w 1039940"/>
              <a:gd name="connsiteY0" fmla="*/ 16213 h 2711721"/>
              <a:gd name="connsiteX1" fmla="*/ 877076 w 1039940"/>
              <a:gd name="connsiteY1" fmla="*/ 0 h 2711721"/>
              <a:gd name="connsiteX2" fmla="*/ 1039940 w 1039940"/>
              <a:gd name="connsiteY2" fmla="*/ 2711721 h 2711721"/>
              <a:gd name="connsiteX3" fmla="*/ 0 w 1039940"/>
              <a:gd name="connsiteY3" fmla="*/ 2702237 h 2711721"/>
              <a:gd name="connsiteX4" fmla="*/ 0 w 1039940"/>
              <a:gd name="connsiteY4" fmla="*/ 16213 h 2711721"/>
              <a:gd name="connsiteX0" fmla="*/ 0 w 1004190"/>
              <a:gd name="connsiteY0" fmla="*/ 16213 h 2719828"/>
              <a:gd name="connsiteX1" fmla="*/ 877076 w 1004190"/>
              <a:gd name="connsiteY1" fmla="*/ 0 h 2719828"/>
              <a:gd name="connsiteX2" fmla="*/ 1004190 w 1004190"/>
              <a:gd name="connsiteY2" fmla="*/ 2719828 h 2719828"/>
              <a:gd name="connsiteX3" fmla="*/ 0 w 1004190"/>
              <a:gd name="connsiteY3" fmla="*/ 2702237 h 2719828"/>
              <a:gd name="connsiteX4" fmla="*/ 0 w 1004190"/>
              <a:gd name="connsiteY4" fmla="*/ 16213 h 2719828"/>
              <a:gd name="connsiteX0" fmla="*/ 0 w 1004190"/>
              <a:gd name="connsiteY0" fmla="*/ 16213 h 2719828"/>
              <a:gd name="connsiteX1" fmla="*/ 894586 w 1004190"/>
              <a:gd name="connsiteY1" fmla="*/ 0 h 2719828"/>
              <a:gd name="connsiteX2" fmla="*/ 1004190 w 1004190"/>
              <a:gd name="connsiteY2" fmla="*/ 2719828 h 2719828"/>
              <a:gd name="connsiteX3" fmla="*/ 0 w 1004190"/>
              <a:gd name="connsiteY3" fmla="*/ 2702237 h 2719828"/>
              <a:gd name="connsiteX4" fmla="*/ 0 w 1004190"/>
              <a:gd name="connsiteY4" fmla="*/ 16213 h 27198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190" h="2719828">
                <a:moveTo>
                  <a:pt x="0" y="16213"/>
                </a:moveTo>
                <a:lnTo>
                  <a:pt x="894586" y="0"/>
                </a:lnTo>
                <a:lnTo>
                  <a:pt x="1004190" y="2719828"/>
                </a:lnTo>
                <a:lnTo>
                  <a:pt x="0" y="2702237"/>
                </a:lnTo>
                <a:lnTo>
                  <a:pt x="0" y="1621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9" name="Image 12" descr="Divider Right.png"/>
          <p:cNvPicPr>
            <a:picLocks noChangeAspect="1"/>
          </p:cNvPicPr>
          <p:nvPr/>
        </p:nvPicPr>
        <p:blipFill>
          <a:blip r:embed="rId2" cstate="print"/>
          <a:stretch>
            <a:fillRect/>
          </a:stretch>
        </p:blipFill>
        <p:spPr>
          <a:xfrm flipH="1">
            <a:off x="2267744" y="457546"/>
            <a:ext cx="1523362" cy="52721"/>
          </a:xfrm>
          <a:prstGeom prst="rect">
            <a:avLst/>
          </a:prstGeom>
        </p:spPr>
      </p:pic>
      <p:sp>
        <p:nvSpPr>
          <p:cNvPr id="10"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11" name="Image 12" descr="Divider Right.png"/>
          <p:cNvPicPr>
            <a:picLocks noChangeAspect="1"/>
          </p:cNvPicPr>
          <p:nvPr/>
        </p:nvPicPr>
        <p:blipFill>
          <a:blip r:embed="rId2" cstate="print"/>
          <a:stretch>
            <a:fillRect/>
          </a:stretch>
        </p:blipFill>
        <p:spPr>
          <a:xfrm rot="10800000" flipH="1">
            <a:off x="5292080" y="457546"/>
            <a:ext cx="1523362" cy="52721"/>
          </a:xfrm>
          <a:prstGeom prst="rect">
            <a:avLst/>
          </a:prstGeom>
        </p:spPr>
      </p:pic>
      <p:graphicFrame>
        <p:nvGraphicFramePr>
          <p:cNvPr id="6" name="Logo Placeholder">
            <a:hlinkClick r:id="" action="ppaction://hlinkshowjump?jump=firstslide"/>
          </p:cNvPr>
          <p:cNvGraphicFramePr/>
          <p:nvPr>
            <p:extLst>
              <p:ext uri="{D42A27DB-BD31-4B8C-83A1-F6EECF244321}">
                <p14:modId xmlns:p14="http://schemas.microsoft.com/office/powerpoint/2010/main" xmlns="" val="1826356864"/>
              </p:ext>
            </p:extLst>
          </p:nvPr>
        </p:nvGraphicFramePr>
        <p:xfrm>
          <a:off x="2319775" y="1203598"/>
          <a:ext cx="1894417" cy="1981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ectangle 5"/>
          <p:cNvSpPr/>
          <p:nvPr/>
        </p:nvSpPr>
        <p:spPr>
          <a:xfrm>
            <a:off x="2535710" y="3329721"/>
            <a:ext cx="5257800" cy="424732"/>
          </a:xfrm>
          <a:prstGeom prst="rect">
            <a:avLst/>
          </a:prstGeom>
        </p:spPr>
        <p:txBody>
          <a:bodyPr wrap="square">
            <a:spAutoFit/>
          </a:bodyPr>
          <a:lstStyle/>
          <a:p>
            <a:pPr>
              <a:lnSpc>
                <a:spcPct val="120000"/>
              </a:lnSpc>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cs typeface="Didot"/>
              </a:rPr>
              <a:t>一切以客户需求为中心</a:t>
            </a:r>
            <a:endParaRPr lang="en-US" b="1" dirty="0">
              <a:solidFill>
                <a:schemeClr val="tx1">
                  <a:lumMod val="75000"/>
                  <a:lumOff val="25000"/>
                </a:schemeClr>
              </a:solidFill>
              <a:latin typeface="微软雅黑" panose="020B0503020204020204" pitchFamily="34" charset="-122"/>
              <a:ea typeface="微软雅黑" panose="020B0503020204020204" pitchFamily="34" charset="-122"/>
              <a:cs typeface="Didot"/>
            </a:endParaRPr>
          </a:p>
        </p:txBody>
      </p:sp>
      <p:sp>
        <p:nvSpPr>
          <p:cNvPr id="12" name="Rectangle 6"/>
          <p:cNvSpPr/>
          <p:nvPr/>
        </p:nvSpPr>
        <p:spPr>
          <a:xfrm>
            <a:off x="2464411" y="3642117"/>
            <a:ext cx="5112568" cy="1161881"/>
          </a:xfrm>
          <a:prstGeom prst="rect">
            <a:avLst/>
          </a:prstGeom>
        </p:spPr>
        <p:txBody>
          <a:bodyPr wrap="square" lIns="121944" tIns="60972" rIns="121944" bIns="60972">
            <a:spAutoFit/>
          </a:bodyPr>
          <a:lstStyle/>
          <a:p>
            <a:pPr algn="just">
              <a:lnSpc>
                <a:spcPct val="150000"/>
              </a:lnSpc>
            </a:pPr>
            <a:r>
              <a:rPr lang="zh-CN" altLang="en-US" sz="1100" kern="3000" spc="30" dirty="0">
                <a:solidFill>
                  <a:schemeClr val="tx1">
                    <a:lumMod val="65000"/>
                    <a:lumOff val="3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100" kern="3000" spc="30" dirty="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100" kern="3000" spc="30" dirty="0">
                <a:solidFill>
                  <a:schemeClr val="tx1">
                    <a:lumMod val="65000"/>
                    <a:lumOff val="35000"/>
                  </a:schemeClr>
                </a:solidFill>
                <a:latin typeface="微软雅黑" panose="020B0503020204020204" pitchFamily="34" charset="-122"/>
                <a:ea typeface="微软雅黑" panose="020B0503020204020204" pitchFamily="34" charset="-122"/>
              </a:rPr>
              <a:t>字以内，据统计每页幻灯片的最好控制在</a:t>
            </a:r>
            <a:r>
              <a:rPr lang="en-US" altLang="zh-CN" sz="1100" kern="3000" spc="30" dirty="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1100" kern="3000" spc="30" dirty="0">
                <a:solidFill>
                  <a:schemeClr val="tx1">
                    <a:lumMod val="65000"/>
                    <a:lumOff val="35000"/>
                  </a:schemeClr>
                </a:solidFill>
                <a:latin typeface="微软雅黑" panose="020B0503020204020204" pitchFamily="34" charset="-122"/>
                <a:ea typeface="微软雅黑" panose="020B0503020204020204" pitchFamily="34" charset="-122"/>
              </a:rPr>
              <a:t>分钟</a:t>
            </a:r>
            <a:r>
              <a:rPr lang="zh-CN" altLang="en-US" sz="1100" kern="3000" spc="30" dirty="0" smtClean="0">
                <a:solidFill>
                  <a:schemeClr val="tx1">
                    <a:lumMod val="65000"/>
                    <a:lumOff val="35000"/>
                  </a:schemeClr>
                </a:solidFill>
                <a:latin typeface="微软雅黑" panose="020B0503020204020204" pitchFamily="34" charset="-122"/>
                <a:ea typeface="微软雅黑" panose="020B0503020204020204" pitchFamily="34" charset="-122"/>
              </a:rPr>
              <a:t>之内。</a:t>
            </a:r>
            <a:endParaRPr lang="en-US" altLang="zh-CN" sz="1100" kern="3000" spc="3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pPr>
            <a:endParaRPr lang="en-US" altLang="zh-CN" sz="100" kern="3000" spc="3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100" kern="3000" spc="30" dirty="0" smtClean="0">
                <a:solidFill>
                  <a:schemeClr val="tx1">
                    <a:lumMod val="65000"/>
                    <a:lumOff val="35000"/>
                  </a:schemeClr>
                </a:solidFill>
                <a:latin typeface="微软雅黑" panose="020B0503020204020204" pitchFamily="34" charset="-122"/>
                <a:ea typeface="微软雅黑" panose="020B0503020204020204" pitchFamily="34" charset="-122"/>
              </a:rPr>
              <a:t>尽量</a:t>
            </a:r>
            <a:r>
              <a:rPr lang="zh-CN" altLang="en-US" sz="1100" kern="3000" spc="30" dirty="0">
                <a:solidFill>
                  <a:schemeClr val="tx1">
                    <a:lumMod val="65000"/>
                    <a:lumOff val="35000"/>
                  </a:schemeClr>
                </a:solidFill>
                <a:latin typeface="微软雅黑" panose="020B0503020204020204" pitchFamily="34" charset="-122"/>
                <a:ea typeface="微软雅黑" panose="020B0503020204020204" pitchFamily="34" charset="-122"/>
              </a:rPr>
              <a:t>将每页幻灯片的字数控制在</a:t>
            </a:r>
            <a:r>
              <a:rPr lang="en-US" altLang="zh-CN" sz="1100" kern="3000" spc="30" dirty="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100" kern="3000" spc="30" dirty="0">
                <a:solidFill>
                  <a:schemeClr val="tx1">
                    <a:lumMod val="65000"/>
                    <a:lumOff val="35000"/>
                  </a:schemeClr>
                </a:solidFill>
                <a:latin typeface="微软雅黑" panose="020B0503020204020204" pitchFamily="34" charset="-122"/>
                <a:ea typeface="微软雅黑" panose="020B0503020204020204" pitchFamily="34" charset="-122"/>
              </a:rPr>
              <a:t>字以内</a:t>
            </a:r>
            <a:r>
              <a:rPr lang="zh-CN" altLang="en-US" sz="1100" kern="3000" spc="30" dirty="0" smtClean="0">
                <a:solidFill>
                  <a:schemeClr val="tx1">
                    <a:lumMod val="65000"/>
                    <a:lumOff val="35000"/>
                  </a:schemeClr>
                </a:solidFill>
                <a:latin typeface="微软雅黑" panose="020B0503020204020204" pitchFamily="34" charset="-122"/>
                <a:ea typeface="微软雅黑" panose="020B0503020204020204" pitchFamily="34" charset="-122"/>
              </a:rPr>
              <a:t>，建议</a:t>
            </a:r>
            <a:r>
              <a:rPr lang="zh-CN" altLang="en-US" sz="1100" kern="3000" spc="30" dirty="0">
                <a:solidFill>
                  <a:schemeClr val="tx1">
                    <a:lumMod val="65000"/>
                    <a:lumOff val="35000"/>
                  </a:schemeClr>
                </a:solidFill>
                <a:latin typeface="微软雅黑" panose="020B0503020204020204" pitchFamily="34" charset="-122"/>
                <a:ea typeface="微软雅黑" panose="020B0503020204020204" pitchFamily="34" charset="-122"/>
              </a:rPr>
              <a:t>与标题</a:t>
            </a:r>
            <a:r>
              <a:rPr lang="zh-CN" altLang="en-US" sz="1100" kern="3000" spc="30" dirty="0" smtClean="0">
                <a:solidFill>
                  <a:schemeClr val="tx1">
                    <a:lumMod val="65000"/>
                    <a:lumOff val="35000"/>
                  </a:schemeClr>
                </a:solidFill>
                <a:latin typeface="微软雅黑" panose="020B0503020204020204" pitchFamily="34" charset="-122"/>
                <a:ea typeface="微软雅黑" panose="020B0503020204020204" pitchFamily="34" charset="-122"/>
              </a:rPr>
              <a:t>相关风格。</a:t>
            </a:r>
            <a:endParaRPr lang="zh-CN" altLang="en-US" sz="1100" kern="3000" spc="3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13" name="Logo Placeholder">
            <a:hlinkClick r:id="" action="ppaction://hlinkshowjump?jump=firstslide"/>
          </p:cNvPr>
          <p:cNvGraphicFramePr/>
          <p:nvPr>
            <p:extLst>
              <p:ext uri="{D42A27DB-BD31-4B8C-83A1-F6EECF244321}">
                <p14:modId xmlns:p14="http://schemas.microsoft.com/office/powerpoint/2010/main" xmlns="" val="2485953015"/>
              </p:ext>
            </p:extLst>
          </p:nvPr>
        </p:nvGraphicFramePr>
        <p:xfrm>
          <a:off x="3615175" y="1203598"/>
          <a:ext cx="1894417" cy="19812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4" name="Logo Placeholder">
            <a:hlinkClick r:id="" action="ppaction://hlinkshowjump?jump=firstslide"/>
          </p:cNvPr>
          <p:cNvGraphicFramePr/>
          <p:nvPr>
            <p:extLst>
              <p:ext uri="{D42A27DB-BD31-4B8C-83A1-F6EECF244321}">
                <p14:modId xmlns:p14="http://schemas.microsoft.com/office/powerpoint/2010/main" xmlns="" val="1895592643"/>
              </p:ext>
            </p:extLst>
          </p:nvPr>
        </p:nvGraphicFramePr>
        <p:xfrm>
          <a:off x="4910575" y="1203598"/>
          <a:ext cx="1894417" cy="198120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5" name="Logo Placeholder">
            <a:hlinkClick r:id="" action="ppaction://hlinkshowjump?jump=firstslide"/>
          </p:cNvPr>
          <p:cNvGraphicFramePr/>
          <p:nvPr>
            <p:extLst>
              <p:ext uri="{D42A27DB-BD31-4B8C-83A1-F6EECF244321}">
                <p14:modId xmlns:p14="http://schemas.microsoft.com/office/powerpoint/2010/main" xmlns="" val="4194708838"/>
              </p:ext>
            </p:extLst>
          </p:nvPr>
        </p:nvGraphicFramePr>
        <p:xfrm>
          <a:off x="6205975" y="1203598"/>
          <a:ext cx="1894417" cy="1981200"/>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
        <p:nvSpPr>
          <p:cNvPr id="16" name="矩形 9"/>
          <p:cNvSpPr/>
          <p:nvPr/>
        </p:nvSpPr>
        <p:spPr>
          <a:xfrm flipV="1">
            <a:off x="-1" y="1203597"/>
            <a:ext cx="2771801" cy="2898903"/>
          </a:xfrm>
          <a:custGeom>
            <a:avLst/>
            <a:gdLst>
              <a:gd name="connsiteX0" fmla="*/ 0 w 970147"/>
              <a:gd name="connsiteY0" fmla="*/ 0 h 2686024"/>
              <a:gd name="connsiteX1" fmla="*/ 654756 w 970147"/>
              <a:gd name="connsiteY1" fmla="*/ 0 h 2686024"/>
              <a:gd name="connsiteX2" fmla="*/ 970147 w 970147"/>
              <a:gd name="connsiteY2" fmla="*/ 2686024 h 2686024"/>
              <a:gd name="connsiteX3" fmla="*/ 0 w 970147"/>
              <a:gd name="connsiteY3" fmla="*/ 2686024 h 2686024"/>
              <a:gd name="connsiteX4" fmla="*/ 0 w 970147"/>
              <a:gd name="connsiteY4" fmla="*/ 0 h 2686024"/>
              <a:gd name="connsiteX0" fmla="*/ 0 w 970147"/>
              <a:gd name="connsiteY0" fmla="*/ 0 h 2686024"/>
              <a:gd name="connsiteX1" fmla="*/ 724449 w 970147"/>
              <a:gd name="connsiteY1" fmla="*/ 0 h 2686024"/>
              <a:gd name="connsiteX2" fmla="*/ 970147 w 970147"/>
              <a:gd name="connsiteY2" fmla="*/ 2686024 h 2686024"/>
              <a:gd name="connsiteX3" fmla="*/ 0 w 970147"/>
              <a:gd name="connsiteY3" fmla="*/ 2686024 h 2686024"/>
              <a:gd name="connsiteX4" fmla="*/ 0 w 970147"/>
              <a:gd name="connsiteY4" fmla="*/ 0 h 2686024"/>
              <a:gd name="connsiteX0" fmla="*/ 0 w 970147"/>
              <a:gd name="connsiteY0" fmla="*/ 0 h 2686024"/>
              <a:gd name="connsiteX1" fmla="*/ 755214 w 970147"/>
              <a:gd name="connsiteY1" fmla="*/ 0 h 2686024"/>
              <a:gd name="connsiteX2" fmla="*/ 970147 w 970147"/>
              <a:gd name="connsiteY2" fmla="*/ 2686024 h 2686024"/>
              <a:gd name="connsiteX3" fmla="*/ 0 w 970147"/>
              <a:gd name="connsiteY3" fmla="*/ 2686024 h 2686024"/>
              <a:gd name="connsiteX4" fmla="*/ 0 w 970147"/>
              <a:gd name="connsiteY4" fmla="*/ 0 h 2686024"/>
              <a:gd name="connsiteX0" fmla="*/ 0 w 970147"/>
              <a:gd name="connsiteY0" fmla="*/ 9875 h 2695899"/>
              <a:gd name="connsiteX1" fmla="*/ 715208 w 970147"/>
              <a:gd name="connsiteY1" fmla="*/ 0 h 2695899"/>
              <a:gd name="connsiteX2" fmla="*/ 970147 w 970147"/>
              <a:gd name="connsiteY2" fmla="*/ 2695899 h 2695899"/>
              <a:gd name="connsiteX3" fmla="*/ 0 w 970147"/>
              <a:gd name="connsiteY3" fmla="*/ 2695899 h 2695899"/>
              <a:gd name="connsiteX4" fmla="*/ 0 w 970147"/>
              <a:gd name="connsiteY4" fmla="*/ 9875 h 2695899"/>
              <a:gd name="connsiteX0" fmla="*/ 0 w 970147"/>
              <a:gd name="connsiteY0" fmla="*/ 0 h 2686024"/>
              <a:gd name="connsiteX1" fmla="*/ 741878 w 970147"/>
              <a:gd name="connsiteY1" fmla="*/ 1892 h 2686024"/>
              <a:gd name="connsiteX2" fmla="*/ 970147 w 970147"/>
              <a:gd name="connsiteY2" fmla="*/ 2686024 h 2686024"/>
              <a:gd name="connsiteX3" fmla="*/ 0 w 970147"/>
              <a:gd name="connsiteY3" fmla="*/ 2686024 h 2686024"/>
              <a:gd name="connsiteX4" fmla="*/ 0 w 970147"/>
              <a:gd name="connsiteY4" fmla="*/ 0 h 2686024"/>
              <a:gd name="connsiteX0" fmla="*/ 0 w 970147"/>
              <a:gd name="connsiteY0" fmla="*/ 0 h 2686024"/>
              <a:gd name="connsiteX1" fmla="*/ 750768 w 970147"/>
              <a:gd name="connsiteY1" fmla="*/ 1892 h 2686024"/>
              <a:gd name="connsiteX2" fmla="*/ 970147 w 970147"/>
              <a:gd name="connsiteY2" fmla="*/ 2686024 h 2686024"/>
              <a:gd name="connsiteX3" fmla="*/ 0 w 970147"/>
              <a:gd name="connsiteY3" fmla="*/ 2686024 h 2686024"/>
              <a:gd name="connsiteX4" fmla="*/ 0 w 970147"/>
              <a:gd name="connsiteY4" fmla="*/ 0 h 2686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0147" h="2686024">
                <a:moveTo>
                  <a:pt x="0" y="0"/>
                </a:moveTo>
                <a:lnTo>
                  <a:pt x="750768" y="1892"/>
                </a:lnTo>
                <a:lnTo>
                  <a:pt x="970147" y="2686024"/>
                </a:lnTo>
                <a:lnTo>
                  <a:pt x="0" y="2686024"/>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688699767"/>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par>
                          <p:cTn id="13" fill="hold">
                            <p:stCondLst>
                              <p:cond delay="500"/>
                            </p:stCondLst>
                            <p:childTnLst>
                              <p:par>
                                <p:cTn id="14" presetID="2" presetClass="entr" presetSubtype="2" decel="10000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750" fill="hold"/>
                                        <p:tgtEl>
                                          <p:spTgt spid="6"/>
                                        </p:tgtEl>
                                        <p:attrNameLst>
                                          <p:attrName>ppt_x</p:attrName>
                                        </p:attrNameLst>
                                      </p:cBhvr>
                                      <p:tavLst>
                                        <p:tav tm="0">
                                          <p:val>
                                            <p:strVal val="1+#ppt_w/2"/>
                                          </p:val>
                                        </p:tav>
                                        <p:tav tm="100000">
                                          <p:val>
                                            <p:strVal val="#ppt_x"/>
                                          </p:val>
                                        </p:tav>
                                      </p:tavLst>
                                    </p:anim>
                                    <p:anim calcmode="lin" valueType="num">
                                      <p:cBhvr additive="base">
                                        <p:cTn id="17" dur="750" fill="hold"/>
                                        <p:tgtEl>
                                          <p:spTgt spid="6"/>
                                        </p:tgtEl>
                                        <p:attrNameLst>
                                          <p:attrName>ppt_y</p:attrName>
                                        </p:attrNameLst>
                                      </p:cBhvr>
                                      <p:tavLst>
                                        <p:tav tm="0">
                                          <p:val>
                                            <p:strVal val="#ppt_y"/>
                                          </p:val>
                                        </p:tav>
                                        <p:tav tm="100000">
                                          <p:val>
                                            <p:strVal val="#ppt_y"/>
                                          </p:val>
                                        </p:tav>
                                      </p:tavLst>
                                    </p:anim>
                                  </p:childTnLst>
                                </p:cTn>
                              </p:par>
                              <p:par>
                                <p:cTn id="18" presetID="2" presetClass="entr" presetSubtype="2" decel="100000" fill="hold" grpId="0" nodeType="withEffect">
                                  <p:stCondLst>
                                    <p:cond delay="25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750" fill="hold"/>
                                        <p:tgtEl>
                                          <p:spTgt spid="13"/>
                                        </p:tgtEl>
                                        <p:attrNameLst>
                                          <p:attrName>ppt_x</p:attrName>
                                        </p:attrNameLst>
                                      </p:cBhvr>
                                      <p:tavLst>
                                        <p:tav tm="0">
                                          <p:val>
                                            <p:strVal val="1+#ppt_w/2"/>
                                          </p:val>
                                        </p:tav>
                                        <p:tav tm="100000">
                                          <p:val>
                                            <p:strVal val="#ppt_x"/>
                                          </p:val>
                                        </p:tav>
                                      </p:tavLst>
                                    </p:anim>
                                    <p:anim calcmode="lin" valueType="num">
                                      <p:cBhvr additive="base">
                                        <p:cTn id="21" dur="750" fill="hold"/>
                                        <p:tgtEl>
                                          <p:spTgt spid="13"/>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50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750" fill="hold"/>
                                        <p:tgtEl>
                                          <p:spTgt spid="14"/>
                                        </p:tgtEl>
                                        <p:attrNameLst>
                                          <p:attrName>ppt_x</p:attrName>
                                        </p:attrNameLst>
                                      </p:cBhvr>
                                      <p:tavLst>
                                        <p:tav tm="0">
                                          <p:val>
                                            <p:strVal val="1+#ppt_w/2"/>
                                          </p:val>
                                        </p:tav>
                                        <p:tav tm="100000">
                                          <p:val>
                                            <p:strVal val="#ppt_x"/>
                                          </p:val>
                                        </p:tav>
                                      </p:tavLst>
                                    </p:anim>
                                    <p:anim calcmode="lin" valueType="num">
                                      <p:cBhvr additive="base">
                                        <p:cTn id="25" dur="750" fill="hold"/>
                                        <p:tgtEl>
                                          <p:spTgt spid="14"/>
                                        </p:tgtEl>
                                        <p:attrNameLst>
                                          <p:attrName>ppt_y</p:attrName>
                                        </p:attrNameLst>
                                      </p:cBhvr>
                                      <p:tavLst>
                                        <p:tav tm="0">
                                          <p:val>
                                            <p:strVal val="#ppt_y"/>
                                          </p:val>
                                        </p:tav>
                                        <p:tav tm="100000">
                                          <p:val>
                                            <p:strVal val="#ppt_y"/>
                                          </p:val>
                                        </p:tav>
                                      </p:tavLst>
                                    </p:anim>
                                  </p:childTnLst>
                                </p:cTn>
                              </p:par>
                              <p:par>
                                <p:cTn id="26" presetID="2" presetClass="entr" presetSubtype="2" decel="100000" fill="hold" grpId="0" nodeType="withEffect">
                                  <p:stCondLst>
                                    <p:cond delay="75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750" fill="hold"/>
                                        <p:tgtEl>
                                          <p:spTgt spid="15"/>
                                        </p:tgtEl>
                                        <p:attrNameLst>
                                          <p:attrName>ppt_x</p:attrName>
                                        </p:attrNameLst>
                                      </p:cBhvr>
                                      <p:tavLst>
                                        <p:tav tm="0">
                                          <p:val>
                                            <p:strVal val="1+#ppt_w/2"/>
                                          </p:val>
                                        </p:tav>
                                        <p:tav tm="100000">
                                          <p:val>
                                            <p:strVal val="#ppt_x"/>
                                          </p:val>
                                        </p:tav>
                                      </p:tavLst>
                                    </p:anim>
                                    <p:anim calcmode="lin" valueType="num">
                                      <p:cBhvr additive="base">
                                        <p:cTn id="29" dur="750" fill="hold"/>
                                        <p:tgtEl>
                                          <p:spTgt spid="15"/>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4" decel="100000"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750" fill="hold"/>
                                        <p:tgtEl>
                                          <p:spTgt spid="7"/>
                                        </p:tgtEl>
                                        <p:attrNameLst>
                                          <p:attrName>ppt_x</p:attrName>
                                        </p:attrNameLst>
                                      </p:cBhvr>
                                      <p:tavLst>
                                        <p:tav tm="0">
                                          <p:val>
                                            <p:strVal val="#ppt_x"/>
                                          </p:val>
                                        </p:tav>
                                        <p:tav tm="100000">
                                          <p:val>
                                            <p:strVal val="#ppt_x"/>
                                          </p:val>
                                        </p:tav>
                                      </p:tavLst>
                                    </p:anim>
                                    <p:anim calcmode="lin" valueType="num">
                                      <p:cBhvr additive="base">
                                        <p:cTn id="34" dur="750" fill="hold"/>
                                        <p:tgtEl>
                                          <p:spTgt spid="7"/>
                                        </p:tgtEl>
                                        <p:attrNameLst>
                                          <p:attrName>ppt_y</p:attrName>
                                        </p:attrNameLst>
                                      </p:cBhvr>
                                      <p:tavLst>
                                        <p:tav tm="0">
                                          <p:val>
                                            <p:strVal val="1+#ppt_h/2"/>
                                          </p:val>
                                        </p:tav>
                                        <p:tav tm="100000">
                                          <p:val>
                                            <p:strVal val="#ppt_y"/>
                                          </p:val>
                                        </p:tav>
                                      </p:tavLst>
                                    </p:anim>
                                  </p:childTnLst>
                                </p:cTn>
                              </p:par>
                              <p:par>
                                <p:cTn id="35" presetID="2" presetClass="entr" presetSubtype="4" decel="100000" fill="hold" grpId="0" nodeType="withEffect">
                                  <p:stCondLst>
                                    <p:cond delay="25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750" fill="hold"/>
                                        <p:tgtEl>
                                          <p:spTgt spid="12"/>
                                        </p:tgtEl>
                                        <p:attrNameLst>
                                          <p:attrName>ppt_x</p:attrName>
                                        </p:attrNameLst>
                                      </p:cBhvr>
                                      <p:tavLst>
                                        <p:tav tm="0">
                                          <p:val>
                                            <p:strVal val="#ppt_x"/>
                                          </p:val>
                                        </p:tav>
                                        <p:tav tm="100000">
                                          <p:val>
                                            <p:strVal val="#ppt_x"/>
                                          </p:val>
                                        </p:tav>
                                      </p:tavLst>
                                    </p:anim>
                                    <p:anim calcmode="lin" valueType="num">
                                      <p:cBhvr additive="base">
                                        <p:cTn id="38" dur="75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Graphic spid="6" grpId="0">
        <p:bldAsOne/>
      </p:bldGraphic>
      <p:bldP spid="7" grpId="0"/>
      <p:bldP spid="12" grpId="0"/>
      <p:bldGraphic spid="13" grpId="0">
        <p:bldAsOne/>
      </p:bldGraphic>
      <p:bldGraphic spid="14" grpId="0">
        <p:bldAsOne/>
      </p:bldGraphic>
      <p:bldGraphic spid="15" grpId="0">
        <p:bldAsOne/>
      </p:bldGraphic>
      <p:bldP spid="1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Box 73"/>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客户留言</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75" name="Image 12" descr="Divider Right.png"/>
          <p:cNvPicPr>
            <a:picLocks noChangeAspect="1"/>
          </p:cNvPicPr>
          <p:nvPr/>
        </p:nvPicPr>
        <p:blipFill>
          <a:blip r:embed="rId3" cstate="print"/>
          <a:stretch>
            <a:fillRect/>
          </a:stretch>
        </p:blipFill>
        <p:spPr>
          <a:xfrm flipH="1">
            <a:off x="2267744" y="457546"/>
            <a:ext cx="1523362" cy="52721"/>
          </a:xfrm>
          <a:prstGeom prst="rect">
            <a:avLst/>
          </a:prstGeom>
        </p:spPr>
      </p:pic>
      <p:sp>
        <p:nvSpPr>
          <p:cNvPr id="76"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77" name="Image 12" descr="Divider Right.png"/>
          <p:cNvPicPr>
            <a:picLocks noChangeAspect="1"/>
          </p:cNvPicPr>
          <p:nvPr/>
        </p:nvPicPr>
        <p:blipFill>
          <a:blip r:embed="rId3" cstate="print"/>
          <a:stretch>
            <a:fillRect/>
          </a:stretch>
        </p:blipFill>
        <p:spPr>
          <a:xfrm rot="10800000" flipH="1">
            <a:off x="5292080" y="457546"/>
            <a:ext cx="1523362" cy="52721"/>
          </a:xfrm>
          <a:prstGeom prst="rect">
            <a:avLst/>
          </a:prstGeom>
        </p:spPr>
      </p:pic>
      <p:pic>
        <p:nvPicPr>
          <p:cNvPr id="58" name="Picture Placeholder 3"/>
          <p:cNvPicPr>
            <a:picLocks noChangeAspect="1"/>
          </p:cNvPicPr>
          <p:nvPr/>
        </p:nvPicPr>
        <p:blipFill>
          <a:blip r:embed="rId4" cstate="print">
            <a:extLst>
              <a:ext uri="{BEBA8EAE-BF5A-486C-A8C5-ECC9F3942E4B}">
                <a14:imgProps xmlns:a14="http://schemas.microsoft.com/office/drawing/2010/main" xmlns="">
                  <a14:imgLayer r:embed="rId5">
                    <a14:imgEffect>
                      <a14:colorTemperature colorTemp="5900"/>
                    </a14:imgEffect>
                    <a14:imgEffect>
                      <a14:saturation sat="66000"/>
                    </a14:imgEffect>
                  </a14:imgLayer>
                </a14:imgProps>
              </a:ext>
              <a:ext uri="{28A0092B-C50C-407E-A947-70E740481C1C}">
                <a14:useLocalDpi xmlns:a14="http://schemas.microsoft.com/office/drawing/2010/main" xmlns="" val="0"/>
              </a:ext>
            </a:extLst>
          </a:blip>
          <a:srcRect t="9714" b="9714"/>
          <a:stretch>
            <a:fillRect/>
          </a:stretch>
        </p:blipFill>
        <p:spPr>
          <a:xfrm>
            <a:off x="0" y="1364991"/>
            <a:ext cx="9144000" cy="2430895"/>
          </a:xfrm>
          <a:prstGeom prst="rect">
            <a:avLst/>
          </a:prstGeom>
        </p:spPr>
      </p:pic>
      <p:sp>
        <p:nvSpPr>
          <p:cNvPr id="59" name="Rectangle 65"/>
          <p:cNvSpPr/>
          <p:nvPr/>
        </p:nvSpPr>
        <p:spPr>
          <a:xfrm>
            <a:off x="2489336" y="1748874"/>
            <a:ext cx="4131129" cy="1763486"/>
          </a:xfrm>
          <a:prstGeom prst="rect">
            <a:avLst/>
          </a:prstGeom>
          <a:solidFill>
            <a:schemeClr val="bg1"/>
          </a:solidFill>
          <a:ln>
            <a:noFill/>
          </a:ln>
          <a:effectLst>
            <a:outerShdw blurRad="190500" dist="50800" dir="5400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800">
              <a:latin typeface="微软雅黑" panose="020B0503020204020204" pitchFamily="34" charset="-122"/>
              <a:ea typeface="微软雅黑" panose="020B0503020204020204" pitchFamily="34" charset="-122"/>
            </a:endParaRPr>
          </a:p>
        </p:txBody>
      </p:sp>
      <p:grpSp>
        <p:nvGrpSpPr>
          <p:cNvPr id="60" name="Group 4"/>
          <p:cNvGrpSpPr/>
          <p:nvPr/>
        </p:nvGrpSpPr>
        <p:grpSpPr>
          <a:xfrm>
            <a:off x="4275187" y="1447599"/>
            <a:ext cx="599327" cy="599327"/>
            <a:chOff x="5568818" y="1490121"/>
            <a:chExt cx="1054364" cy="1054364"/>
          </a:xfrm>
        </p:grpSpPr>
        <p:sp>
          <p:nvSpPr>
            <p:cNvPr id="61" name="Rectangle 264"/>
            <p:cNvSpPr/>
            <p:nvPr/>
          </p:nvSpPr>
          <p:spPr>
            <a:xfrm>
              <a:off x="5568818" y="1490121"/>
              <a:ext cx="1054364" cy="1054364"/>
            </a:xfrm>
            <a:prstGeom prst="rect">
              <a:avLst/>
            </a:prstGeom>
            <a:solidFill>
              <a:schemeClr val="accent3"/>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n-ea"/>
              </a:endParaRPr>
            </a:p>
          </p:txBody>
        </p:sp>
        <p:sp>
          <p:nvSpPr>
            <p:cNvPr id="62" name="Rectangle 265"/>
            <p:cNvSpPr/>
            <p:nvPr/>
          </p:nvSpPr>
          <p:spPr>
            <a:xfrm>
              <a:off x="5568818" y="2457615"/>
              <a:ext cx="1054364" cy="8687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n-ea"/>
              </a:endParaRPr>
            </a:p>
          </p:txBody>
        </p:sp>
      </p:grpSp>
      <p:sp>
        <p:nvSpPr>
          <p:cNvPr id="65" name="TextBox 64"/>
          <p:cNvSpPr txBox="1"/>
          <p:nvPr/>
        </p:nvSpPr>
        <p:spPr>
          <a:xfrm>
            <a:off x="2785135" y="2174175"/>
            <a:ext cx="3573729" cy="623248"/>
          </a:xfrm>
          <a:prstGeom prst="rect">
            <a:avLst/>
          </a:prstGeom>
          <a:noFill/>
        </p:spPr>
        <p:txBody>
          <a:bodyPr wrap="square" lIns="68580" tIns="34290" rIns="68580" bIns="34290" rtlCol="0">
            <a:spAutoFit/>
          </a:bodyPr>
          <a:lstStyle/>
          <a:p>
            <a:pPr algn="ctr"/>
            <a:r>
              <a:rPr lang="zh-CN" altLang="en-US" b="1" i="1" dirty="0">
                <a:solidFill>
                  <a:schemeClr val="tx1">
                    <a:lumMod val="50000"/>
                    <a:lumOff val="50000"/>
                  </a:schemeClr>
                </a:solidFill>
                <a:latin typeface="微软雅黑" panose="020B0503020204020204" pitchFamily="34" charset="-122"/>
                <a:ea typeface="微软雅黑" panose="020B0503020204020204" pitchFamily="34" charset="-122"/>
                <a:cs typeface="Raavi" panose="02000500000000000000" pitchFamily="2"/>
              </a:rPr>
              <a:t>此处添加详细文本描述，建议与标题</a:t>
            </a:r>
            <a:r>
              <a:rPr lang="zh-CN" altLang="en-US" b="1" i="1" dirty="0" smtClean="0">
                <a:solidFill>
                  <a:schemeClr val="tx1">
                    <a:lumMod val="50000"/>
                    <a:lumOff val="50000"/>
                  </a:schemeClr>
                </a:solidFill>
                <a:latin typeface="微软雅黑" panose="020B0503020204020204" pitchFamily="34" charset="-122"/>
                <a:ea typeface="微软雅黑" panose="020B0503020204020204" pitchFamily="34" charset="-122"/>
                <a:cs typeface="Raavi" panose="02000500000000000000" pitchFamily="2"/>
              </a:rPr>
              <a:t>相关语言</a:t>
            </a:r>
            <a:r>
              <a:rPr lang="zh-CN" altLang="en-US" b="1" i="1" dirty="0">
                <a:solidFill>
                  <a:schemeClr val="tx1">
                    <a:lumMod val="50000"/>
                    <a:lumOff val="50000"/>
                  </a:schemeClr>
                </a:solidFill>
                <a:latin typeface="微软雅黑" panose="020B0503020204020204" pitchFamily="34" charset="-122"/>
                <a:ea typeface="微软雅黑" panose="020B0503020204020204" pitchFamily="34" charset="-122"/>
                <a:cs typeface="Raavi" panose="02000500000000000000" pitchFamily="2"/>
              </a:rPr>
              <a:t>风格</a:t>
            </a:r>
            <a:endParaRPr lang="id-ID" b="1" i="1" dirty="0">
              <a:solidFill>
                <a:schemeClr val="tx1">
                  <a:lumMod val="50000"/>
                  <a:lumOff val="50000"/>
                </a:schemeClr>
              </a:solidFill>
              <a:latin typeface="微软雅黑" panose="020B0503020204020204" pitchFamily="34" charset="-122"/>
              <a:ea typeface="微软雅黑" panose="020B0503020204020204" pitchFamily="34" charset="-122"/>
              <a:cs typeface="Raavi" panose="02000500000000000000" pitchFamily="2"/>
            </a:endParaRPr>
          </a:p>
        </p:txBody>
      </p:sp>
      <p:sp>
        <p:nvSpPr>
          <p:cNvPr id="66" name="TextBox 65"/>
          <p:cNvSpPr txBox="1"/>
          <p:nvPr/>
        </p:nvSpPr>
        <p:spPr>
          <a:xfrm>
            <a:off x="5456499" y="2427946"/>
            <a:ext cx="600164" cy="623248"/>
          </a:xfrm>
          <a:prstGeom prst="rect">
            <a:avLst/>
          </a:prstGeom>
          <a:noFill/>
        </p:spPr>
        <p:txBody>
          <a:bodyPr wrap="none" lIns="68580" tIns="34290" rIns="68580" bIns="34290" rtlCol="0">
            <a:spAutoFit/>
          </a:bodyPr>
          <a:lstStyle/>
          <a:p>
            <a:r>
              <a:rPr lang="id-ID" sz="3600" b="1" dirty="0">
                <a:solidFill>
                  <a:schemeClr val="tx1">
                    <a:lumMod val="50000"/>
                    <a:lumOff val="50000"/>
                  </a:schemeClr>
                </a:solidFill>
                <a:latin typeface="微软雅黑" panose="020B0503020204020204" pitchFamily="34" charset="-122"/>
                <a:ea typeface="微软雅黑" panose="020B0503020204020204" pitchFamily="34" charset="-122"/>
              </a:rPr>
              <a:t>”</a:t>
            </a:r>
            <a:endParaRPr lang="id-ID" sz="3200" b="1" dirty="0">
              <a:latin typeface="微软雅黑" panose="020B0503020204020204" pitchFamily="34" charset="-122"/>
              <a:ea typeface="微软雅黑" panose="020B0503020204020204" pitchFamily="34" charset="-122"/>
            </a:endParaRPr>
          </a:p>
        </p:txBody>
      </p:sp>
      <p:sp>
        <p:nvSpPr>
          <p:cNvPr id="67" name="TextBox 66"/>
          <p:cNvSpPr txBox="1"/>
          <p:nvPr/>
        </p:nvSpPr>
        <p:spPr>
          <a:xfrm>
            <a:off x="2377030" y="1992705"/>
            <a:ext cx="600164" cy="623248"/>
          </a:xfrm>
          <a:prstGeom prst="rect">
            <a:avLst/>
          </a:prstGeom>
          <a:noFill/>
        </p:spPr>
        <p:txBody>
          <a:bodyPr wrap="none" lIns="68580" tIns="34290" rIns="68580" bIns="34290" rtlCol="0">
            <a:spAutoFit/>
          </a:bodyPr>
          <a:lstStyle/>
          <a:p>
            <a:r>
              <a:rPr lang="id-ID" sz="3600" b="1" dirty="0">
                <a:solidFill>
                  <a:schemeClr val="tx1">
                    <a:lumMod val="50000"/>
                    <a:lumOff val="50000"/>
                  </a:schemeClr>
                </a:solidFill>
                <a:latin typeface="微软雅黑" panose="020B0503020204020204" pitchFamily="34" charset="-122"/>
                <a:ea typeface="微软雅黑" panose="020B0503020204020204" pitchFamily="34" charset="-122"/>
              </a:rPr>
              <a:t>“</a:t>
            </a:r>
            <a:endParaRPr lang="id-ID" sz="3200" b="1" dirty="0">
              <a:latin typeface="微软雅黑" panose="020B0503020204020204" pitchFamily="34" charset="-122"/>
              <a:ea typeface="微软雅黑" panose="020B0503020204020204" pitchFamily="34" charset="-122"/>
            </a:endParaRPr>
          </a:p>
        </p:txBody>
      </p:sp>
      <p:grpSp>
        <p:nvGrpSpPr>
          <p:cNvPr id="68" name="Group 115"/>
          <p:cNvGrpSpPr/>
          <p:nvPr/>
        </p:nvGrpSpPr>
        <p:grpSpPr>
          <a:xfrm>
            <a:off x="4458321" y="1599520"/>
            <a:ext cx="227362" cy="331349"/>
            <a:chOff x="785813" y="3876675"/>
            <a:chExt cx="614363" cy="895350"/>
          </a:xfrm>
        </p:grpSpPr>
        <p:sp>
          <p:nvSpPr>
            <p:cNvPr id="69" name="Freeform 5"/>
            <p:cNvSpPr>
              <a:spLocks/>
            </p:cNvSpPr>
            <p:nvPr/>
          </p:nvSpPr>
          <p:spPr bwMode="auto">
            <a:xfrm>
              <a:off x="850900" y="3876675"/>
              <a:ext cx="487363" cy="682625"/>
            </a:xfrm>
            <a:custGeom>
              <a:avLst/>
              <a:gdLst>
                <a:gd name="T0" fmla="*/ 128 w 128"/>
                <a:gd name="T1" fmla="*/ 120 h 180"/>
                <a:gd name="T2" fmla="*/ 64 w 128"/>
                <a:gd name="T3" fmla="*/ 180 h 180"/>
                <a:gd name="T4" fmla="*/ 0 w 128"/>
                <a:gd name="T5" fmla="*/ 120 h 180"/>
                <a:gd name="T6" fmla="*/ 0 w 128"/>
                <a:gd name="T7" fmla="*/ 59 h 180"/>
                <a:gd name="T8" fmla="*/ 63 w 128"/>
                <a:gd name="T9" fmla="*/ 0 h 180"/>
                <a:gd name="T10" fmla="*/ 128 w 128"/>
                <a:gd name="T11" fmla="*/ 59 h 180"/>
                <a:gd name="T12" fmla="*/ 128 w 128"/>
                <a:gd name="T13" fmla="*/ 120 h 180"/>
              </a:gdLst>
              <a:ahLst/>
              <a:cxnLst>
                <a:cxn ang="0">
                  <a:pos x="T0" y="T1"/>
                </a:cxn>
                <a:cxn ang="0">
                  <a:pos x="T2" y="T3"/>
                </a:cxn>
                <a:cxn ang="0">
                  <a:pos x="T4" y="T5"/>
                </a:cxn>
                <a:cxn ang="0">
                  <a:pos x="T6" y="T7"/>
                </a:cxn>
                <a:cxn ang="0">
                  <a:pos x="T8" y="T9"/>
                </a:cxn>
                <a:cxn ang="0">
                  <a:pos x="T10" y="T11"/>
                </a:cxn>
                <a:cxn ang="0">
                  <a:pos x="T12" y="T13"/>
                </a:cxn>
              </a:cxnLst>
              <a:rect l="0" t="0" r="r" b="b"/>
              <a:pathLst>
                <a:path w="128" h="180">
                  <a:moveTo>
                    <a:pt x="128" y="120"/>
                  </a:moveTo>
                  <a:cubicBezTo>
                    <a:pt x="128" y="152"/>
                    <a:pt x="97" y="180"/>
                    <a:pt x="64" y="180"/>
                  </a:cubicBezTo>
                  <a:cubicBezTo>
                    <a:pt x="31" y="180"/>
                    <a:pt x="0" y="152"/>
                    <a:pt x="0" y="120"/>
                  </a:cubicBezTo>
                  <a:cubicBezTo>
                    <a:pt x="0" y="59"/>
                    <a:pt x="0" y="59"/>
                    <a:pt x="0" y="59"/>
                  </a:cubicBezTo>
                  <a:cubicBezTo>
                    <a:pt x="0" y="24"/>
                    <a:pt x="30" y="0"/>
                    <a:pt x="63" y="0"/>
                  </a:cubicBezTo>
                  <a:cubicBezTo>
                    <a:pt x="97" y="0"/>
                    <a:pt x="128" y="28"/>
                    <a:pt x="128" y="59"/>
                  </a:cubicBezTo>
                  <a:lnTo>
                    <a:pt x="128" y="120"/>
                  </a:lnTo>
                  <a:close/>
                </a:path>
              </a:pathLst>
            </a:custGeom>
            <a:noFill/>
            <a:ln w="15875" cap="flat">
              <a:solidFill>
                <a:schemeClr val="bg1"/>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1800">
                <a:latin typeface="+mn-ea"/>
              </a:endParaRPr>
            </a:p>
          </p:txBody>
        </p:sp>
        <p:sp>
          <p:nvSpPr>
            <p:cNvPr id="70" name="Freeform 6"/>
            <p:cNvSpPr>
              <a:spLocks/>
            </p:cNvSpPr>
            <p:nvPr/>
          </p:nvSpPr>
          <p:spPr bwMode="auto">
            <a:xfrm>
              <a:off x="785813" y="4256088"/>
              <a:ext cx="614363" cy="382588"/>
            </a:xfrm>
            <a:custGeom>
              <a:avLst/>
              <a:gdLst>
                <a:gd name="T0" fmla="*/ 1 w 161"/>
                <a:gd name="T1" fmla="*/ 0 h 101"/>
                <a:gd name="T2" fmla="*/ 1 w 161"/>
                <a:gd name="T3" fmla="*/ 20 h 101"/>
                <a:gd name="T4" fmla="*/ 80 w 161"/>
                <a:gd name="T5" fmla="*/ 101 h 101"/>
                <a:gd name="T6" fmla="*/ 161 w 161"/>
                <a:gd name="T7" fmla="*/ 20 h 101"/>
                <a:gd name="T8" fmla="*/ 161 w 161"/>
                <a:gd name="T9" fmla="*/ 0 h 101"/>
              </a:gdLst>
              <a:ahLst/>
              <a:cxnLst>
                <a:cxn ang="0">
                  <a:pos x="T0" y="T1"/>
                </a:cxn>
                <a:cxn ang="0">
                  <a:pos x="T2" y="T3"/>
                </a:cxn>
                <a:cxn ang="0">
                  <a:pos x="T4" y="T5"/>
                </a:cxn>
                <a:cxn ang="0">
                  <a:pos x="T6" y="T7"/>
                </a:cxn>
                <a:cxn ang="0">
                  <a:pos x="T8" y="T9"/>
                </a:cxn>
              </a:cxnLst>
              <a:rect l="0" t="0" r="r" b="b"/>
              <a:pathLst>
                <a:path w="161" h="101">
                  <a:moveTo>
                    <a:pt x="1" y="0"/>
                  </a:moveTo>
                  <a:cubicBezTo>
                    <a:pt x="1" y="20"/>
                    <a:pt x="1" y="20"/>
                    <a:pt x="1" y="20"/>
                  </a:cubicBezTo>
                  <a:cubicBezTo>
                    <a:pt x="0" y="65"/>
                    <a:pt x="35" y="101"/>
                    <a:pt x="80" y="101"/>
                  </a:cubicBezTo>
                  <a:cubicBezTo>
                    <a:pt x="125" y="101"/>
                    <a:pt x="161" y="65"/>
                    <a:pt x="161" y="20"/>
                  </a:cubicBezTo>
                  <a:cubicBezTo>
                    <a:pt x="161" y="0"/>
                    <a:pt x="161" y="0"/>
                    <a:pt x="161" y="0"/>
                  </a:cubicBezTo>
                </a:path>
              </a:pathLst>
            </a:custGeom>
            <a:noFill/>
            <a:ln w="15875" cap="rnd">
              <a:solidFill>
                <a:schemeClr val="bg1"/>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1800">
                <a:latin typeface="+mn-ea"/>
              </a:endParaRPr>
            </a:p>
          </p:txBody>
        </p:sp>
        <p:sp>
          <p:nvSpPr>
            <p:cNvPr id="71" name="Line 7"/>
            <p:cNvSpPr>
              <a:spLocks noChangeShapeType="1"/>
            </p:cNvSpPr>
            <p:nvPr/>
          </p:nvSpPr>
          <p:spPr bwMode="auto">
            <a:xfrm>
              <a:off x="1095375" y="4638675"/>
              <a:ext cx="0" cy="133350"/>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xmlns="">
                  <a:noFill/>
                </a14:hiddenFill>
              </a:ext>
            </a:extLst>
          </p:spPr>
          <p:txBody>
            <a:bodyPr vert="horz" wrap="square" lIns="121920" tIns="60960" rIns="121920" bIns="60960" numCol="1" anchor="t" anchorCtr="0" compatLnSpc="1">
              <a:prstTxWarp prst="textNoShape">
                <a:avLst/>
              </a:prstTxWarp>
            </a:bodyPr>
            <a:lstStyle/>
            <a:p>
              <a:endParaRPr lang="id-ID" sz="1800">
                <a:latin typeface="+mn-ea"/>
              </a:endParaRPr>
            </a:p>
          </p:txBody>
        </p:sp>
        <p:sp>
          <p:nvSpPr>
            <p:cNvPr id="72" name="Line 8"/>
            <p:cNvSpPr>
              <a:spLocks noChangeShapeType="1"/>
            </p:cNvSpPr>
            <p:nvPr/>
          </p:nvSpPr>
          <p:spPr bwMode="auto">
            <a:xfrm>
              <a:off x="1095375" y="3876675"/>
              <a:ext cx="0" cy="106363"/>
            </a:xfrm>
            <a:prstGeom prst="line">
              <a:avLst/>
            </a:prstGeom>
            <a:noFill/>
            <a:ln w="15875" cap="rnd">
              <a:solidFill>
                <a:schemeClr val="bg1"/>
              </a:solidFill>
              <a:prstDash val="solid"/>
              <a:miter lim="800000"/>
              <a:headEnd/>
              <a:tailEnd/>
            </a:ln>
            <a:extLst>
              <a:ext uri="{909E8E84-426E-40DD-AFC4-6F175D3DCCD1}">
                <a14:hiddenFill xmlns:a14="http://schemas.microsoft.com/office/drawing/2010/main" xmlns="">
                  <a:noFill/>
                </a14:hiddenFill>
              </a:ext>
            </a:extLst>
          </p:spPr>
          <p:txBody>
            <a:bodyPr vert="horz" wrap="square" lIns="121920" tIns="60960" rIns="121920" bIns="60960" numCol="1" anchor="t" anchorCtr="0" compatLnSpc="1">
              <a:prstTxWarp prst="textNoShape">
                <a:avLst/>
              </a:prstTxWarp>
            </a:bodyPr>
            <a:lstStyle/>
            <a:p>
              <a:endParaRPr lang="id-ID" sz="1800">
                <a:latin typeface="+mn-ea"/>
              </a:endParaRPr>
            </a:p>
          </p:txBody>
        </p:sp>
        <p:sp>
          <p:nvSpPr>
            <p:cNvPr id="73" name="Line 9"/>
            <p:cNvSpPr>
              <a:spLocks noChangeShapeType="1"/>
            </p:cNvSpPr>
            <p:nvPr/>
          </p:nvSpPr>
          <p:spPr bwMode="auto">
            <a:xfrm>
              <a:off x="1185863" y="3894138"/>
              <a:ext cx="0" cy="88900"/>
            </a:xfrm>
            <a:prstGeom prst="line">
              <a:avLst/>
            </a:prstGeom>
            <a:noFill/>
            <a:ln w="15875" cap="rnd">
              <a:solidFill>
                <a:schemeClr val="bg1"/>
              </a:solidFill>
              <a:prstDash val="solid"/>
              <a:miter lim="800000"/>
              <a:headEnd/>
              <a:tailEnd/>
            </a:ln>
            <a:extLst>
              <a:ext uri="{909E8E84-426E-40DD-AFC4-6F175D3DCCD1}">
                <a14:hiddenFill xmlns:a14="http://schemas.microsoft.com/office/drawing/2010/main" xmlns="">
                  <a:noFill/>
                </a14:hiddenFill>
              </a:ext>
            </a:extLst>
          </p:spPr>
          <p:txBody>
            <a:bodyPr vert="horz" wrap="square" lIns="121920" tIns="60960" rIns="121920" bIns="60960" numCol="1" anchor="t" anchorCtr="0" compatLnSpc="1">
              <a:prstTxWarp prst="textNoShape">
                <a:avLst/>
              </a:prstTxWarp>
            </a:bodyPr>
            <a:lstStyle/>
            <a:p>
              <a:endParaRPr lang="id-ID" sz="1800">
                <a:latin typeface="+mn-ea"/>
              </a:endParaRPr>
            </a:p>
          </p:txBody>
        </p:sp>
        <p:sp>
          <p:nvSpPr>
            <p:cNvPr id="130" name="Line 10"/>
            <p:cNvSpPr>
              <a:spLocks noChangeShapeType="1"/>
            </p:cNvSpPr>
            <p:nvPr/>
          </p:nvSpPr>
          <p:spPr bwMode="auto">
            <a:xfrm>
              <a:off x="1003300" y="3890963"/>
              <a:ext cx="0" cy="92075"/>
            </a:xfrm>
            <a:prstGeom prst="line">
              <a:avLst/>
            </a:prstGeom>
            <a:noFill/>
            <a:ln w="15875" cap="rnd">
              <a:solidFill>
                <a:schemeClr val="bg1"/>
              </a:solidFill>
              <a:prstDash val="solid"/>
              <a:miter lim="800000"/>
              <a:headEnd/>
              <a:tailEnd/>
            </a:ln>
            <a:extLst>
              <a:ext uri="{909E8E84-426E-40DD-AFC4-6F175D3DCCD1}">
                <a14:hiddenFill xmlns:a14="http://schemas.microsoft.com/office/drawing/2010/main" xmlns="">
                  <a:noFill/>
                </a14:hiddenFill>
              </a:ext>
            </a:extLst>
          </p:spPr>
          <p:txBody>
            <a:bodyPr vert="horz" wrap="square" lIns="121920" tIns="60960" rIns="121920" bIns="60960" numCol="1" anchor="t" anchorCtr="0" compatLnSpc="1">
              <a:prstTxWarp prst="textNoShape">
                <a:avLst/>
              </a:prstTxWarp>
            </a:bodyPr>
            <a:lstStyle/>
            <a:p>
              <a:endParaRPr lang="id-ID" sz="1800">
                <a:latin typeface="+mn-ea"/>
              </a:endParaRPr>
            </a:p>
          </p:txBody>
        </p:sp>
        <p:sp>
          <p:nvSpPr>
            <p:cNvPr id="131" name="Line 11"/>
            <p:cNvSpPr>
              <a:spLocks noChangeShapeType="1"/>
            </p:cNvSpPr>
            <p:nvPr/>
          </p:nvSpPr>
          <p:spPr bwMode="auto">
            <a:xfrm>
              <a:off x="788988" y="4332288"/>
              <a:ext cx="611188" cy="0"/>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xmlns="">
                  <a:noFill/>
                </a14:hiddenFill>
              </a:ext>
            </a:extLst>
          </p:spPr>
          <p:txBody>
            <a:bodyPr vert="horz" wrap="square" lIns="121920" tIns="60960" rIns="121920" bIns="60960" numCol="1" anchor="t" anchorCtr="0" compatLnSpc="1">
              <a:prstTxWarp prst="textNoShape">
                <a:avLst/>
              </a:prstTxWarp>
            </a:bodyPr>
            <a:lstStyle/>
            <a:p>
              <a:endParaRPr lang="id-ID" sz="1800">
                <a:latin typeface="+mn-ea"/>
              </a:endParaRPr>
            </a:p>
          </p:txBody>
        </p:sp>
        <p:sp>
          <p:nvSpPr>
            <p:cNvPr id="132" name="Line 12"/>
            <p:cNvSpPr>
              <a:spLocks noChangeShapeType="1"/>
            </p:cNvSpPr>
            <p:nvPr/>
          </p:nvSpPr>
          <p:spPr bwMode="auto">
            <a:xfrm>
              <a:off x="850900" y="4087813"/>
              <a:ext cx="163513" cy="0"/>
            </a:xfrm>
            <a:prstGeom prst="line">
              <a:avLst/>
            </a:prstGeom>
            <a:noFill/>
            <a:ln w="15875" cap="rnd">
              <a:solidFill>
                <a:schemeClr val="bg1"/>
              </a:solidFill>
              <a:prstDash val="solid"/>
              <a:miter lim="800000"/>
              <a:headEnd/>
              <a:tailEnd/>
            </a:ln>
            <a:extLst>
              <a:ext uri="{909E8E84-426E-40DD-AFC4-6F175D3DCCD1}">
                <a14:hiddenFill xmlns:a14="http://schemas.microsoft.com/office/drawing/2010/main" xmlns="">
                  <a:noFill/>
                </a14:hiddenFill>
              </a:ext>
            </a:extLst>
          </p:spPr>
          <p:txBody>
            <a:bodyPr vert="horz" wrap="square" lIns="121920" tIns="60960" rIns="121920" bIns="60960" numCol="1" anchor="t" anchorCtr="0" compatLnSpc="1">
              <a:prstTxWarp prst="textNoShape">
                <a:avLst/>
              </a:prstTxWarp>
            </a:bodyPr>
            <a:lstStyle/>
            <a:p>
              <a:endParaRPr lang="id-ID" sz="1800">
                <a:latin typeface="+mn-ea"/>
              </a:endParaRPr>
            </a:p>
          </p:txBody>
        </p:sp>
        <p:sp>
          <p:nvSpPr>
            <p:cNvPr id="133" name="Line 13"/>
            <p:cNvSpPr>
              <a:spLocks noChangeShapeType="1"/>
            </p:cNvSpPr>
            <p:nvPr/>
          </p:nvSpPr>
          <p:spPr bwMode="auto">
            <a:xfrm>
              <a:off x="850900" y="4179888"/>
              <a:ext cx="163513" cy="0"/>
            </a:xfrm>
            <a:prstGeom prst="line">
              <a:avLst/>
            </a:prstGeom>
            <a:noFill/>
            <a:ln w="15875" cap="rnd">
              <a:solidFill>
                <a:schemeClr val="bg1"/>
              </a:solidFill>
              <a:prstDash val="solid"/>
              <a:miter lim="800000"/>
              <a:headEnd/>
              <a:tailEnd/>
            </a:ln>
            <a:extLst>
              <a:ext uri="{909E8E84-426E-40DD-AFC4-6F175D3DCCD1}">
                <a14:hiddenFill xmlns:a14="http://schemas.microsoft.com/office/drawing/2010/main" xmlns="">
                  <a:noFill/>
                </a14:hiddenFill>
              </a:ext>
            </a:extLst>
          </p:spPr>
          <p:txBody>
            <a:bodyPr vert="horz" wrap="square" lIns="121920" tIns="60960" rIns="121920" bIns="60960" numCol="1" anchor="t" anchorCtr="0" compatLnSpc="1">
              <a:prstTxWarp prst="textNoShape">
                <a:avLst/>
              </a:prstTxWarp>
            </a:bodyPr>
            <a:lstStyle/>
            <a:p>
              <a:endParaRPr lang="id-ID" sz="1800">
                <a:latin typeface="+mn-ea"/>
              </a:endParaRPr>
            </a:p>
          </p:txBody>
        </p:sp>
        <p:sp>
          <p:nvSpPr>
            <p:cNvPr id="134" name="Line 14"/>
            <p:cNvSpPr>
              <a:spLocks noChangeShapeType="1"/>
            </p:cNvSpPr>
            <p:nvPr/>
          </p:nvSpPr>
          <p:spPr bwMode="auto">
            <a:xfrm flipH="1">
              <a:off x="1166813" y="4087813"/>
              <a:ext cx="171450" cy="0"/>
            </a:xfrm>
            <a:prstGeom prst="line">
              <a:avLst/>
            </a:prstGeom>
            <a:noFill/>
            <a:ln w="15875" cap="rnd">
              <a:solidFill>
                <a:schemeClr val="bg1"/>
              </a:solidFill>
              <a:prstDash val="solid"/>
              <a:miter lim="800000"/>
              <a:headEnd/>
              <a:tailEnd/>
            </a:ln>
            <a:extLst>
              <a:ext uri="{909E8E84-426E-40DD-AFC4-6F175D3DCCD1}">
                <a14:hiddenFill xmlns:a14="http://schemas.microsoft.com/office/drawing/2010/main" xmlns="">
                  <a:noFill/>
                </a14:hiddenFill>
              </a:ext>
            </a:extLst>
          </p:spPr>
          <p:txBody>
            <a:bodyPr vert="horz" wrap="square" lIns="121920" tIns="60960" rIns="121920" bIns="60960" numCol="1" anchor="t" anchorCtr="0" compatLnSpc="1">
              <a:prstTxWarp prst="textNoShape">
                <a:avLst/>
              </a:prstTxWarp>
            </a:bodyPr>
            <a:lstStyle/>
            <a:p>
              <a:endParaRPr lang="id-ID" sz="1800">
                <a:latin typeface="+mn-ea"/>
              </a:endParaRPr>
            </a:p>
          </p:txBody>
        </p:sp>
        <p:sp>
          <p:nvSpPr>
            <p:cNvPr id="135" name="Line 15"/>
            <p:cNvSpPr>
              <a:spLocks noChangeShapeType="1"/>
            </p:cNvSpPr>
            <p:nvPr/>
          </p:nvSpPr>
          <p:spPr bwMode="auto">
            <a:xfrm flipH="1">
              <a:off x="1166813" y="4179888"/>
              <a:ext cx="171450" cy="0"/>
            </a:xfrm>
            <a:prstGeom prst="line">
              <a:avLst/>
            </a:prstGeom>
            <a:noFill/>
            <a:ln w="15875" cap="rnd">
              <a:solidFill>
                <a:schemeClr val="bg1"/>
              </a:solidFill>
              <a:prstDash val="solid"/>
              <a:miter lim="800000"/>
              <a:headEnd/>
              <a:tailEnd/>
            </a:ln>
            <a:extLst>
              <a:ext uri="{909E8E84-426E-40DD-AFC4-6F175D3DCCD1}">
                <a14:hiddenFill xmlns:a14="http://schemas.microsoft.com/office/drawing/2010/main" xmlns="">
                  <a:noFill/>
                </a14:hiddenFill>
              </a:ext>
            </a:extLst>
          </p:spPr>
          <p:txBody>
            <a:bodyPr vert="horz" wrap="square" lIns="121920" tIns="60960" rIns="121920" bIns="60960" numCol="1" anchor="t" anchorCtr="0" compatLnSpc="1">
              <a:prstTxWarp prst="textNoShape">
                <a:avLst/>
              </a:prstTxWarp>
            </a:bodyPr>
            <a:lstStyle/>
            <a:p>
              <a:endParaRPr lang="id-ID" sz="1800">
                <a:latin typeface="+mn-ea"/>
              </a:endParaRPr>
            </a:p>
          </p:txBody>
        </p:sp>
        <p:sp>
          <p:nvSpPr>
            <p:cNvPr id="136" name="Line 16"/>
            <p:cNvSpPr>
              <a:spLocks noChangeShapeType="1"/>
            </p:cNvSpPr>
            <p:nvPr/>
          </p:nvSpPr>
          <p:spPr bwMode="auto">
            <a:xfrm>
              <a:off x="850900" y="4270375"/>
              <a:ext cx="163513" cy="0"/>
            </a:xfrm>
            <a:prstGeom prst="line">
              <a:avLst/>
            </a:prstGeom>
            <a:noFill/>
            <a:ln w="15875" cap="rnd">
              <a:solidFill>
                <a:schemeClr val="bg1"/>
              </a:solidFill>
              <a:prstDash val="solid"/>
              <a:miter lim="800000"/>
              <a:headEnd/>
              <a:tailEnd/>
            </a:ln>
            <a:extLst>
              <a:ext uri="{909E8E84-426E-40DD-AFC4-6F175D3DCCD1}">
                <a14:hiddenFill xmlns:a14="http://schemas.microsoft.com/office/drawing/2010/main" xmlns="">
                  <a:noFill/>
                </a14:hiddenFill>
              </a:ext>
            </a:extLst>
          </p:spPr>
          <p:txBody>
            <a:bodyPr vert="horz" wrap="square" lIns="121920" tIns="60960" rIns="121920" bIns="60960" numCol="1" anchor="t" anchorCtr="0" compatLnSpc="1">
              <a:prstTxWarp prst="textNoShape">
                <a:avLst/>
              </a:prstTxWarp>
            </a:bodyPr>
            <a:lstStyle/>
            <a:p>
              <a:endParaRPr lang="id-ID" sz="1800">
                <a:latin typeface="+mn-ea"/>
              </a:endParaRPr>
            </a:p>
          </p:txBody>
        </p:sp>
        <p:sp>
          <p:nvSpPr>
            <p:cNvPr id="137" name="Line 17"/>
            <p:cNvSpPr>
              <a:spLocks noChangeShapeType="1"/>
            </p:cNvSpPr>
            <p:nvPr/>
          </p:nvSpPr>
          <p:spPr bwMode="auto">
            <a:xfrm flipH="1">
              <a:off x="1166813" y="4270375"/>
              <a:ext cx="171450" cy="0"/>
            </a:xfrm>
            <a:prstGeom prst="line">
              <a:avLst/>
            </a:prstGeom>
            <a:noFill/>
            <a:ln w="15875" cap="rnd">
              <a:solidFill>
                <a:schemeClr val="bg1"/>
              </a:solidFill>
              <a:prstDash val="solid"/>
              <a:miter lim="800000"/>
              <a:headEnd/>
              <a:tailEnd/>
            </a:ln>
            <a:extLst>
              <a:ext uri="{909E8E84-426E-40DD-AFC4-6F175D3DCCD1}">
                <a14:hiddenFill xmlns:a14="http://schemas.microsoft.com/office/drawing/2010/main" xmlns="">
                  <a:noFill/>
                </a14:hiddenFill>
              </a:ext>
            </a:extLst>
          </p:spPr>
          <p:txBody>
            <a:bodyPr vert="horz" wrap="square" lIns="121920" tIns="60960" rIns="121920" bIns="60960" numCol="1" anchor="t" anchorCtr="0" compatLnSpc="1">
              <a:prstTxWarp prst="textNoShape">
                <a:avLst/>
              </a:prstTxWarp>
            </a:bodyPr>
            <a:lstStyle/>
            <a:p>
              <a:endParaRPr lang="id-ID" sz="1800">
                <a:latin typeface="+mn-ea"/>
              </a:endParaRPr>
            </a:p>
          </p:txBody>
        </p:sp>
      </p:grpSp>
      <p:sp>
        <p:nvSpPr>
          <p:cNvPr id="138" name="TextBox 137"/>
          <p:cNvSpPr txBox="1"/>
          <p:nvPr/>
        </p:nvSpPr>
        <p:spPr>
          <a:xfrm>
            <a:off x="4291757" y="2883539"/>
            <a:ext cx="560490" cy="238575"/>
          </a:xfrm>
          <a:prstGeom prst="rect">
            <a:avLst/>
          </a:prstGeom>
          <a:noFill/>
        </p:spPr>
        <p:txBody>
          <a:bodyPr wrap="none" lIns="68580" tIns="34290" rIns="68580" bIns="34290" rtlCol="0">
            <a:spAutoFit/>
          </a:bodyPr>
          <a:lstStyle/>
          <a:p>
            <a:pPr algn="ct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无名氏</a:t>
            </a:r>
            <a:endParaRPr lang="id-ID" sz="1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9" name="TextBox 138"/>
          <p:cNvSpPr txBox="1"/>
          <p:nvPr/>
        </p:nvSpPr>
        <p:spPr>
          <a:xfrm>
            <a:off x="4036276" y="3069238"/>
            <a:ext cx="1071447" cy="192409"/>
          </a:xfrm>
          <a:prstGeom prst="rect">
            <a:avLst/>
          </a:prstGeom>
          <a:noFill/>
        </p:spPr>
        <p:txBody>
          <a:bodyPr wrap="none" lIns="68580" tIns="34290" rIns="68580" bIns="34290" rtlCol="0">
            <a:spAutoFit/>
          </a:bodyPr>
          <a:lstStyle/>
          <a:p>
            <a:pPr algn="ct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职位描述</a:t>
            </a:r>
            <a:r>
              <a:rPr lang="id-ID" sz="800" dirty="0">
                <a:solidFill>
                  <a:schemeClr val="tx1">
                    <a:lumMod val="50000"/>
                    <a:lumOff val="50000"/>
                  </a:schemeClr>
                </a:solidFill>
                <a:latin typeface="微软雅黑" panose="020B0503020204020204" pitchFamily="34" charset="-122"/>
                <a:ea typeface="微软雅黑" panose="020B0503020204020204" pitchFamily="34" charset="-122"/>
              </a:rPr>
              <a:t> – </a:t>
            </a:r>
            <a:r>
              <a:rPr lang="zh-CN" altLang="en-US" sz="800" dirty="0">
                <a:solidFill>
                  <a:schemeClr val="accent2"/>
                </a:solidFill>
                <a:latin typeface="微软雅黑" panose="020B0503020204020204" pitchFamily="34" charset="-122"/>
                <a:ea typeface="微软雅黑" panose="020B0503020204020204" pitchFamily="34" charset="-122"/>
              </a:rPr>
              <a:t>公司名称</a:t>
            </a:r>
            <a:endParaRPr lang="id-ID" sz="800" dirty="0">
              <a:solidFill>
                <a:schemeClr val="accent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81735274"/>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500"/>
                                        <p:tgtEl>
                                          <p:spTgt spid="60"/>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fade">
                                      <p:cBhvr>
                                        <p:cTn id="11" dur="500"/>
                                        <p:tgtEl>
                                          <p:spTgt spid="59"/>
                                        </p:tgtEl>
                                      </p:cBhvr>
                                    </p:animEffect>
                                    <p:anim calcmode="lin" valueType="num">
                                      <p:cBhvr>
                                        <p:cTn id="12" dur="500" fill="hold"/>
                                        <p:tgtEl>
                                          <p:spTgt spid="59"/>
                                        </p:tgtEl>
                                        <p:attrNameLst>
                                          <p:attrName>ppt_x</p:attrName>
                                        </p:attrNameLst>
                                      </p:cBhvr>
                                      <p:tavLst>
                                        <p:tav tm="0">
                                          <p:val>
                                            <p:strVal val="#ppt_x"/>
                                          </p:val>
                                        </p:tav>
                                        <p:tav tm="100000">
                                          <p:val>
                                            <p:strVal val="#ppt_x"/>
                                          </p:val>
                                        </p:tav>
                                      </p:tavLst>
                                    </p:anim>
                                    <p:anim calcmode="lin" valueType="num">
                                      <p:cBhvr>
                                        <p:cTn id="13" dur="500" fill="hold"/>
                                        <p:tgtEl>
                                          <p:spTgt spid="59"/>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7" presetClass="entr" presetSubtype="0" fill="hold" nodeType="afterEffect">
                                  <p:stCondLst>
                                    <p:cond delay="0"/>
                                  </p:stCondLst>
                                  <p:childTnLst>
                                    <p:set>
                                      <p:cBhvr>
                                        <p:cTn id="16" dur="1" fill="hold">
                                          <p:stCondLst>
                                            <p:cond delay="0"/>
                                          </p:stCondLst>
                                        </p:cTn>
                                        <p:tgtEl>
                                          <p:spTgt spid="68"/>
                                        </p:tgtEl>
                                        <p:attrNameLst>
                                          <p:attrName>style.visibility</p:attrName>
                                        </p:attrNameLst>
                                      </p:cBhvr>
                                      <p:to>
                                        <p:strVal val="visible"/>
                                      </p:to>
                                    </p:set>
                                    <p:animEffect transition="in" filter="fade">
                                      <p:cBhvr>
                                        <p:cTn id="17" dur="500"/>
                                        <p:tgtEl>
                                          <p:spTgt spid="68"/>
                                        </p:tgtEl>
                                      </p:cBhvr>
                                    </p:animEffect>
                                    <p:anim calcmode="lin" valueType="num">
                                      <p:cBhvr>
                                        <p:cTn id="18" dur="500" fill="hold"/>
                                        <p:tgtEl>
                                          <p:spTgt spid="68"/>
                                        </p:tgtEl>
                                        <p:attrNameLst>
                                          <p:attrName>ppt_x</p:attrName>
                                        </p:attrNameLst>
                                      </p:cBhvr>
                                      <p:tavLst>
                                        <p:tav tm="0">
                                          <p:val>
                                            <p:strVal val="#ppt_x"/>
                                          </p:val>
                                        </p:tav>
                                        <p:tav tm="100000">
                                          <p:val>
                                            <p:strVal val="#ppt_x"/>
                                          </p:val>
                                        </p:tav>
                                      </p:tavLst>
                                    </p:anim>
                                    <p:anim calcmode="lin" valueType="num">
                                      <p:cBhvr>
                                        <p:cTn id="19" dur="500" fill="hold"/>
                                        <p:tgtEl>
                                          <p:spTgt spid="68"/>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65"/>
                                        </p:tgtEl>
                                        <p:attrNameLst>
                                          <p:attrName>style.visibility</p:attrName>
                                        </p:attrNameLst>
                                      </p:cBhvr>
                                      <p:to>
                                        <p:strVal val="visible"/>
                                      </p:to>
                                    </p:set>
                                    <p:animEffect transition="in" filter="wipe(left)">
                                      <p:cBhvr>
                                        <p:cTn id="27" dur="500"/>
                                        <p:tgtEl>
                                          <p:spTgt spid="65"/>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fade">
                                      <p:cBhvr>
                                        <p:cTn id="31" dur="500"/>
                                        <p:tgtEl>
                                          <p:spTgt spid="66"/>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138"/>
                                        </p:tgtEl>
                                        <p:attrNameLst>
                                          <p:attrName>style.visibility</p:attrName>
                                        </p:attrNameLst>
                                      </p:cBhvr>
                                      <p:to>
                                        <p:strVal val="visible"/>
                                      </p:to>
                                    </p:set>
                                    <p:animEffect transition="in" filter="fade">
                                      <p:cBhvr>
                                        <p:cTn id="35" dur="500"/>
                                        <p:tgtEl>
                                          <p:spTgt spid="138"/>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139"/>
                                        </p:tgtEl>
                                        <p:attrNameLst>
                                          <p:attrName>style.visibility</p:attrName>
                                        </p:attrNameLst>
                                      </p:cBhvr>
                                      <p:to>
                                        <p:strVal val="visible"/>
                                      </p:to>
                                    </p:set>
                                    <p:animEffect transition="in" filter="fade">
                                      <p:cBhvr>
                                        <p:cTn id="39" dur="5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5" grpId="0"/>
      <p:bldP spid="66" grpId="0"/>
      <p:bldP spid="67" grpId="0"/>
      <p:bldP spid="138" grpId="0"/>
      <p:bldP spid="13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tretch>
            <a:fillRect/>
          </a:stretch>
        </p:blipFill>
        <p:spPr bwMode="auto">
          <a:xfrm>
            <a:off x="-12700" y="-7144"/>
            <a:ext cx="9169400" cy="5157788"/>
          </a:xfrm>
          <a:prstGeom prst="rect">
            <a:avLst/>
          </a:prstGeom>
          <a:noFill/>
          <a:extLst>
            <a:ext uri="{909E8E84-426E-40DD-AFC4-6F175D3DCCD1}">
              <a14:hiddenFill xmlns:a14="http://schemas.microsoft.com/office/drawing/2010/main" xmlns="">
                <a:solidFill>
                  <a:srgbClr val="FFFFFF"/>
                </a:solidFill>
              </a14:hiddenFill>
            </a:ext>
          </a:extLst>
        </p:spPr>
      </p:pic>
      <p:sp>
        <p:nvSpPr>
          <p:cNvPr id="7" name="Rectangle 7"/>
          <p:cNvSpPr/>
          <p:nvPr/>
        </p:nvSpPr>
        <p:spPr>
          <a:xfrm>
            <a:off x="-12700" y="3232368"/>
            <a:ext cx="9169400" cy="1918276"/>
          </a:xfrm>
          <a:prstGeom prst="rect">
            <a:avLst/>
          </a:prstGeom>
          <a:solidFill>
            <a:schemeClr val="accent3">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grpSp>
        <p:nvGrpSpPr>
          <p:cNvPr id="12" name="Group 4"/>
          <p:cNvGrpSpPr/>
          <p:nvPr/>
        </p:nvGrpSpPr>
        <p:grpSpPr>
          <a:xfrm>
            <a:off x="1807748" y="3369321"/>
            <a:ext cx="3484331" cy="734313"/>
            <a:chOff x="1402491" y="2338786"/>
            <a:chExt cx="5520215" cy="1163370"/>
          </a:xfrm>
        </p:grpSpPr>
        <p:pic>
          <p:nvPicPr>
            <p:cNvPr id="13" name="Picture 3" descr="11_Coffee-Cup.png"/>
            <p:cNvPicPr>
              <a:picLocks noChangeAspect="1"/>
            </p:cNvPicPr>
            <p:nvPr/>
          </p:nvPicPr>
          <p:blipFill>
            <a:blip r:embed="rId3" cstate="print">
              <a:lum bright="70000" contrast="-70000"/>
              <a:extLst>
                <a:ext uri="{28A0092B-C50C-407E-A947-70E740481C1C}">
                  <a14:useLocalDpi xmlns:a14="http://schemas.microsoft.com/office/drawing/2010/main" xmlns="" val="0"/>
                </a:ext>
              </a:extLst>
            </a:blip>
            <a:stretch>
              <a:fillRect/>
            </a:stretch>
          </p:blipFill>
          <p:spPr>
            <a:xfrm>
              <a:off x="1402491" y="2338786"/>
              <a:ext cx="901178" cy="1132132"/>
            </a:xfrm>
            <a:prstGeom prst="rect">
              <a:avLst/>
            </a:prstGeom>
          </p:spPr>
        </p:pic>
        <p:sp>
          <p:nvSpPr>
            <p:cNvPr id="14" name="Subtitle 2"/>
            <p:cNvSpPr txBox="1">
              <a:spLocks/>
            </p:cNvSpPr>
            <p:nvPr/>
          </p:nvSpPr>
          <p:spPr>
            <a:xfrm>
              <a:off x="2392569" y="2381618"/>
              <a:ext cx="4530137" cy="1120538"/>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r>
                <a:rPr lang="zh-CN" altLang="en-US" sz="3600" b="1" dirty="0">
                  <a:solidFill>
                    <a:srgbClr val="FFFFFF"/>
                  </a:solidFill>
                  <a:latin typeface="微软雅黑" panose="020B0503020204020204" pitchFamily="34" charset="-122"/>
                  <a:ea typeface="微软雅黑" panose="020B0503020204020204" pitchFamily="34" charset="-122"/>
                  <a:cs typeface="Oswald Light"/>
                </a:rPr>
                <a:t>茶歇时间</a:t>
              </a:r>
              <a:endParaRPr lang="en-US" sz="1400" b="1" dirty="0" smtClean="0">
                <a:solidFill>
                  <a:srgbClr val="000000"/>
                </a:solidFill>
                <a:latin typeface="微软雅黑" panose="020B0503020204020204" pitchFamily="34" charset="-122"/>
                <a:ea typeface="微软雅黑" panose="020B0503020204020204" pitchFamily="34" charset="-122"/>
                <a:cs typeface="Oswald Light"/>
              </a:endParaRPr>
            </a:p>
          </p:txBody>
        </p:sp>
      </p:grpSp>
      <p:cxnSp>
        <p:nvCxnSpPr>
          <p:cNvPr id="15" name="Straight Connector 12"/>
          <p:cNvCxnSpPr/>
          <p:nvPr/>
        </p:nvCxnSpPr>
        <p:spPr>
          <a:xfrm>
            <a:off x="2516781" y="4103635"/>
            <a:ext cx="6627219" cy="0"/>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7" name="Subtitle 2"/>
          <p:cNvSpPr txBox="1">
            <a:spLocks/>
          </p:cNvSpPr>
          <p:nvPr/>
        </p:nvSpPr>
        <p:spPr>
          <a:xfrm>
            <a:off x="2432682" y="4109824"/>
            <a:ext cx="3807480" cy="766182"/>
          </a:xfrm>
          <a:prstGeom prst="rect">
            <a:avLst/>
          </a:prstGeom>
        </p:spPr>
        <p:txBody>
          <a:bodyPr vert="horz" lIns="91440" tIns="45720" rIns="91440" bIns="4572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lnSpc>
                <a:spcPct val="120000"/>
              </a:lnSpc>
            </a:pPr>
            <a:r>
              <a:rPr lang="en-US" sz="2800" dirty="0" smtClean="0">
                <a:solidFill>
                  <a:schemeClr val="bg1"/>
                </a:solidFill>
                <a:latin typeface="微软雅黑" panose="020B0503020204020204" pitchFamily="34" charset="-122"/>
                <a:ea typeface="微软雅黑" panose="020B0503020204020204" pitchFamily="34" charset="-122"/>
                <a:cs typeface="Oswald Light"/>
              </a:rPr>
              <a:t>20</a:t>
            </a:r>
            <a:r>
              <a:rPr lang="zh-CN" altLang="en-US" sz="2800" dirty="0" smtClean="0">
                <a:solidFill>
                  <a:schemeClr val="bg1"/>
                </a:solidFill>
                <a:latin typeface="微软雅黑" panose="020B0503020204020204" pitchFamily="34" charset="-122"/>
                <a:ea typeface="微软雅黑" panose="020B0503020204020204" pitchFamily="34" charset="-122"/>
                <a:cs typeface="Oswald Light"/>
              </a:rPr>
              <a:t>分钟后继续演讲</a:t>
            </a:r>
            <a:endParaRPr lang="en-US" sz="2800" dirty="0" smtClean="0">
              <a:solidFill>
                <a:schemeClr val="bg1"/>
              </a:solidFill>
              <a:latin typeface="微软雅黑" panose="020B0503020204020204" pitchFamily="34" charset="-122"/>
              <a:ea typeface="微软雅黑" panose="020B0503020204020204" pitchFamily="34" charset="-122"/>
              <a:cs typeface="Oswald Light"/>
            </a:endParaRPr>
          </a:p>
        </p:txBody>
      </p:sp>
    </p:spTree>
    <p:extLst>
      <p:ext uri="{BB962C8B-B14F-4D97-AF65-F5344CB8AC3E}">
        <p14:creationId xmlns:p14="http://schemas.microsoft.com/office/powerpoint/2010/main" xmlns="" val="688699767"/>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upRight)">
                                      <p:cBhvr>
                                        <p:cTn id="7" dur="500"/>
                                        <p:tgtEl>
                                          <p:spTgt spid="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p:cTn id="23" dur="500" fill="hold"/>
                                        <p:tgtEl>
                                          <p:spTgt spid="17"/>
                                        </p:tgtEl>
                                        <p:attrNameLst>
                                          <p:attrName>ppt_w</p:attrName>
                                        </p:attrNameLst>
                                      </p:cBhvr>
                                      <p:tavLst>
                                        <p:tav tm="0">
                                          <p:val>
                                            <p:fltVal val="0"/>
                                          </p:val>
                                        </p:tav>
                                        <p:tav tm="100000">
                                          <p:val>
                                            <p:strVal val="#ppt_w"/>
                                          </p:val>
                                        </p:tav>
                                      </p:tavLst>
                                    </p:anim>
                                    <p:anim calcmode="lin" valueType="num">
                                      <p:cBhvr>
                                        <p:cTn id="24" dur="500" fill="hold"/>
                                        <p:tgtEl>
                                          <p:spTgt spid="17"/>
                                        </p:tgtEl>
                                        <p:attrNameLst>
                                          <p:attrName>ppt_h</p:attrName>
                                        </p:attrNameLst>
                                      </p:cBhvr>
                                      <p:tavLst>
                                        <p:tav tm="0">
                                          <p:val>
                                            <p:fltVal val="0"/>
                                          </p:val>
                                        </p:tav>
                                        <p:tav tm="100000">
                                          <p:val>
                                            <p:strVal val="#ppt_h"/>
                                          </p:val>
                                        </p:tav>
                                      </p:tavLst>
                                    </p:anim>
                                    <p:animEffect transition="in" filter="fade">
                                      <p:cBhvr>
                                        <p:cTn id="2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t="11504"/>
          <a:stretch/>
        </p:blipFill>
        <p:spPr bwMode="auto">
          <a:xfrm>
            <a:off x="0" y="0"/>
            <a:ext cx="9143999" cy="5143500"/>
          </a:xfrm>
          <a:prstGeom prst="rect">
            <a:avLst/>
          </a:prstGeom>
          <a:noFill/>
          <a:extLst>
            <a:ext uri="{909E8E84-426E-40DD-AFC4-6F175D3DCCD1}">
              <a14:hiddenFill xmlns:a14="http://schemas.microsoft.com/office/drawing/2010/main" xmlns="">
                <a:solidFill>
                  <a:srgbClr val="FFFFFF"/>
                </a:solidFill>
              </a14:hiddenFill>
            </a:ext>
          </a:extLst>
        </p:spPr>
      </p:pic>
      <p:sp>
        <p:nvSpPr>
          <p:cNvPr id="24" name="矩形 23"/>
          <p:cNvSpPr/>
          <p:nvPr/>
        </p:nvSpPr>
        <p:spPr>
          <a:xfrm>
            <a:off x="0" y="1347614"/>
            <a:ext cx="9144000" cy="2592288"/>
          </a:xfrm>
          <a:prstGeom prst="rect">
            <a:avLst/>
          </a:prstGeom>
          <a:solidFill>
            <a:schemeClr val="accent3">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3851922" y="1707654"/>
            <a:ext cx="3416321" cy="1077218"/>
          </a:xfrm>
          <a:prstGeom prst="rect">
            <a:avLst/>
          </a:prstGeom>
          <a:noFill/>
        </p:spPr>
        <p:txBody>
          <a:bodyPr wrap="none" rtlCol="0">
            <a:spAutoFit/>
          </a:bodyPr>
          <a:lstStyle/>
          <a:p>
            <a:pPr marL="0" lvl="1"/>
            <a:r>
              <a:rPr lang="zh-CN" altLang="en-US" sz="1400" b="1" dirty="0" smtClean="0">
                <a:solidFill>
                  <a:schemeClr val="bg1"/>
                </a:solidFill>
                <a:latin typeface="微软雅黑" pitchFamily="34" charset="-122"/>
                <a:ea typeface="微软雅黑" pitchFamily="34" charset="-122"/>
              </a:rPr>
              <a:t> </a:t>
            </a:r>
            <a:r>
              <a:rPr lang="zh-CN" altLang="en-US" sz="2800" b="1" dirty="0" smtClean="0">
                <a:solidFill>
                  <a:schemeClr val="bg1"/>
                </a:solidFill>
                <a:latin typeface="微软雅黑" pitchFamily="34" charset="-122"/>
                <a:ea typeface="微软雅黑" pitchFamily="34" charset="-122"/>
              </a:rPr>
              <a:t>第三部分</a:t>
            </a:r>
            <a:endParaRPr lang="en-US" altLang="zh-CN" sz="2800" b="1" dirty="0">
              <a:solidFill>
                <a:schemeClr val="bg1"/>
              </a:solidFill>
              <a:latin typeface="微软雅黑" pitchFamily="34" charset="-122"/>
              <a:ea typeface="微软雅黑" pitchFamily="34" charset="-122"/>
            </a:endParaRPr>
          </a:p>
          <a:p>
            <a:pPr marL="0" lvl="1" algn="ctr"/>
            <a:r>
              <a:rPr lang="zh-CN" altLang="en-US" sz="3600" b="1" dirty="0" smtClean="0">
                <a:solidFill>
                  <a:schemeClr val="bg1"/>
                </a:solidFill>
                <a:latin typeface="微软雅黑" pitchFamily="34" charset="-122"/>
                <a:ea typeface="微软雅黑" pitchFamily="34" charset="-122"/>
              </a:rPr>
              <a:t>单击填加主标题</a:t>
            </a:r>
            <a:endParaRPr lang="en-US" altLang="zh-CN" sz="3600" b="1" dirty="0" smtClean="0">
              <a:solidFill>
                <a:schemeClr val="bg1"/>
              </a:solidFill>
              <a:latin typeface="微软雅黑" pitchFamily="34" charset="-122"/>
              <a:ea typeface="微软雅黑" pitchFamily="34" charset="-122"/>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228994" y="3229730"/>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itchFamily="34" charset="-122"/>
                <a:ea typeface="微软雅黑" pitchFamily="34" charset="-122"/>
              </a:rPr>
              <a:t>PART 03</a:t>
            </a:r>
            <a:endParaRPr lang="zh-CN" altLang="en-US" sz="1600" dirty="0" smtClean="0">
              <a:solidFill>
                <a:schemeClr val="bg1"/>
              </a:solidFill>
              <a:latin typeface="微软雅黑" pitchFamily="34" charset="-122"/>
              <a:ea typeface="微软雅黑" pitchFamily="34" charset="-122"/>
            </a:endParaRPr>
          </a:p>
        </p:txBody>
      </p:sp>
      <p:sp>
        <p:nvSpPr>
          <p:cNvPr id="20" name="文本框 9"/>
          <p:cNvSpPr txBox="1"/>
          <p:nvPr/>
        </p:nvSpPr>
        <p:spPr>
          <a:xfrm>
            <a:off x="4058338" y="300379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bg1"/>
                </a:solidFill>
                <a:latin typeface="微软雅黑" pitchFamily="34" charset="-122"/>
                <a:ea typeface="微软雅黑" pitchFamily="34" charset="-122"/>
              </a:rPr>
              <a:t>填加标题</a:t>
            </a:r>
            <a:endParaRPr lang="zh-CN" altLang="en-US" sz="1500" dirty="0">
              <a:solidFill>
                <a:schemeClr val="bg1"/>
              </a:solidFill>
              <a:latin typeface="微软雅黑" pitchFamily="34" charset="-122"/>
              <a:ea typeface="微软雅黑" pitchFamily="34" charset="-122"/>
            </a:endParaRPr>
          </a:p>
        </p:txBody>
      </p:sp>
      <p:sp>
        <p:nvSpPr>
          <p:cNvPr id="21" name="文本框 9"/>
          <p:cNvSpPr txBox="1"/>
          <p:nvPr/>
        </p:nvSpPr>
        <p:spPr>
          <a:xfrm>
            <a:off x="4058337" y="332923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bg1"/>
                </a:solidFill>
                <a:latin typeface="微软雅黑" pitchFamily="34" charset="-122"/>
                <a:ea typeface="微软雅黑" pitchFamily="34" charset="-122"/>
              </a:rPr>
              <a:t>填加标题</a:t>
            </a:r>
            <a:endParaRPr lang="zh-CN" altLang="en-US" sz="1500" dirty="0">
              <a:solidFill>
                <a:schemeClr val="bg1"/>
              </a:solidFill>
              <a:latin typeface="微软雅黑" pitchFamily="34" charset="-122"/>
              <a:ea typeface="微软雅黑" pitchFamily="34" charset="-122"/>
            </a:endParaRPr>
          </a:p>
        </p:txBody>
      </p:sp>
      <p:sp>
        <p:nvSpPr>
          <p:cNvPr id="22" name="文本框 9"/>
          <p:cNvSpPr txBox="1"/>
          <p:nvPr/>
        </p:nvSpPr>
        <p:spPr>
          <a:xfrm>
            <a:off x="5761554" y="3007056"/>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bg1"/>
                </a:solidFill>
                <a:latin typeface="微软雅黑" pitchFamily="34" charset="-122"/>
                <a:ea typeface="微软雅黑" pitchFamily="34" charset="-122"/>
              </a:rPr>
              <a:t>填加标题</a:t>
            </a:r>
            <a:endParaRPr lang="zh-CN" altLang="en-US" sz="1500" dirty="0">
              <a:solidFill>
                <a:schemeClr val="bg1"/>
              </a:solidFill>
              <a:latin typeface="微软雅黑" pitchFamily="34" charset="-122"/>
              <a:ea typeface="微软雅黑" pitchFamily="34" charset="-122"/>
            </a:endParaRPr>
          </a:p>
        </p:txBody>
      </p:sp>
      <p:sp>
        <p:nvSpPr>
          <p:cNvPr id="23" name="文本框 9"/>
          <p:cNvSpPr txBox="1"/>
          <p:nvPr/>
        </p:nvSpPr>
        <p:spPr>
          <a:xfrm>
            <a:off x="5761555" y="3332946"/>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bg1"/>
                </a:solidFill>
                <a:latin typeface="微软雅黑" pitchFamily="34" charset="-122"/>
                <a:ea typeface="微软雅黑" pitchFamily="34" charset="-122"/>
              </a:rPr>
              <a:t>填加标题</a:t>
            </a:r>
            <a:endParaRPr lang="zh-CN" altLang="en-US" sz="1500" dirty="0">
              <a:solidFill>
                <a:schemeClr val="bg1"/>
              </a:solidFill>
              <a:latin typeface="微软雅黑" pitchFamily="34" charset="-122"/>
              <a:ea typeface="微软雅黑" pitchFamily="34" charset="-122"/>
            </a:endParaRPr>
          </a:p>
        </p:txBody>
      </p:sp>
      <p:grpSp>
        <p:nvGrpSpPr>
          <p:cNvPr id="16" name="组合 15"/>
          <p:cNvGrpSpPr/>
          <p:nvPr/>
        </p:nvGrpSpPr>
        <p:grpSpPr>
          <a:xfrm>
            <a:off x="2051720" y="1775651"/>
            <a:ext cx="1197175" cy="1197175"/>
            <a:chOff x="2123728" y="1579722"/>
            <a:chExt cx="1197175" cy="1197175"/>
          </a:xfrm>
        </p:grpSpPr>
        <p:grpSp>
          <p:nvGrpSpPr>
            <p:cNvPr id="17" name="组合 16"/>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椭圆 3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KSO_Shape"/>
            <p:cNvSpPr>
              <a:spLocks/>
            </p:cNvSpPr>
            <p:nvPr/>
          </p:nvSpPr>
          <p:spPr bwMode="auto">
            <a:xfrm>
              <a:off x="2339752" y="1820075"/>
              <a:ext cx="713918" cy="70677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accent3"/>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Tree>
    <p:extLst>
      <p:ext uri="{BB962C8B-B14F-4D97-AF65-F5344CB8AC3E}">
        <p14:creationId xmlns:p14="http://schemas.microsoft.com/office/powerpoint/2010/main" xmlns="" val="1997167187"/>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up)">
                                      <p:cBhvr>
                                        <p:cTn id="7" dur="500"/>
                                        <p:tgtEl>
                                          <p:spTgt spid="30"/>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p:tgtEl>
                                          <p:spTgt spid="16"/>
                                        </p:tgtEl>
                                        <p:attrNameLst>
                                          <p:attrName>ppt_x</p:attrName>
                                        </p:attrNameLst>
                                      </p:cBhvr>
                                      <p:tavLst>
                                        <p:tav tm="0">
                                          <p:val>
                                            <p:strVal val="#ppt_x+#ppt_w*1.125000"/>
                                          </p:val>
                                        </p:tav>
                                        <p:tav tm="100000">
                                          <p:val>
                                            <p:strVal val="#ppt_x"/>
                                          </p:val>
                                        </p:tav>
                                      </p:tavLst>
                                    </p:anim>
                                    <p:animEffect transition="in" filter="wipe(left)">
                                      <p:cBhvr>
                                        <p:cTn id="20" dur="500"/>
                                        <p:tgtEl>
                                          <p:spTgt spid="16"/>
                                        </p:tgtEl>
                                      </p:cBhvr>
                                    </p:animEffect>
                                  </p:childTnLst>
                                </p:cTn>
                              </p:par>
                            </p:childTnLst>
                          </p:cTn>
                        </p:par>
                        <p:par>
                          <p:cTn id="21" fill="hold">
                            <p:stCondLst>
                              <p:cond delay="2000"/>
                            </p:stCondLst>
                            <p:childTnLst>
                              <p:par>
                                <p:cTn id="22" presetID="12" presetClass="entr" presetSubtype="8"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p:tgtEl>
                                          <p:spTgt spid="12"/>
                                        </p:tgtEl>
                                        <p:attrNameLst>
                                          <p:attrName>ppt_x</p:attrName>
                                        </p:attrNameLst>
                                      </p:cBhvr>
                                      <p:tavLst>
                                        <p:tav tm="0">
                                          <p:val>
                                            <p:strVal val="#ppt_x-#ppt_w*1.125000"/>
                                          </p:val>
                                        </p:tav>
                                        <p:tav tm="100000">
                                          <p:val>
                                            <p:strVal val="#ppt_x"/>
                                          </p:val>
                                        </p:tav>
                                      </p:tavLst>
                                    </p:anim>
                                    <p:animEffect transition="in" filter="wipe(right)">
                                      <p:cBhvr>
                                        <p:cTn id="25" dur="500"/>
                                        <p:tgtEl>
                                          <p:spTgt spid="12"/>
                                        </p:tgtEl>
                                      </p:cBhvr>
                                    </p:animEffect>
                                  </p:childTnLst>
                                </p:cTn>
                              </p:par>
                            </p:childTnLst>
                          </p:cTn>
                        </p:par>
                        <p:par>
                          <p:cTn id="26" fill="hold">
                            <p:stCondLst>
                              <p:cond delay="2500"/>
                            </p:stCondLst>
                            <p:childTnLst>
                              <p:par>
                                <p:cTn id="27" presetID="47" presetClass="entr" presetSubtype="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anim calcmode="lin" valueType="num">
                                      <p:cBhvr>
                                        <p:cTn id="30" dur="500" fill="hold"/>
                                        <p:tgtEl>
                                          <p:spTgt spid="14"/>
                                        </p:tgtEl>
                                        <p:attrNameLst>
                                          <p:attrName>ppt_x</p:attrName>
                                        </p:attrNameLst>
                                      </p:cBhvr>
                                      <p:tavLst>
                                        <p:tav tm="0">
                                          <p:val>
                                            <p:strVal val="#ppt_x"/>
                                          </p:val>
                                        </p:tav>
                                        <p:tav tm="100000">
                                          <p:val>
                                            <p:strVal val="#ppt_x"/>
                                          </p:val>
                                        </p:tav>
                                      </p:tavLst>
                                    </p:anim>
                                    <p:anim calcmode="lin" valueType="num">
                                      <p:cBhvr>
                                        <p:cTn id="31" dur="500" fill="hold"/>
                                        <p:tgtEl>
                                          <p:spTgt spid="14"/>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2" presetClass="entr" presetSubtype="4"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ppt_x"/>
                                          </p:val>
                                        </p:tav>
                                        <p:tav tm="100000">
                                          <p:val>
                                            <p:strVal val="#ppt_x"/>
                                          </p:val>
                                        </p:tav>
                                      </p:tavLst>
                                    </p:anim>
                                    <p:anim calcmode="lin" valueType="num">
                                      <p:cBhvr additive="base">
                                        <p:cTn id="36" dur="500" fill="hold"/>
                                        <p:tgtEl>
                                          <p:spTgt spid="2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20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ppt_x"/>
                                          </p:val>
                                        </p:tav>
                                        <p:tav tm="100000">
                                          <p:val>
                                            <p:strVal val="#ppt_x"/>
                                          </p:val>
                                        </p:tav>
                                      </p:tavLst>
                                    </p:anim>
                                    <p:anim calcmode="lin" valueType="num">
                                      <p:cBhvr additive="base">
                                        <p:cTn id="40" dur="500" fill="hold"/>
                                        <p:tgtEl>
                                          <p:spTgt spid="2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50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ppt_x"/>
                                          </p:val>
                                        </p:tav>
                                        <p:tav tm="100000">
                                          <p:val>
                                            <p:strVal val="#ppt_x"/>
                                          </p:val>
                                        </p:tav>
                                      </p:tavLst>
                                    </p:anim>
                                    <p:anim calcmode="lin" valueType="num">
                                      <p:cBhvr additive="base">
                                        <p:cTn id="44" dur="500" fill="hold"/>
                                        <p:tgtEl>
                                          <p:spTgt spid="2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75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20" grpId="0"/>
      <p:bldP spid="21" grpId="0"/>
      <p:bldP spid="22" grpId="0"/>
      <p:bldP spid="2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9"/>
          <p:cNvSpPr/>
          <p:nvPr/>
        </p:nvSpPr>
        <p:spPr>
          <a:xfrm>
            <a:off x="3203848" y="987574"/>
            <a:ext cx="5940152" cy="3564992"/>
          </a:xfrm>
          <a:custGeom>
            <a:avLst/>
            <a:gdLst>
              <a:gd name="connsiteX0" fmla="*/ 6466 w 144016"/>
              <a:gd name="connsiteY0" fmla="*/ 0 h 871773"/>
              <a:gd name="connsiteX1" fmla="*/ 144016 w 144016"/>
              <a:gd name="connsiteY1" fmla="*/ 2329 h 871773"/>
              <a:gd name="connsiteX2" fmla="*/ 144016 w 144016"/>
              <a:gd name="connsiteY2" fmla="*/ 871773 h 871773"/>
              <a:gd name="connsiteX3" fmla="*/ 0 w 144016"/>
              <a:gd name="connsiteY3" fmla="*/ 871773 h 871773"/>
              <a:gd name="connsiteX4" fmla="*/ 6466 w 144016"/>
              <a:gd name="connsiteY4" fmla="*/ 0 h 871773"/>
              <a:gd name="connsiteX0" fmla="*/ 6466 w 144016"/>
              <a:gd name="connsiteY0" fmla="*/ 0 h 871773"/>
              <a:gd name="connsiteX1" fmla="*/ 144016 w 144016"/>
              <a:gd name="connsiteY1" fmla="*/ 2329 h 871773"/>
              <a:gd name="connsiteX2" fmla="*/ 144016 w 144016"/>
              <a:gd name="connsiteY2" fmla="*/ 871773 h 871773"/>
              <a:gd name="connsiteX3" fmla="*/ 0 w 144016"/>
              <a:gd name="connsiteY3" fmla="*/ 871773 h 871773"/>
              <a:gd name="connsiteX4" fmla="*/ 6466 w 144016"/>
              <a:gd name="connsiteY4" fmla="*/ 0 h 871773"/>
              <a:gd name="connsiteX0" fmla="*/ 6466 w 144016"/>
              <a:gd name="connsiteY0" fmla="*/ 0 h 871773"/>
              <a:gd name="connsiteX1" fmla="*/ 144016 w 144016"/>
              <a:gd name="connsiteY1" fmla="*/ 2329 h 871773"/>
              <a:gd name="connsiteX2" fmla="*/ 144016 w 144016"/>
              <a:gd name="connsiteY2" fmla="*/ 871773 h 871773"/>
              <a:gd name="connsiteX3" fmla="*/ 0 w 144016"/>
              <a:gd name="connsiteY3" fmla="*/ 871773 h 871773"/>
              <a:gd name="connsiteX4" fmla="*/ 6466 w 144016"/>
              <a:gd name="connsiteY4" fmla="*/ 0 h 871773"/>
              <a:gd name="connsiteX0" fmla="*/ 6466 w 144016"/>
              <a:gd name="connsiteY0" fmla="*/ 0 h 871773"/>
              <a:gd name="connsiteX1" fmla="*/ 144016 w 144016"/>
              <a:gd name="connsiteY1" fmla="*/ 2329 h 871773"/>
              <a:gd name="connsiteX2" fmla="*/ 144016 w 144016"/>
              <a:gd name="connsiteY2" fmla="*/ 871773 h 871773"/>
              <a:gd name="connsiteX3" fmla="*/ 0 w 144016"/>
              <a:gd name="connsiteY3" fmla="*/ 871773 h 871773"/>
              <a:gd name="connsiteX4" fmla="*/ 6466 w 144016"/>
              <a:gd name="connsiteY4" fmla="*/ 0 h 871773"/>
              <a:gd name="connsiteX0" fmla="*/ 8621 w 144016"/>
              <a:gd name="connsiteY0" fmla="*/ 0 h 871773"/>
              <a:gd name="connsiteX1" fmla="*/ 144016 w 144016"/>
              <a:gd name="connsiteY1" fmla="*/ 2329 h 871773"/>
              <a:gd name="connsiteX2" fmla="*/ 144016 w 144016"/>
              <a:gd name="connsiteY2" fmla="*/ 871773 h 871773"/>
              <a:gd name="connsiteX3" fmla="*/ 0 w 144016"/>
              <a:gd name="connsiteY3" fmla="*/ 871773 h 871773"/>
              <a:gd name="connsiteX4" fmla="*/ 8621 w 144016"/>
              <a:gd name="connsiteY4" fmla="*/ 0 h 871773"/>
              <a:gd name="connsiteX0" fmla="*/ 8621 w 144016"/>
              <a:gd name="connsiteY0" fmla="*/ 0 h 871773"/>
              <a:gd name="connsiteX1" fmla="*/ 144016 w 144016"/>
              <a:gd name="connsiteY1" fmla="*/ 2329 h 871773"/>
              <a:gd name="connsiteX2" fmla="*/ 144016 w 144016"/>
              <a:gd name="connsiteY2" fmla="*/ 871773 h 871773"/>
              <a:gd name="connsiteX3" fmla="*/ 0 w 144016"/>
              <a:gd name="connsiteY3" fmla="*/ 871773 h 871773"/>
              <a:gd name="connsiteX4" fmla="*/ 8621 w 144016"/>
              <a:gd name="connsiteY4" fmla="*/ 0 h 871773"/>
              <a:gd name="connsiteX0" fmla="*/ 8621 w 144016"/>
              <a:gd name="connsiteY0" fmla="*/ 0 h 871773"/>
              <a:gd name="connsiteX1" fmla="*/ 144016 w 144016"/>
              <a:gd name="connsiteY1" fmla="*/ 2329 h 871773"/>
              <a:gd name="connsiteX2" fmla="*/ 144016 w 144016"/>
              <a:gd name="connsiteY2" fmla="*/ 871773 h 871773"/>
              <a:gd name="connsiteX3" fmla="*/ 0 w 144016"/>
              <a:gd name="connsiteY3" fmla="*/ 871773 h 871773"/>
              <a:gd name="connsiteX4" fmla="*/ 8621 w 144016"/>
              <a:gd name="connsiteY4" fmla="*/ 0 h 871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16" h="871773">
                <a:moveTo>
                  <a:pt x="8621" y="0"/>
                </a:moveTo>
                <a:lnTo>
                  <a:pt x="144016" y="2329"/>
                </a:lnTo>
                <a:lnTo>
                  <a:pt x="144016" y="871773"/>
                </a:lnTo>
                <a:lnTo>
                  <a:pt x="0" y="871773"/>
                </a:lnTo>
                <a:cubicBezTo>
                  <a:pt x="2617" y="574970"/>
                  <a:pt x="6081" y="280498"/>
                  <a:pt x="8621"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9"/>
          <p:cNvSpPr/>
          <p:nvPr/>
        </p:nvSpPr>
        <p:spPr>
          <a:xfrm>
            <a:off x="0" y="1431820"/>
            <a:ext cx="4149190" cy="2695549"/>
          </a:xfrm>
          <a:custGeom>
            <a:avLst/>
            <a:gdLst>
              <a:gd name="connsiteX0" fmla="*/ 0 w 4149190"/>
              <a:gd name="connsiteY0" fmla="*/ 0 h 2686024"/>
              <a:gd name="connsiteX1" fmla="*/ 4149190 w 4149190"/>
              <a:gd name="connsiteY1" fmla="*/ 9525 h 2686024"/>
              <a:gd name="connsiteX2" fmla="*/ 3758104 w 4149190"/>
              <a:gd name="connsiteY2" fmla="*/ 2686024 h 2686024"/>
              <a:gd name="connsiteX3" fmla="*/ 0 w 4149190"/>
              <a:gd name="connsiteY3" fmla="*/ 2686024 h 2686024"/>
              <a:gd name="connsiteX4" fmla="*/ 0 w 4149190"/>
              <a:gd name="connsiteY4" fmla="*/ 0 h 2686024"/>
              <a:gd name="connsiteX0" fmla="*/ 0 w 4149190"/>
              <a:gd name="connsiteY0" fmla="*/ 0 h 2695549"/>
              <a:gd name="connsiteX1" fmla="*/ 4149190 w 4149190"/>
              <a:gd name="connsiteY1" fmla="*/ 9525 h 2695549"/>
              <a:gd name="connsiteX2" fmla="*/ 3881929 w 4149190"/>
              <a:gd name="connsiteY2" fmla="*/ 2695549 h 2695549"/>
              <a:gd name="connsiteX3" fmla="*/ 0 w 4149190"/>
              <a:gd name="connsiteY3" fmla="*/ 2686024 h 2695549"/>
              <a:gd name="connsiteX4" fmla="*/ 0 w 4149190"/>
              <a:gd name="connsiteY4" fmla="*/ 0 h 2695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49190" h="2695549">
                <a:moveTo>
                  <a:pt x="0" y="0"/>
                </a:moveTo>
                <a:lnTo>
                  <a:pt x="4149190" y="9525"/>
                </a:lnTo>
                <a:lnTo>
                  <a:pt x="3881929" y="2695549"/>
                </a:lnTo>
                <a:lnTo>
                  <a:pt x="0" y="2686024"/>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4372974" y="1364095"/>
            <a:ext cx="1800493" cy="369332"/>
          </a:xfrm>
          <a:prstGeom prst="rect">
            <a:avLst/>
          </a:prstGeom>
          <a:noFill/>
        </p:spPr>
        <p:txBody>
          <a:bodyPr wrap="none" rtlCol="0">
            <a:spAutoFit/>
          </a:bodyPr>
          <a:lstStyle/>
          <a:p>
            <a:r>
              <a:rPr lang="zh-CN" altLang="en-US" dirty="0" smtClean="0">
                <a:latin typeface="方正兰亭中黑_GBK" pitchFamily="2" charset="-122"/>
                <a:ea typeface="方正兰亭中黑_GBK" pitchFamily="2" charset="-122"/>
              </a:rPr>
              <a:t>本年度</a:t>
            </a:r>
            <a:r>
              <a:rPr lang="zh-CN" altLang="en-US" dirty="0" smtClean="0">
                <a:solidFill>
                  <a:schemeClr val="accent2"/>
                </a:solidFill>
                <a:latin typeface="方正兰亭中黑_GBK" pitchFamily="2" charset="-122"/>
                <a:ea typeface="方正兰亭中黑_GBK" pitchFamily="2" charset="-122"/>
              </a:rPr>
              <a:t>工作概述</a:t>
            </a:r>
            <a:endParaRPr lang="zh-CN" altLang="en-US" dirty="0">
              <a:solidFill>
                <a:schemeClr val="accent2"/>
              </a:solidFill>
              <a:latin typeface="方正兰亭中黑_GBK" pitchFamily="2" charset="-122"/>
              <a:ea typeface="方正兰亭中黑_GBK" pitchFamily="2" charset="-122"/>
            </a:endParaRPr>
          </a:p>
        </p:txBody>
      </p:sp>
      <p:sp>
        <p:nvSpPr>
          <p:cNvPr id="19" name="TextBox 18"/>
          <p:cNvSpPr txBox="1"/>
          <p:nvPr/>
        </p:nvSpPr>
        <p:spPr>
          <a:xfrm>
            <a:off x="4374644" y="2163672"/>
            <a:ext cx="4517836" cy="923330"/>
          </a:xfrm>
          <a:prstGeom prst="rect">
            <a:avLst/>
          </a:prstGeom>
          <a:noFill/>
        </p:spPr>
        <p:txBody>
          <a:bodyPr wrap="square" rtlCol="0">
            <a:spAutoFit/>
          </a:body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生动</a:t>
            </a:r>
            <a:r>
              <a:rPr lang="zh-CN" altLang="en-US" sz="90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生动此处</a:t>
            </a:r>
            <a:r>
              <a:rPr lang="zh-CN" altLang="en-US" sz="900" dirty="0">
                <a:solidFill>
                  <a:schemeClr val="bg1">
                    <a:lumMod val="50000"/>
                  </a:schemeClr>
                </a:solidFill>
                <a:latin typeface="微软雅黑" panose="020B0503020204020204" pitchFamily="34" charset="-122"/>
                <a:ea typeface="微软雅黑" panose="020B0503020204020204" pitchFamily="34" charset="-122"/>
              </a:rPr>
              <a:t>添加详细文本描述，建议与标题相关并符合整体语言风格，语言描述尽量简洁</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生动此处</a:t>
            </a:r>
            <a:r>
              <a:rPr lang="zh-CN" altLang="en-US" sz="900" dirty="0">
                <a:solidFill>
                  <a:schemeClr val="bg1">
                    <a:lumMod val="50000"/>
                  </a:schemeClr>
                </a:solidFill>
                <a:latin typeface="微软雅黑" panose="020B0503020204020204" pitchFamily="34" charset="-122"/>
                <a:ea typeface="微软雅黑" panose="020B0503020204020204" pitchFamily="34" charset="-122"/>
              </a:rPr>
              <a:t>添加详细文本描述，建议与标题相关并符合整体语言</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风格</a:t>
            </a:r>
            <a:r>
              <a:rPr lang="zh-CN" altLang="en-US" sz="900" dirty="0">
                <a:solidFill>
                  <a:schemeClr val="bg1">
                    <a:lumMod val="50000"/>
                  </a:schemeClr>
                </a:solidFill>
                <a:latin typeface="微软雅黑" panose="020B0503020204020204" pitchFamily="34" charset="-122"/>
                <a:ea typeface="微软雅黑" panose="020B0503020204020204" pitchFamily="34" charset="-122"/>
              </a:rPr>
              <a:t>。</a:t>
            </a:r>
            <a:endParaRPr lang="zh-HK" altLang="en-US"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505292" y="1901855"/>
            <a:ext cx="1261884" cy="307777"/>
          </a:xfrm>
          <a:prstGeom prst="rect">
            <a:avLst/>
          </a:prstGeom>
          <a:noFill/>
        </p:spPr>
        <p:txBody>
          <a:bodyPr wrap="none" rtlCol="0">
            <a:spAutoFit/>
          </a:bodyPr>
          <a:lstStyle/>
          <a:p>
            <a:r>
              <a:rPr lang="zh-CN" altLang="en-US" sz="1400" dirty="0" smtClean="0">
                <a:solidFill>
                  <a:schemeClr val="bg1"/>
                </a:solidFill>
                <a:latin typeface="方正兰亭中黑_GBK" pitchFamily="2" charset="-122"/>
                <a:ea typeface="方正兰亭中黑_GBK" pitchFamily="2" charset="-122"/>
              </a:rPr>
              <a:t>点击添加文本</a:t>
            </a:r>
            <a:endParaRPr lang="zh-CN" altLang="en-US" sz="1400" dirty="0">
              <a:solidFill>
                <a:schemeClr val="bg1"/>
              </a:solidFill>
              <a:latin typeface="方正兰亭中黑_GBK" pitchFamily="2" charset="-122"/>
              <a:ea typeface="方正兰亭中黑_GBK" pitchFamily="2" charset="-122"/>
            </a:endParaRPr>
          </a:p>
        </p:txBody>
      </p:sp>
      <p:sp>
        <p:nvSpPr>
          <p:cNvPr id="22" name="TextBox 21"/>
          <p:cNvSpPr txBox="1"/>
          <p:nvPr/>
        </p:nvSpPr>
        <p:spPr>
          <a:xfrm>
            <a:off x="395536" y="2433590"/>
            <a:ext cx="1261884" cy="307777"/>
          </a:xfrm>
          <a:prstGeom prst="rect">
            <a:avLst/>
          </a:prstGeom>
          <a:noFill/>
        </p:spPr>
        <p:txBody>
          <a:bodyPr wrap="none" rtlCol="0">
            <a:spAutoFit/>
          </a:bodyPr>
          <a:lstStyle/>
          <a:p>
            <a:r>
              <a:rPr lang="zh-CN" altLang="en-US" sz="1400" dirty="0" smtClean="0">
                <a:solidFill>
                  <a:schemeClr val="bg1"/>
                </a:solidFill>
                <a:latin typeface="方正兰亭中黑_GBK" pitchFamily="2" charset="-122"/>
                <a:ea typeface="方正兰亭中黑_GBK" pitchFamily="2" charset="-122"/>
              </a:rPr>
              <a:t>点击添加文本</a:t>
            </a:r>
            <a:endParaRPr lang="zh-CN" altLang="en-US" sz="1400" dirty="0">
              <a:solidFill>
                <a:schemeClr val="bg1"/>
              </a:solidFill>
              <a:latin typeface="方正兰亭中黑_GBK" pitchFamily="2" charset="-122"/>
              <a:ea typeface="方正兰亭中黑_GBK" pitchFamily="2" charset="-122"/>
            </a:endParaRPr>
          </a:p>
        </p:txBody>
      </p:sp>
      <p:sp>
        <p:nvSpPr>
          <p:cNvPr id="23" name="TextBox 22"/>
          <p:cNvSpPr txBox="1"/>
          <p:nvPr/>
        </p:nvSpPr>
        <p:spPr>
          <a:xfrm>
            <a:off x="323528" y="2965325"/>
            <a:ext cx="1261884" cy="307777"/>
          </a:xfrm>
          <a:prstGeom prst="rect">
            <a:avLst/>
          </a:prstGeom>
          <a:noFill/>
        </p:spPr>
        <p:txBody>
          <a:bodyPr wrap="none" rtlCol="0">
            <a:spAutoFit/>
          </a:bodyPr>
          <a:lstStyle/>
          <a:p>
            <a:r>
              <a:rPr lang="zh-CN" altLang="en-US" sz="1400" dirty="0" smtClean="0">
                <a:solidFill>
                  <a:schemeClr val="bg1"/>
                </a:solidFill>
                <a:latin typeface="方正兰亭中黑_GBK" pitchFamily="2" charset="-122"/>
                <a:ea typeface="方正兰亭中黑_GBK" pitchFamily="2" charset="-122"/>
              </a:rPr>
              <a:t>点击添加文本</a:t>
            </a:r>
            <a:endParaRPr lang="zh-CN" altLang="en-US" sz="1400" dirty="0">
              <a:solidFill>
                <a:schemeClr val="bg1"/>
              </a:solidFill>
              <a:latin typeface="方正兰亭中黑_GBK" pitchFamily="2" charset="-122"/>
              <a:ea typeface="方正兰亭中黑_GBK" pitchFamily="2" charset="-122"/>
            </a:endParaRPr>
          </a:p>
        </p:txBody>
      </p:sp>
      <p:sp>
        <p:nvSpPr>
          <p:cNvPr id="24" name="TextBox 23"/>
          <p:cNvSpPr txBox="1"/>
          <p:nvPr/>
        </p:nvSpPr>
        <p:spPr>
          <a:xfrm>
            <a:off x="251520" y="3497058"/>
            <a:ext cx="1261884" cy="307777"/>
          </a:xfrm>
          <a:prstGeom prst="rect">
            <a:avLst/>
          </a:prstGeom>
          <a:noFill/>
        </p:spPr>
        <p:txBody>
          <a:bodyPr wrap="none" rtlCol="0">
            <a:spAutoFit/>
          </a:bodyPr>
          <a:lstStyle/>
          <a:p>
            <a:r>
              <a:rPr lang="zh-CN" altLang="en-US" sz="1400" dirty="0" smtClean="0">
                <a:solidFill>
                  <a:schemeClr val="bg1"/>
                </a:solidFill>
                <a:latin typeface="方正兰亭中黑_GBK" pitchFamily="2" charset="-122"/>
                <a:ea typeface="方正兰亭中黑_GBK" pitchFamily="2" charset="-122"/>
              </a:rPr>
              <a:t>点击添加文本</a:t>
            </a:r>
            <a:endParaRPr lang="zh-CN" altLang="en-US" sz="1400" dirty="0">
              <a:solidFill>
                <a:schemeClr val="bg1"/>
              </a:solidFill>
              <a:latin typeface="方正兰亭中黑_GBK" pitchFamily="2" charset="-122"/>
              <a:ea typeface="方正兰亭中黑_GBK" pitchFamily="2" charset="-122"/>
            </a:endParaRPr>
          </a:p>
        </p:txBody>
      </p:sp>
      <p:cxnSp>
        <p:nvCxnSpPr>
          <p:cNvPr id="25" name="直接连接符 24"/>
          <p:cNvCxnSpPr/>
          <p:nvPr/>
        </p:nvCxnSpPr>
        <p:spPr>
          <a:xfrm>
            <a:off x="395090" y="2853346"/>
            <a:ext cx="1174367" cy="0"/>
          </a:xfrm>
          <a:prstGeom prst="line">
            <a:avLst/>
          </a:prstGeom>
          <a:ln w="63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505292" y="2321611"/>
            <a:ext cx="1174367" cy="0"/>
          </a:xfrm>
          <a:prstGeom prst="line">
            <a:avLst/>
          </a:prstGeom>
          <a:ln w="63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339037" y="3385081"/>
            <a:ext cx="1174367" cy="0"/>
          </a:xfrm>
          <a:prstGeom prst="line">
            <a:avLst/>
          </a:prstGeom>
          <a:ln w="63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4372974" y="1885342"/>
            <a:ext cx="1569660" cy="276999"/>
          </a:xfrm>
          <a:prstGeom prst="rect">
            <a:avLst/>
          </a:prstGeom>
          <a:noFill/>
        </p:spPr>
        <p:txBody>
          <a:bodyPr wrap="none" rtlCol="0">
            <a:spAutoFit/>
          </a:bodyPr>
          <a:lstStyle/>
          <a:p>
            <a:r>
              <a:rPr lang="zh-CN" altLang="en-US" sz="1200" dirty="0" smtClean="0">
                <a:latin typeface="方正兰亭准黑_GBK" pitchFamily="2" charset="-122"/>
                <a:ea typeface="方正兰亭准黑_GBK" pitchFamily="2" charset="-122"/>
              </a:rPr>
              <a:t>一、点击输入小标题</a:t>
            </a:r>
            <a:endParaRPr lang="zh-CN" altLang="en-US" sz="1200" dirty="0">
              <a:latin typeface="方正兰亭准黑_GBK" pitchFamily="2" charset="-122"/>
              <a:ea typeface="方正兰亭准黑_GBK" pitchFamily="2" charset="-122"/>
            </a:endParaRPr>
          </a:p>
        </p:txBody>
      </p:sp>
      <p:sp>
        <p:nvSpPr>
          <p:cNvPr id="29" name="TextBox 28"/>
          <p:cNvSpPr txBox="1"/>
          <p:nvPr/>
        </p:nvSpPr>
        <p:spPr>
          <a:xfrm>
            <a:off x="4372974" y="3224558"/>
            <a:ext cx="1569660" cy="276999"/>
          </a:xfrm>
          <a:prstGeom prst="rect">
            <a:avLst/>
          </a:prstGeom>
          <a:noFill/>
        </p:spPr>
        <p:txBody>
          <a:bodyPr wrap="none" rtlCol="0">
            <a:spAutoFit/>
          </a:bodyPr>
          <a:lstStyle/>
          <a:p>
            <a:r>
              <a:rPr lang="zh-CN" altLang="en-US" sz="1200" dirty="0" smtClean="0">
                <a:latin typeface="方正兰亭准黑_GBK" pitchFamily="2" charset="-122"/>
                <a:ea typeface="方正兰亭准黑_GBK" pitchFamily="2" charset="-122"/>
              </a:rPr>
              <a:t>二、点击输入小标题</a:t>
            </a:r>
            <a:endParaRPr lang="zh-CN" altLang="en-US" sz="1200" dirty="0">
              <a:latin typeface="方正兰亭准黑_GBK" pitchFamily="2" charset="-122"/>
              <a:ea typeface="方正兰亭准黑_GBK" pitchFamily="2" charset="-122"/>
            </a:endParaRPr>
          </a:p>
        </p:txBody>
      </p:sp>
      <p:sp>
        <p:nvSpPr>
          <p:cNvPr id="30" name="TextBox 29"/>
          <p:cNvSpPr txBox="1"/>
          <p:nvPr/>
        </p:nvSpPr>
        <p:spPr>
          <a:xfrm>
            <a:off x="4374644" y="3501557"/>
            <a:ext cx="4517836" cy="715581"/>
          </a:xfrm>
          <a:prstGeom prst="rect">
            <a:avLst/>
          </a:prstGeom>
          <a:noFill/>
        </p:spPr>
        <p:txBody>
          <a:bodyPr wrap="square" rtlCol="0">
            <a:spAutoFit/>
          </a:body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此处添加详细文本描述，建议与标题相关并符合整体语言风格，语言描述尽量简洁生动此处添加详细文本描述，建议与标题相关并符合整体语言风格</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，语言</a:t>
            </a:r>
            <a:r>
              <a:rPr lang="zh-CN" altLang="en-US" sz="900" dirty="0">
                <a:solidFill>
                  <a:schemeClr val="bg1">
                    <a:lumMod val="50000"/>
                  </a:schemeClr>
                </a:solidFill>
                <a:latin typeface="微软雅黑" panose="020B0503020204020204" pitchFamily="34" charset="-122"/>
                <a:ea typeface="微软雅黑" panose="020B0503020204020204" pitchFamily="34" charset="-122"/>
              </a:rPr>
              <a:t>描述尽量简洁生动此处添加详细文本描述，建议与标题相关并符合整体语言风格。</a:t>
            </a:r>
            <a:endParaRPr lang="zh-HK" altLang="en-US" sz="9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3074" name="Picture 2" descr="C:\Users\Administrator\Desktop\商务图片\图片16.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29442" r="22648"/>
          <a:stretch/>
        </p:blipFill>
        <p:spPr bwMode="auto">
          <a:xfrm>
            <a:off x="1903319" y="1431819"/>
            <a:ext cx="2308641" cy="2695549"/>
          </a:xfrm>
          <a:prstGeom prst="parallelogram">
            <a:avLst>
              <a:gd name="adj" fmla="val 10727"/>
            </a:avLst>
          </a:prstGeom>
          <a:noFill/>
          <a:extLst>
            <a:ext uri="{909E8E84-426E-40DD-AFC4-6F175D3DCCD1}">
              <a14:hiddenFill xmlns:a14="http://schemas.microsoft.com/office/drawing/2010/main" xmlns="">
                <a:solidFill>
                  <a:srgbClr val="FFFFFF"/>
                </a:solidFill>
              </a14:hiddenFill>
            </a:ext>
          </a:extLst>
        </p:spPr>
      </p:pic>
      <p:grpSp>
        <p:nvGrpSpPr>
          <p:cNvPr id="31" name="组合 30"/>
          <p:cNvGrpSpPr/>
          <p:nvPr/>
        </p:nvGrpSpPr>
        <p:grpSpPr>
          <a:xfrm rot="10800000">
            <a:off x="0" y="411581"/>
            <a:ext cx="2690124" cy="648000"/>
            <a:chOff x="6453876" y="339574"/>
            <a:chExt cx="2690124" cy="648000"/>
          </a:xfrm>
        </p:grpSpPr>
        <p:sp>
          <p:nvSpPr>
            <p:cNvPr id="32" name="矩形 9"/>
            <p:cNvSpPr/>
            <p:nvPr/>
          </p:nvSpPr>
          <p:spPr>
            <a:xfrm>
              <a:off x="6876256" y="419100"/>
              <a:ext cx="2267744" cy="488948"/>
            </a:xfrm>
            <a:custGeom>
              <a:avLst/>
              <a:gdLst/>
              <a:ahLst/>
              <a:cxnLst/>
              <a:rect l="l" t="t" r="r" b="b"/>
              <a:pathLst>
                <a:path w="144016" h="869444">
                  <a:moveTo>
                    <a:pt x="0" y="0"/>
                  </a:moveTo>
                  <a:lnTo>
                    <a:pt x="144016" y="0"/>
                  </a:lnTo>
                  <a:lnTo>
                    <a:pt x="144016" y="869444"/>
                  </a:lnTo>
                  <a:lnTo>
                    <a:pt x="0" y="86944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rot="10800000">
              <a:off x="7160833" y="487000"/>
              <a:ext cx="1569660" cy="369332"/>
            </a:xfrm>
            <a:prstGeom prst="rect">
              <a:avLst/>
            </a:prstGeom>
          </p:spPr>
          <p:txBody>
            <a:bodyPr wrap="none">
              <a:spAutoFit/>
            </a:bodyPr>
            <a:lstStyle/>
            <a:p>
              <a:r>
                <a:rPr lang="zh-CN" altLang="en-US" dirty="0" smtClean="0">
                  <a:solidFill>
                    <a:schemeClr val="bg1"/>
                  </a:solidFill>
                  <a:latin typeface="方正兰亭中黑_GBK" pitchFamily="2" charset="-122"/>
                  <a:ea typeface="方正兰亭中黑_GBK" pitchFamily="2" charset="-122"/>
                </a:rPr>
                <a:t>单击填加标</a:t>
              </a:r>
              <a:r>
                <a:rPr lang="zh-CN" altLang="en-US" dirty="0">
                  <a:solidFill>
                    <a:schemeClr val="bg1"/>
                  </a:solidFill>
                  <a:latin typeface="方正兰亭中黑_GBK" pitchFamily="2" charset="-122"/>
                  <a:ea typeface="方正兰亭中黑_GBK" pitchFamily="2" charset="-122"/>
                </a:rPr>
                <a:t>题</a:t>
              </a:r>
            </a:p>
          </p:txBody>
        </p:sp>
        <p:grpSp>
          <p:nvGrpSpPr>
            <p:cNvPr id="34" name="组合 33"/>
            <p:cNvGrpSpPr/>
            <p:nvPr/>
          </p:nvGrpSpPr>
          <p:grpSpPr>
            <a:xfrm>
              <a:off x="6453876" y="339574"/>
              <a:ext cx="648000" cy="648000"/>
              <a:chOff x="6453876" y="267494"/>
              <a:chExt cx="648000" cy="648000"/>
            </a:xfrm>
          </p:grpSpPr>
          <p:sp>
            <p:nvSpPr>
              <p:cNvPr id="35" name="椭圆 34"/>
              <p:cNvSpPr>
                <a:spLocks noChangeAspect="1"/>
              </p:cNvSpPr>
              <p:nvPr/>
            </p:nvSpPr>
            <p:spPr>
              <a:xfrm>
                <a:off x="6453876" y="267494"/>
                <a:ext cx="648000" cy="64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5"/>
              <p:cNvSpPr>
                <a:spLocks noChangeAspect="1" noEditPoints="1"/>
              </p:cNvSpPr>
              <p:nvPr/>
            </p:nvSpPr>
            <p:spPr bwMode="auto">
              <a:xfrm rot="10800000">
                <a:off x="6476520" y="290138"/>
                <a:ext cx="602712" cy="602712"/>
              </a:xfrm>
              <a:custGeom>
                <a:avLst/>
                <a:gdLst>
                  <a:gd name="T0" fmla="*/ 1530 w 2449"/>
                  <a:gd name="T1" fmla="*/ 38 h 2449"/>
                  <a:gd name="T2" fmla="*/ 1859 w 2449"/>
                  <a:gd name="T3" fmla="*/ 178 h 2449"/>
                  <a:gd name="T4" fmla="*/ 2130 w 2449"/>
                  <a:gd name="T5" fmla="*/ 401 h 2449"/>
                  <a:gd name="T6" fmla="*/ 2328 w 2449"/>
                  <a:gd name="T7" fmla="*/ 694 h 2449"/>
                  <a:gd name="T8" fmla="*/ 2435 w 2449"/>
                  <a:gd name="T9" fmla="*/ 1038 h 2449"/>
                  <a:gd name="T10" fmla="*/ 2435 w 2449"/>
                  <a:gd name="T11" fmla="*/ 1411 h 2449"/>
                  <a:gd name="T12" fmla="*/ 2328 w 2449"/>
                  <a:gd name="T13" fmla="*/ 1755 h 2449"/>
                  <a:gd name="T14" fmla="*/ 2130 w 2449"/>
                  <a:gd name="T15" fmla="*/ 2048 h 2449"/>
                  <a:gd name="T16" fmla="*/ 1859 w 2449"/>
                  <a:gd name="T17" fmla="*/ 2272 h 2449"/>
                  <a:gd name="T18" fmla="*/ 1530 w 2449"/>
                  <a:gd name="T19" fmla="*/ 2410 h 2449"/>
                  <a:gd name="T20" fmla="*/ 1161 w 2449"/>
                  <a:gd name="T21" fmla="*/ 2447 h 2449"/>
                  <a:gd name="T22" fmla="*/ 803 w 2449"/>
                  <a:gd name="T23" fmla="*/ 2375 h 2449"/>
                  <a:gd name="T24" fmla="*/ 492 w 2449"/>
                  <a:gd name="T25" fmla="*/ 2205 h 2449"/>
                  <a:gd name="T26" fmla="*/ 243 w 2449"/>
                  <a:gd name="T27" fmla="*/ 1957 h 2449"/>
                  <a:gd name="T28" fmla="*/ 74 w 2449"/>
                  <a:gd name="T29" fmla="*/ 1645 h 2449"/>
                  <a:gd name="T30" fmla="*/ 2 w 2449"/>
                  <a:gd name="T31" fmla="*/ 1287 h 2449"/>
                  <a:gd name="T32" fmla="*/ 38 w 2449"/>
                  <a:gd name="T33" fmla="*/ 919 h 2449"/>
                  <a:gd name="T34" fmla="*/ 177 w 2449"/>
                  <a:gd name="T35" fmla="*/ 590 h 2449"/>
                  <a:gd name="T36" fmla="*/ 401 w 2449"/>
                  <a:gd name="T37" fmla="*/ 318 h 2449"/>
                  <a:gd name="T38" fmla="*/ 694 w 2449"/>
                  <a:gd name="T39" fmla="*/ 121 h 2449"/>
                  <a:gd name="T40" fmla="*/ 1038 w 2449"/>
                  <a:gd name="T41" fmla="*/ 14 h 2449"/>
                  <a:gd name="T42" fmla="*/ 1673 w 2449"/>
                  <a:gd name="T43" fmla="*/ 815 h 2449"/>
                  <a:gd name="T44" fmla="*/ 1709 w 2449"/>
                  <a:gd name="T45" fmla="*/ 850 h 2449"/>
                  <a:gd name="T46" fmla="*/ 1696 w 2449"/>
                  <a:gd name="T47" fmla="*/ 1482 h 2449"/>
                  <a:gd name="T48" fmla="*/ 1347 w 2449"/>
                  <a:gd name="T49" fmla="*/ 1584 h 2449"/>
                  <a:gd name="T50" fmla="*/ 1450 w 2449"/>
                  <a:gd name="T51" fmla="*/ 1596 h 2449"/>
                  <a:gd name="T52" fmla="*/ 991 w 2449"/>
                  <a:gd name="T53" fmla="*/ 1610 h 2449"/>
                  <a:gd name="T54" fmla="*/ 1013 w 2449"/>
                  <a:gd name="T55" fmla="*/ 1586 h 2449"/>
                  <a:gd name="T56" fmla="*/ 774 w 2449"/>
                  <a:gd name="T57" fmla="*/ 1495 h 2449"/>
                  <a:gd name="T58" fmla="*/ 739 w 2449"/>
                  <a:gd name="T59" fmla="*/ 1460 h 2449"/>
                  <a:gd name="T60" fmla="*/ 752 w 2449"/>
                  <a:gd name="T61" fmla="*/ 827 h 2449"/>
                  <a:gd name="T62" fmla="*/ 1660 w 2449"/>
                  <a:gd name="T63" fmla="*/ 872 h 2449"/>
                  <a:gd name="T64" fmla="*/ 1310 w 2449"/>
                  <a:gd name="T65" fmla="*/ 391 h 2449"/>
                  <a:gd name="T66" fmla="*/ 1550 w 2449"/>
                  <a:gd name="T67" fmla="*/ 453 h 2449"/>
                  <a:gd name="T68" fmla="*/ 1757 w 2449"/>
                  <a:gd name="T69" fmla="*/ 578 h 2449"/>
                  <a:gd name="T70" fmla="*/ 1918 w 2449"/>
                  <a:gd name="T71" fmla="*/ 757 h 2449"/>
                  <a:gd name="T72" fmla="*/ 2024 w 2449"/>
                  <a:gd name="T73" fmla="*/ 975 h 2449"/>
                  <a:gd name="T74" fmla="*/ 2062 w 2449"/>
                  <a:gd name="T75" fmla="*/ 1225 h 2449"/>
                  <a:gd name="T76" fmla="*/ 2024 w 2449"/>
                  <a:gd name="T77" fmla="*/ 1474 h 2449"/>
                  <a:gd name="T78" fmla="*/ 1918 w 2449"/>
                  <a:gd name="T79" fmla="*/ 1693 h 2449"/>
                  <a:gd name="T80" fmla="*/ 1757 w 2449"/>
                  <a:gd name="T81" fmla="*/ 1870 h 2449"/>
                  <a:gd name="T82" fmla="*/ 1550 w 2449"/>
                  <a:gd name="T83" fmla="*/ 1996 h 2449"/>
                  <a:gd name="T84" fmla="*/ 1310 w 2449"/>
                  <a:gd name="T85" fmla="*/ 2058 h 2449"/>
                  <a:gd name="T86" fmla="*/ 1055 w 2449"/>
                  <a:gd name="T87" fmla="*/ 2045 h 2449"/>
                  <a:gd name="T88" fmla="*/ 825 w 2449"/>
                  <a:gd name="T89" fmla="*/ 1961 h 2449"/>
                  <a:gd name="T90" fmla="*/ 632 w 2449"/>
                  <a:gd name="T91" fmla="*/ 1817 h 2449"/>
                  <a:gd name="T92" fmla="*/ 488 w 2449"/>
                  <a:gd name="T93" fmla="*/ 1623 h 2449"/>
                  <a:gd name="T94" fmla="*/ 403 w 2449"/>
                  <a:gd name="T95" fmla="*/ 1393 h 2449"/>
                  <a:gd name="T96" fmla="*/ 391 w 2449"/>
                  <a:gd name="T97" fmla="*/ 1139 h 2449"/>
                  <a:gd name="T98" fmla="*/ 453 w 2449"/>
                  <a:gd name="T99" fmla="*/ 899 h 2449"/>
                  <a:gd name="T100" fmla="*/ 578 w 2449"/>
                  <a:gd name="T101" fmla="*/ 692 h 2449"/>
                  <a:gd name="T102" fmla="*/ 756 w 2449"/>
                  <a:gd name="T103" fmla="*/ 530 h 2449"/>
                  <a:gd name="T104" fmla="*/ 975 w 2449"/>
                  <a:gd name="T105" fmla="*/ 425 h 2449"/>
                  <a:gd name="T106" fmla="*/ 1224 w 2449"/>
                  <a:gd name="T107" fmla="*/ 387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49" h="2449">
                    <a:moveTo>
                      <a:pt x="1224" y="0"/>
                    </a:moveTo>
                    <a:lnTo>
                      <a:pt x="1287" y="2"/>
                    </a:lnTo>
                    <a:lnTo>
                      <a:pt x="1349" y="6"/>
                    </a:lnTo>
                    <a:lnTo>
                      <a:pt x="1411" y="14"/>
                    </a:lnTo>
                    <a:lnTo>
                      <a:pt x="1471" y="25"/>
                    </a:lnTo>
                    <a:lnTo>
                      <a:pt x="1530" y="38"/>
                    </a:lnTo>
                    <a:lnTo>
                      <a:pt x="1589" y="55"/>
                    </a:lnTo>
                    <a:lnTo>
                      <a:pt x="1645" y="75"/>
                    </a:lnTo>
                    <a:lnTo>
                      <a:pt x="1701" y="96"/>
                    </a:lnTo>
                    <a:lnTo>
                      <a:pt x="1755" y="121"/>
                    </a:lnTo>
                    <a:lnTo>
                      <a:pt x="1807" y="148"/>
                    </a:lnTo>
                    <a:lnTo>
                      <a:pt x="1859" y="178"/>
                    </a:lnTo>
                    <a:lnTo>
                      <a:pt x="1908" y="209"/>
                    </a:lnTo>
                    <a:lnTo>
                      <a:pt x="1957" y="243"/>
                    </a:lnTo>
                    <a:lnTo>
                      <a:pt x="2003" y="279"/>
                    </a:lnTo>
                    <a:lnTo>
                      <a:pt x="2048" y="318"/>
                    </a:lnTo>
                    <a:lnTo>
                      <a:pt x="2090" y="359"/>
                    </a:lnTo>
                    <a:lnTo>
                      <a:pt x="2130" y="401"/>
                    </a:lnTo>
                    <a:lnTo>
                      <a:pt x="2169" y="446"/>
                    </a:lnTo>
                    <a:lnTo>
                      <a:pt x="2205" y="492"/>
                    </a:lnTo>
                    <a:lnTo>
                      <a:pt x="2239" y="540"/>
                    </a:lnTo>
                    <a:lnTo>
                      <a:pt x="2271" y="590"/>
                    </a:lnTo>
                    <a:lnTo>
                      <a:pt x="2301" y="641"/>
                    </a:lnTo>
                    <a:lnTo>
                      <a:pt x="2328" y="694"/>
                    </a:lnTo>
                    <a:lnTo>
                      <a:pt x="2352" y="747"/>
                    </a:lnTo>
                    <a:lnTo>
                      <a:pt x="2374" y="804"/>
                    </a:lnTo>
                    <a:lnTo>
                      <a:pt x="2394" y="860"/>
                    </a:lnTo>
                    <a:lnTo>
                      <a:pt x="2410" y="919"/>
                    </a:lnTo>
                    <a:lnTo>
                      <a:pt x="2424" y="977"/>
                    </a:lnTo>
                    <a:lnTo>
                      <a:pt x="2435" y="1038"/>
                    </a:lnTo>
                    <a:lnTo>
                      <a:pt x="2442" y="1100"/>
                    </a:lnTo>
                    <a:lnTo>
                      <a:pt x="2447" y="1161"/>
                    </a:lnTo>
                    <a:lnTo>
                      <a:pt x="2449" y="1225"/>
                    </a:lnTo>
                    <a:lnTo>
                      <a:pt x="2447" y="1287"/>
                    </a:lnTo>
                    <a:lnTo>
                      <a:pt x="2442" y="1350"/>
                    </a:lnTo>
                    <a:lnTo>
                      <a:pt x="2435" y="1411"/>
                    </a:lnTo>
                    <a:lnTo>
                      <a:pt x="2424" y="1471"/>
                    </a:lnTo>
                    <a:lnTo>
                      <a:pt x="2410" y="1530"/>
                    </a:lnTo>
                    <a:lnTo>
                      <a:pt x="2394" y="1589"/>
                    </a:lnTo>
                    <a:lnTo>
                      <a:pt x="2374" y="1645"/>
                    </a:lnTo>
                    <a:lnTo>
                      <a:pt x="2352" y="1701"/>
                    </a:lnTo>
                    <a:lnTo>
                      <a:pt x="2328" y="1755"/>
                    </a:lnTo>
                    <a:lnTo>
                      <a:pt x="2301" y="1808"/>
                    </a:lnTo>
                    <a:lnTo>
                      <a:pt x="2271" y="1859"/>
                    </a:lnTo>
                    <a:lnTo>
                      <a:pt x="2239" y="1908"/>
                    </a:lnTo>
                    <a:lnTo>
                      <a:pt x="2205" y="1957"/>
                    </a:lnTo>
                    <a:lnTo>
                      <a:pt x="2169" y="2003"/>
                    </a:lnTo>
                    <a:lnTo>
                      <a:pt x="2130" y="2048"/>
                    </a:lnTo>
                    <a:lnTo>
                      <a:pt x="2090" y="2090"/>
                    </a:lnTo>
                    <a:lnTo>
                      <a:pt x="2048" y="2130"/>
                    </a:lnTo>
                    <a:lnTo>
                      <a:pt x="2003" y="2169"/>
                    </a:lnTo>
                    <a:lnTo>
                      <a:pt x="1957" y="2205"/>
                    </a:lnTo>
                    <a:lnTo>
                      <a:pt x="1908" y="2239"/>
                    </a:lnTo>
                    <a:lnTo>
                      <a:pt x="1859" y="2272"/>
                    </a:lnTo>
                    <a:lnTo>
                      <a:pt x="1807" y="2301"/>
                    </a:lnTo>
                    <a:lnTo>
                      <a:pt x="1755" y="2328"/>
                    </a:lnTo>
                    <a:lnTo>
                      <a:pt x="1701" y="2352"/>
                    </a:lnTo>
                    <a:lnTo>
                      <a:pt x="1645" y="2375"/>
                    </a:lnTo>
                    <a:lnTo>
                      <a:pt x="1589" y="2394"/>
                    </a:lnTo>
                    <a:lnTo>
                      <a:pt x="1530" y="2410"/>
                    </a:lnTo>
                    <a:lnTo>
                      <a:pt x="1471" y="2424"/>
                    </a:lnTo>
                    <a:lnTo>
                      <a:pt x="1411" y="2435"/>
                    </a:lnTo>
                    <a:lnTo>
                      <a:pt x="1349" y="2442"/>
                    </a:lnTo>
                    <a:lnTo>
                      <a:pt x="1287" y="2447"/>
                    </a:lnTo>
                    <a:lnTo>
                      <a:pt x="1224" y="2449"/>
                    </a:lnTo>
                    <a:lnTo>
                      <a:pt x="1161" y="2447"/>
                    </a:lnTo>
                    <a:lnTo>
                      <a:pt x="1099" y="2442"/>
                    </a:lnTo>
                    <a:lnTo>
                      <a:pt x="1038" y="2435"/>
                    </a:lnTo>
                    <a:lnTo>
                      <a:pt x="977" y="2424"/>
                    </a:lnTo>
                    <a:lnTo>
                      <a:pt x="918" y="2410"/>
                    </a:lnTo>
                    <a:lnTo>
                      <a:pt x="860" y="2394"/>
                    </a:lnTo>
                    <a:lnTo>
                      <a:pt x="803" y="2375"/>
                    </a:lnTo>
                    <a:lnTo>
                      <a:pt x="747" y="2352"/>
                    </a:lnTo>
                    <a:lnTo>
                      <a:pt x="694" y="2328"/>
                    </a:lnTo>
                    <a:lnTo>
                      <a:pt x="640" y="2301"/>
                    </a:lnTo>
                    <a:lnTo>
                      <a:pt x="589" y="2272"/>
                    </a:lnTo>
                    <a:lnTo>
                      <a:pt x="539" y="2239"/>
                    </a:lnTo>
                    <a:lnTo>
                      <a:pt x="492" y="2205"/>
                    </a:lnTo>
                    <a:lnTo>
                      <a:pt x="446" y="2169"/>
                    </a:lnTo>
                    <a:lnTo>
                      <a:pt x="401" y="2130"/>
                    </a:lnTo>
                    <a:lnTo>
                      <a:pt x="359" y="2090"/>
                    </a:lnTo>
                    <a:lnTo>
                      <a:pt x="318" y="2048"/>
                    </a:lnTo>
                    <a:lnTo>
                      <a:pt x="279" y="2003"/>
                    </a:lnTo>
                    <a:lnTo>
                      <a:pt x="243" y="1957"/>
                    </a:lnTo>
                    <a:lnTo>
                      <a:pt x="209" y="1908"/>
                    </a:lnTo>
                    <a:lnTo>
                      <a:pt x="177" y="1859"/>
                    </a:lnTo>
                    <a:lnTo>
                      <a:pt x="147" y="1808"/>
                    </a:lnTo>
                    <a:lnTo>
                      <a:pt x="121" y="1755"/>
                    </a:lnTo>
                    <a:lnTo>
                      <a:pt x="96" y="1701"/>
                    </a:lnTo>
                    <a:lnTo>
                      <a:pt x="74" y="1645"/>
                    </a:lnTo>
                    <a:lnTo>
                      <a:pt x="55" y="1589"/>
                    </a:lnTo>
                    <a:lnTo>
                      <a:pt x="38" y="1530"/>
                    </a:lnTo>
                    <a:lnTo>
                      <a:pt x="25" y="1471"/>
                    </a:lnTo>
                    <a:lnTo>
                      <a:pt x="14" y="1411"/>
                    </a:lnTo>
                    <a:lnTo>
                      <a:pt x="6" y="1350"/>
                    </a:lnTo>
                    <a:lnTo>
                      <a:pt x="2" y="1287"/>
                    </a:lnTo>
                    <a:lnTo>
                      <a:pt x="0" y="1225"/>
                    </a:lnTo>
                    <a:lnTo>
                      <a:pt x="2" y="1161"/>
                    </a:lnTo>
                    <a:lnTo>
                      <a:pt x="6" y="1100"/>
                    </a:lnTo>
                    <a:lnTo>
                      <a:pt x="14" y="1038"/>
                    </a:lnTo>
                    <a:lnTo>
                      <a:pt x="25" y="977"/>
                    </a:lnTo>
                    <a:lnTo>
                      <a:pt x="38" y="919"/>
                    </a:lnTo>
                    <a:lnTo>
                      <a:pt x="55" y="860"/>
                    </a:lnTo>
                    <a:lnTo>
                      <a:pt x="74" y="804"/>
                    </a:lnTo>
                    <a:lnTo>
                      <a:pt x="96" y="747"/>
                    </a:lnTo>
                    <a:lnTo>
                      <a:pt x="121" y="694"/>
                    </a:lnTo>
                    <a:lnTo>
                      <a:pt x="147" y="641"/>
                    </a:lnTo>
                    <a:lnTo>
                      <a:pt x="177" y="590"/>
                    </a:lnTo>
                    <a:lnTo>
                      <a:pt x="209" y="540"/>
                    </a:lnTo>
                    <a:lnTo>
                      <a:pt x="243" y="492"/>
                    </a:lnTo>
                    <a:lnTo>
                      <a:pt x="279" y="446"/>
                    </a:lnTo>
                    <a:lnTo>
                      <a:pt x="318" y="401"/>
                    </a:lnTo>
                    <a:lnTo>
                      <a:pt x="359" y="359"/>
                    </a:lnTo>
                    <a:lnTo>
                      <a:pt x="401" y="318"/>
                    </a:lnTo>
                    <a:lnTo>
                      <a:pt x="446" y="279"/>
                    </a:lnTo>
                    <a:lnTo>
                      <a:pt x="492" y="243"/>
                    </a:lnTo>
                    <a:lnTo>
                      <a:pt x="539" y="209"/>
                    </a:lnTo>
                    <a:lnTo>
                      <a:pt x="589" y="178"/>
                    </a:lnTo>
                    <a:lnTo>
                      <a:pt x="640" y="148"/>
                    </a:lnTo>
                    <a:lnTo>
                      <a:pt x="694" y="121"/>
                    </a:lnTo>
                    <a:lnTo>
                      <a:pt x="747" y="96"/>
                    </a:lnTo>
                    <a:lnTo>
                      <a:pt x="803" y="75"/>
                    </a:lnTo>
                    <a:lnTo>
                      <a:pt x="860" y="55"/>
                    </a:lnTo>
                    <a:lnTo>
                      <a:pt x="918" y="38"/>
                    </a:lnTo>
                    <a:lnTo>
                      <a:pt x="977" y="25"/>
                    </a:lnTo>
                    <a:lnTo>
                      <a:pt x="1038" y="14"/>
                    </a:lnTo>
                    <a:lnTo>
                      <a:pt x="1099" y="6"/>
                    </a:lnTo>
                    <a:lnTo>
                      <a:pt x="1161" y="2"/>
                    </a:lnTo>
                    <a:lnTo>
                      <a:pt x="1224" y="0"/>
                    </a:lnTo>
                    <a:close/>
                    <a:moveTo>
                      <a:pt x="784" y="814"/>
                    </a:moveTo>
                    <a:lnTo>
                      <a:pt x="1664" y="814"/>
                    </a:lnTo>
                    <a:lnTo>
                      <a:pt x="1673" y="815"/>
                    </a:lnTo>
                    <a:lnTo>
                      <a:pt x="1682" y="817"/>
                    </a:lnTo>
                    <a:lnTo>
                      <a:pt x="1689" y="821"/>
                    </a:lnTo>
                    <a:lnTo>
                      <a:pt x="1696" y="827"/>
                    </a:lnTo>
                    <a:lnTo>
                      <a:pt x="1703" y="834"/>
                    </a:lnTo>
                    <a:lnTo>
                      <a:pt x="1707" y="841"/>
                    </a:lnTo>
                    <a:lnTo>
                      <a:pt x="1709" y="850"/>
                    </a:lnTo>
                    <a:lnTo>
                      <a:pt x="1710" y="859"/>
                    </a:lnTo>
                    <a:lnTo>
                      <a:pt x="1710" y="1451"/>
                    </a:lnTo>
                    <a:lnTo>
                      <a:pt x="1709" y="1460"/>
                    </a:lnTo>
                    <a:lnTo>
                      <a:pt x="1707" y="1468"/>
                    </a:lnTo>
                    <a:lnTo>
                      <a:pt x="1703" y="1476"/>
                    </a:lnTo>
                    <a:lnTo>
                      <a:pt x="1696" y="1482"/>
                    </a:lnTo>
                    <a:lnTo>
                      <a:pt x="1689" y="1488"/>
                    </a:lnTo>
                    <a:lnTo>
                      <a:pt x="1682" y="1492"/>
                    </a:lnTo>
                    <a:lnTo>
                      <a:pt x="1673" y="1495"/>
                    </a:lnTo>
                    <a:lnTo>
                      <a:pt x="1664" y="1496"/>
                    </a:lnTo>
                    <a:lnTo>
                      <a:pt x="1347" y="1496"/>
                    </a:lnTo>
                    <a:lnTo>
                      <a:pt x="1347" y="1584"/>
                    </a:lnTo>
                    <a:lnTo>
                      <a:pt x="1422" y="1584"/>
                    </a:lnTo>
                    <a:lnTo>
                      <a:pt x="1429" y="1585"/>
                    </a:lnTo>
                    <a:lnTo>
                      <a:pt x="1435" y="1586"/>
                    </a:lnTo>
                    <a:lnTo>
                      <a:pt x="1441" y="1589"/>
                    </a:lnTo>
                    <a:lnTo>
                      <a:pt x="1446" y="1592"/>
                    </a:lnTo>
                    <a:lnTo>
                      <a:pt x="1450" y="1596"/>
                    </a:lnTo>
                    <a:lnTo>
                      <a:pt x="1454" y="1600"/>
                    </a:lnTo>
                    <a:lnTo>
                      <a:pt x="1456" y="1605"/>
                    </a:lnTo>
                    <a:lnTo>
                      <a:pt x="1456" y="1610"/>
                    </a:lnTo>
                    <a:lnTo>
                      <a:pt x="1456" y="1635"/>
                    </a:lnTo>
                    <a:lnTo>
                      <a:pt x="991" y="1635"/>
                    </a:lnTo>
                    <a:lnTo>
                      <a:pt x="991" y="1610"/>
                    </a:lnTo>
                    <a:lnTo>
                      <a:pt x="992" y="1605"/>
                    </a:lnTo>
                    <a:lnTo>
                      <a:pt x="994" y="1600"/>
                    </a:lnTo>
                    <a:lnTo>
                      <a:pt x="997" y="1596"/>
                    </a:lnTo>
                    <a:lnTo>
                      <a:pt x="1001" y="1592"/>
                    </a:lnTo>
                    <a:lnTo>
                      <a:pt x="1008" y="1589"/>
                    </a:lnTo>
                    <a:lnTo>
                      <a:pt x="1013" y="1586"/>
                    </a:lnTo>
                    <a:lnTo>
                      <a:pt x="1020" y="1585"/>
                    </a:lnTo>
                    <a:lnTo>
                      <a:pt x="1027" y="1584"/>
                    </a:lnTo>
                    <a:lnTo>
                      <a:pt x="1101" y="1584"/>
                    </a:lnTo>
                    <a:lnTo>
                      <a:pt x="1101" y="1496"/>
                    </a:lnTo>
                    <a:lnTo>
                      <a:pt x="784" y="1496"/>
                    </a:lnTo>
                    <a:lnTo>
                      <a:pt x="774" y="1495"/>
                    </a:lnTo>
                    <a:lnTo>
                      <a:pt x="766" y="1492"/>
                    </a:lnTo>
                    <a:lnTo>
                      <a:pt x="758" y="1488"/>
                    </a:lnTo>
                    <a:lnTo>
                      <a:pt x="752" y="1482"/>
                    </a:lnTo>
                    <a:lnTo>
                      <a:pt x="746" y="1476"/>
                    </a:lnTo>
                    <a:lnTo>
                      <a:pt x="742" y="1468"/>
                    </a:lnTo>
                    <a:lnTo>
                      <a:pt x="739" y="1460"/>
                    </a:lnTo>
                    <a:lnTo>
                      <a:pt x="738" y="1451"/>
                    </a:lnTo>
                    <a:lnTo>
                      <a:pt x="738" y="859"/>
                    </a:lnTo>
                    <a:lnTo>
                      <a:pt x="739" y="850"/>
                    </a:lnTo>
                    <a:lnTo>
                      <a:pt x="742" y="841"/>
                    </a:lnTo>
                    <a:lnTo>
                      <a:pt x="746" y="834"/>
                    </a:lnTo>
                    <a:lnTo>
                      <a:pt x="752" y="827"/>
                    </a:lnTo>
                    <a:lnTo>
                      <a:pt x="758" y="821"/>
                    </a:lnTo>
                    <a:lnTo>
                      <a:pt x="766" y="817"/>
                    </a:lnTo>
                    <a:lnTo>
                      <a:pt x="774" y="815"/>
                    </a:lnTo>
                    <a:lnTo>
                      <a:pt x="784" y="814"/>
                    </a:lnTo>
                    <a:close/>
                    <a:moveTo>
                      <a:pt x="788" y="872"/>
                    </a:moveTo>
                    <a:lnTo>
                      <a:pt x="1660" y="872"/>
                    </a:lnTo>
                    <a:lnTo>
                      <a:pt x="1660" y="1437"/>
                    </a:lnTo>
                    <a:lnTo>
                      <a:pt x="788" y="1437"/>
                    </a:lnTo>
                    <a:lnTo>
                      <a:pt x="788" y="872"/>
                    </a:lnTo>
                    <a:close/>
                    <a:moveTo>
                      <a:pt x="1224" y="387"/>
                    </a:moveTo>
                    <a:lnTo>
                      <a:pt x="1267" y="388"/>
                    </a:lnTo>
                    <a:lnTo>
                      <a:pt x="1310" y="391"/>
                    </a:lnTo>
                    <a:lnTo>
                      <a:pt x="1351" y="396"/>
                    </a:lnTo>
                    <a:lnTo>
                      <a:pt x="1393" y="403"/>
                    </a:lnTo>
                    <a:lnTo>
                      <a:pt x="1433" y="414"/>
                    </a:lnTo>
                    <a:lnTo>
                      <a:pt x="1474" y="425"/>
                    </a:lnTo>
                    <a:lnTo>
                      <a:pt x="1512" y="438"/>
                    </a:lnTo>
                    <a:lnTo>
                      <a:pt x="1550" y="453"/>
                    </a:lnTo>
                    <a:lnTo>
                      <a:pt x="1588" y="469"/>
                    </a:lnTo>
                    <a:lnTo>
                      <a:pt x="1624" y="488"/>
                    </a:lnTo>
                    <a:lnTo>
                      <a:pt x="1658" y="508"/>
                    </a:lnTo>
                    <a:lnTo>
                      <a:pt x="1692" y="530"/>
                    </a:lnTo>
                    <a:lnTo>
                      <a:pt x="1726" y="554"/>
                    </a:lnTo>
                    <a:lnTo>
                      <a:pt x="1757" y="578"/>
                    </a:lnTo>
                    <a:lnTo>
                      <a:pt x="1787" y="604"/>
                    </a:lnTo>
                    <a:lnTo>
                      <a:pt x="1817" y="632"/>
                    </a:lnTo>
                    <a:lnTo>
                      <a:pt x="1844" y="662"/>
                    </a:lnTo>
                    <a:lnTo>
                      <a:pt x="1870" y="692"/>
                    </a:lnTo>
                    <a:lnTo>
                      <a:pt x="1895" y="723"/>
                    </a:lnTo>
                    <a:lnTo>
                      <a:pt x="1918" y="757"/>
                    </a:lnTo>
                    <a:lnTo>
                      <a:pt x="1941" y="790"/>
                    </a:lnTo>
                    <a:lnTo>
                      <a:pt x="1961" y="825"/>
                    </a:lnTo>
                    <a:lnTo>
                      <a:pt x="1979" y="861"/>
                    </a:lnTo>
                    <a:lnTo>
                      <a:pt x="1996" y="899"/>
                    </a:lnTo>
                    <a:lnTo>
                      <a:pt x="2011" y="936"/>
                    </a:lnTo>
                    <a:lnTo>
                      <a:pt x="2024" y="975"/>
                    </a:lnTo>
                    <a:lnTo>
                      <a:pt x="2035" y="1015"/>
                    </a:lnTo>
                    <a:lnTo>
                      <a:pt x="2044" y="1056"/>
                    </a:lnTo>
                    <a:lnTo>
                      <a:pt x="2053" y="1096"/>
                    </a:lnTo>
                    <a:lnTo>
                      <a:pt x="2058" y="1139"/>
                    </a:lnTo>
                    <a:lnTo>
                      <a:pt x="2061" y="1181"/>
                    </a:lnTo>
                    <a:lnTo>
                      <a:pt x="2062" y="1225"/>
                    </a:lnTo>
                    <a:lnTo>
                      <a:pt x="2061" y="1268"/>
                    </a:lnTo>
                    <a:lnTo>
                      <a:pt x="2058" y="1310"/>
                    </a:lnTo>
                    <a:lnTo>
                      <a:pt x="2053" y="1352"/>
                    </a:lnTo>
                    <a:lnTo>
                      <a:pt x="2044" y="1393"/>
                    </a:lnTo>
                    <a:lnTo>
                      <a:pt x="2035" y="1433"/>
                    </a:lnTo>
                    <a:lnTo>
                      <a:pt x="2024" y="1474"/>
                    </a:lnTo>
                    <a:lnTo>
                      <a:pt x="2011" y="1512"/>
                    </a:lnTo>
                    <a:lnTo>
                      <a:pt x="1996" y="1550"/>
                    </a:lnTo>
                    <a:lnTo>
                      <a:pt x="1979" y="1588"/>
                    </a:lnTo>
                    <a:lnTo>
                      <a:pt x="1961" y="1623"/>
                    </a:lnTo>
                    <a:lnTo>
                      <a:pt x="1941" y="1658"/>
                    </a:lnTo>
                    <a:lnTo>
                      <a:pt x="1918" y="1693"/>
                    </a:lnTo>
                    <a:lnTo>
                      <a:pt x="1895" y="1725"/>
                    </a:lnTo>
                    <a:lnTo>
                      <a:pt x="1870" y="1757"/>
                    </a:lnTo>
                    <a:lnTo>
                      <a:pt x="1844" y="1787"/>
                    </a:lnTo>
                    <a:lnTo>
                      <a:pt x="1817" y="1817"/>
                    </a:lnTo>
                    <a:lnTo>
                      <a:pt x="1787" y="1844"/>
                    </a:lnTo>
                    <a:lnTo>
                      <a:pt x="1757" y="1870"/>
                    </a:lnTo>
                    <a:lnTo>
                      <a:pt x="1726" y="1895"/>
                    </a:lnTo>
                    <a:lnTo>
                      <a:pt x="1692" y="1919"/>
                    </a:lnTo>
                    <a:lnTo>
                      <a:pt x="1658" y="1941"/>
                    </a:lnTo>
                    <a:lnTo>
                      <a:pt x="1624" y="1961"/>
                    </a:lnTo>
                    <a:lnTo>
                      <a:pt x="1588" y="1979"/>
                    </a:lnTo>
                    <a:lnTo>
                      <a:pt x="1550" y="1996"/>
                    </a:lnTo>
                    <a:lnTo>
                      <a:pt x="1512" y="2011"/>
                    </a:lnTo>
                    <a:lnTo>
                      <a:pt x="1474" y="2024"/>
                    </a:lnTo>
                    <a:lnTo>
                      <a:pt x="1433" y="2036"/>
                    </a:lnTo>
                    <a:lnTo>
                      <a:pt x="1393" y="2045"/>
                    </a:lnTo>
                    <a:lnTo>
                      <a:pt x="1351" y="2053"/>
                    </a:lnTo>
                    <a:lnTo>
                      <a:pt x="1310" y="2058"/>
                    </a:lnTo>
                    <a:lnTo>
                      <a:pt x="1267" y="2061"/>
                    </a:lnTo>
                    <a:lnTo>
                      <a:pt x="1224" y="2062"/>
                    </a:lnTo>
                    <a:lnTo>
                      <a:pt x="1181" y="2061"/>
                    </a:lnTo>
                    <a:lnTo>
                      <a:pt x="1139" y="2058"/>
                    </a:lnTo>
                    <a:lnTo>
                      <a:pt x="1096" y="2053"/>
                    </a:lnTo>
                    <a:lnTo>
                      <a:pt x="1055" y="2045"/>
                    </a:lnTo>
                    <a:lnTo>
                      <a:pt x="1015" y="2036"/>
                    </a:lnTo>
                    <a:lnTo>
                      <a:pt x="975" y="2024"/>
                    </a:lnTo>
                    <a:lnTo>
                      <a:pt x="936" y="2011"/>
                    </a:lnTo>
                    <a:lnTo>
                      <a:pt x="899" y="1996"/>
                    </a:lnTo>
                    <a:lnTo>
                      <a:pt x="861" y="1979"/>
                    </a:lnTo>
                    <a:lnTo>
                      <a:pt x="825" y="1961"/>
                    </a:lnTo>
                    <a:lnTo>
                      <a:pt x="790" y="1941"/>
                    </a:lnTo>
                    <a:lnTo>
                      <a:pt x="756" y="1919"/>
                    </a:lnTo>
                    <a:lnTo>
                      <a:pt x="723" y="1895"/>
                    </a:lnTo>
                    <a:lnTo>
                      <a:pt x="692" y="1870"/>
                    </a:lnTo>
                    <a:lnTo>
                      <a:pt x="662" y="1844"/>
                    </a:lnTo>
                    <a:lnTo>
                      <a:pt x="632" y="1817"/>
                    </a:lnTo>
                    <a:lnTo>
                      <a:pt x="604" y="1787"/>
                    </a:lnTo>
                    <a:lnTo>
                      <a:pt x="578" y="1757"/>
                    </a:lnTo>
                    <a:lnTo>
                      <a:pt x="553" y="1725"/>
                    </a:lnTo>
                    <a:lnTo>
                      <a:pt x="529" y="1693"/>
                    </a:lnTo>
                    <a:lnTo>
                      <a:pt x="508" y="1658"/>
                    </a:lnTo>
                    <a:lnTo>
                      <a:pt x="488" y="1623"/>
                    </a:lnTo>
                    <a:lnTo>
                      <a:pt x="469" y="1588"/>
                    </a:lnTo>
                    <a:lnTo>
                      <a:pt x="453" y="1550"/>
                    </a:lnTo>
                    <a:lnTo>
                      <a:pt x="438" y="1512"/>
                    </a:lnTo>
                    <a:lnTo>
                      <a:pt x="424" y="1474"/>
                    </a:lnTo>
                    <a:lnTo>
                      <a:pt x="413" y="1433"/>
                    </a:lnTo>
                    <a:lnTo>
                      <a:pt x="403" y="1393"/>
                    </a:lnTo>
                    <a:lnTo>
                      <a:pt x="396" y="1352"/>
                    </a:lnTo>
                    <a:lnTo>
                      <a:pt x="391" y="1310"/>
                    </a:lnTo>
                    <a:lnTo>
                      <a:pt x="388" y="1268"/>
                    </a:lnTo>
                    <a:lnTo>
                      <a:pt x="386" y="1225"/>
                    </a:lnTo>
                    <a:lnTo>
                      <a:pt x="388" y="1181"/>
                    </a:lnTo>
                    <a:lnTo>
                      <a:pt x="391" y="1139"/>
                    </a:lnTo>
                    <a:lnTo>
                      <a:pt x="396" y="1096"/>
                    </a:lnTo>
                    <a:lnTo>
                      <a:pt x="403" y="1056"/>
                    </a:lnTo>
                    <a:lnTo>
                      <a:pt x="413" y="1015"/>
                    </a:lnTo>
                    <a:lnTo>
                      <a:pt x="424" y="975"/>
                    </a:lnTo>
                    <a:lnTo>
                      <a:pt x="438" y="936"/>
                    </a:lnTo>
                    <a:lnTo>
                      <a:pt x="453" y="899"/>
                    </a:lnTo>
                    <a:lnTo>
                      <a:pt x="469" y="861"/>
                    </a:lnTo>
                    <a:lnTo>
                      <a:pt x="488" y="825"/>
                    </a:lnTo>
                    <a:lnTo>
                      <a:pt x="508" y="790"/>
                    </a:lnTo>
                    <a:lnTo>
                      <a:pt x="529" y="757"/>
                    </a:lnTo>
                    <a:lnTo>
                      <a:pt x="553" y="723"/>
                    </a:lnTo>
                    <a:lnTo>
                      <a:pt x="578" y="692"/>
                    </a:lnTo>
                    <a:lnTo>
                      <a:pt x="604" y="662"/>
                    </a:lnTo>
                    <a:lnTo>
                      <a:pt x="632" y="632"/>
                    </a:lnTo>
                    <a:lnTo>
                      <a:pt x="662" y="604"/>
                    </a:lnTo>
                    <a:lnTo>
                      <a:pt x="692" y="578"/>
                    </a:lnTo>
                    <a:lnTo>
                      <a:pt x="723" y="554"/>
                    </a:lnTo>
                    <a:lnTo>
                      <a:pt x="756" y="530"/>
                    </a:lnTo>
                    <a:lnTo>
                      <a:pt x="790" y="508"/>
                    </a:lnTo>
                    <a:lnTo>
                      <a:pt x="825" y="488"/>
                    </a:lnTo>
                    <a:lnTo>
                      <a:pt x="861" y="469"/>
                    </a:lnTo>
                    <a:lnTo>
                      <a:pt x="899" y="453"/>
                    </a:lnTo>
                    <a:lnTo>
                      <a:pt x="936" y="438"/>
                    </a:lnTo>
                    <a:lnTo>
                      <a:pt x="975" y="425"/>
                    </a:lnTo>
                    <a:lnTo>
                      <a:pt x="1015" y="414"/>
                    </a:lnTo>
                    <a:lnTo>
                      <a:pt x="1055" y="403"/>
                    </a:lnTo>
                    <a:lnTo>
                      <a:pt x="1096" y="396"/>
                    </a:lnTo>
                    <a:lnTo>
                      <a:pt x="1139" y="391"/>
                    </a:lnTo>
                    <a:lnTo>
                      <a:pt x="1181" y="388"/>
                    </a:lnTo>
                    <a:lnTo>
                      <a:pt x="1224" y="387"/>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xmlns="" val="688699767"/>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1000"/>
                                        <p:tgtEl>
                                          <p:spTgt spid="15"/>
                                        </p:tgtEl>
                                      </p:cBhvr>
                                    </p:animEffect>
                                  </p:childTnLst>
                                </p:cTn>
                              </p:par>
                            </p:childTnLst>
                          </p:cTn>
                        </p:par>
                        <p:par>
                          <p:cTn id="13" fill="hold">
                            <p:stCondLst>
                              <p:cond delay="1500"/>
                            </p:stCondLst>
                            <p:childTnLst>
                              <p:par>
                                <p:cTn id="14" presetID="22" presetClass="entr" presetSubtype="8" fill="hold" nodeType="afterEffect">
                                  <p:stCondLst>
                                    <p:cond delay="0"/>
                                  </p:stCondLst>
                                  <p:childTnLst>
                                    <p:set>
                                      <p:cBhvr>
                                        <p:cTn id="15" dur="1" fill="hold">
                                          <p:stCondLst>
                                            <p:cond delay="0"/>
                                          </p:stCondLst>
                                        </p:cTn>
                                        <p:tgtEl>
                                          <p:spTgt spid="3074"/>
                                        </p:tgtEl>
                                        <p:attrNameLst>
                                          <p:attrName>style.visibility</p:attrName>
                                        </p:attrNameLst>
                                      </p:cBhvr>
                                      <p:to>
                                        <p:strVal val="visible"/>
                                      </p:to>
                                    </p:set>
                                    <p:animEffect transition="in" filter="wipe(left)">
                                      <p:cBhvr>
                                        <p:cTn id="16" dur="1000"/>
                                        <p:tgtEl>
                                          <p:spTgt spid="307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par>
                          <p:cTn id="22" fill="hold">
                            <p:stCondLst>
                              <p:cond delay="500"/>
                            </p:stCondLst>
                            <p:childTnLst>
                              <p:par>
                                <p:cTn id="23" presetID="2" presetClass="entr" presetSubtype="8"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0-#ppt_w/2"/>
                                          </p:val>
                                        </p:tav>
                                        <p:tav tm="100000">
                                          <p:val>
                                            <p:strVal val="#ppt_x"/>
                                          </p:val>
                                        </p:tav>
                                      </p:tavLst>
                                    </p:anim>
                                    <p:anim calcmode="lin" valueType="num">
                                      <p:cBhvr additive="base">
                                        <p:cTn id="26" dur="500" fill="hold"/>
                                        <p:tgtEl>
                                          <p:spTgt spid="21"/>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additive="base">
                                        <p:cTn id="29" dur="500" fill="hold"/>
                                        <p:tgtEl>
                                          <p:spTgt spid="22"/>
                                        </p:tgtEl>
                                        <p:attrNameLst>
                                          <p:attrName>ppt_x</p:attrName>
                                        </p:attrNameLst>
                                      </p:cBhvr>
                                      <p:tavLst>
                                        <p:tav tm="0">
                                          <p:val>
                                            <p:strVal val="0-#ppt_w/2"/>
                                          </p:val>
                                        </p:tav>
                                        <p:tav tm="100000">
                                          <p:val>
                                            <p:strVal val="#ppt_x"/>
                                          </p:val>
                                        </p:tav>
                                      </p:tavLst>
                                    </p:anim>
                                    <p:anim calcmode="lin" valueType="num">
                                      <p:cBhvr additive="base">
                                        <p:cTn id="30" dur="500" fill="hold"/>
                                        <p:tgtEl>
                                          <p:spTgt spid="22"/>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0-#ppt_w/2"/>
                                          </p:val>
                                        </p:tav>
                                        <p:tav tm="100000">
                                          <p:val>
                                            <p:strVal val="#ppt_x"/>
                                          </p:val>
                                        </p:tav>
                                      </p:tavLst>
                                    </p:anim>
                                    <p:anim calcmode="lin" valueType="num">
                                      <p:cBhvr additive="base">
                                        <p:cTn id="34" dur="500" fill="hold"/>
                                        <p:tgtEl>
                                          <p:spTgt spid="23"/>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fill="hold"/>
                                        <p:tgtEl>
                                          <p:spTgt spid="24"/>
                                        </p:tgtEl>
                                        <p:attrNameLst>
                                          <p:attrName>ppt_x</p:attrName>
                                        </p:attrNameLst>
                                      </p:cBhvr>
                                      <p:tavLst>
                                        <p:tav tm="0">
                                          <p:val>
                                            <p:strVal val="0-#ppt_w/2"/>
                                          </p:val>
                                        </p:tav>
                                        <p:tav tm="100000">
                                          <p:val>
                                            <p:strVal val="#ppt_x"/>
                                          </p:val>
                                        </p:tav>
                                      </p:tavLst>
                                    </p:anim>
                                    <p:anim calcmode="lin" valueType="num">
                                      <p:cBhvr additive="base">
                                        <p:cTn id="38" dur="500" fill="hold"/>
                                        <p:tgtEl>
                                          <p:spTgt spid="24"/>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500" fill="hold"/>
                                        <p:tgtEl>
                                          <p:spTgt spid="25"/>
                                        </p:tgtEl>
                                        <p:attrNameLst>
                                          <p:attrName>ppt_x</p:attrName>
                                        </p:attrNameLst>
                                      </p:cBhvr>
                                      <p:tavLst>
                                        <p:tav tm="0">
                                          <p:val>
                                            <p:strVal val="0-#ppt_w/2"/>
                                          </p:val>
                                        </p:tav>
                                        <p:tav tm="100000">
                                          <p:val>
                                            <p:strVal val="#ppt_x"/>
                                          </p:val>
                                        </p:tav>
                                      </p:tavLst>
                                    </p:anim>
                                    <p:anim calcmode="lin" valueType="num">
                                      <p:cBhvr additive="base">
                                        <p:cTn id="42" dur="500" fill="hold"/>
                                        <p:tgtEl>
                                          <p:spTgt spid="25"/>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additive="base">
                                        <p:cTn id="45" dur="500" fill="hold"/>
                                        <p:tgtEl>
                                          <p:spTgt spid="26"/>
                                        </p:tgtEl>
                                        <p:attrNameLst>
                                          <p:attrName>ppt_x</p:attrName>
                                        </p:attrNameLst>
                                      </p:cBhvr>
                                      <p:tavLst>
                                        <p:tav tm="0">
                                          <p:val>
                                            <p:strVal val="0-#ppt_w/2"/>
                                          </p:val>
                                        </p:tav>
                                        <p:tav tm="100000">
                                          <p:val>
                                            <p:strVal val="#ppt_x"/>
                                          </p:val>
                                        </p:tav>
                                      </p:tavLst>
                                    </p:anim>
                                    <p:anim calcmode="lin" valueType="num">
                                      <p:cBhvr additive="base">
                                        <p:cTn id="46" dur="500" fill="hold"/>
                                        <p:tgtEl>
                                          <p:spTgt spid="26"/>
                                        </p:tgtEl>
                                        <p:attrNameLst>
                                          <p:attrName>ppt_y</p:attrName>
                                        </p:attrNameLst>
                                      </p:cBhvr>
                                      <p:tavLst>
                                        <p:tav tm="0">
                                          <p:val>
                                            <p:strVal val="#ppt_y"/>
                                          </p:val>
                                        </p:tav>
                                        <p:tav tm="100000">
                                          <p:val>
                                            <p:strVal val="#ppt_y"/>
                                          </p:val>
                                        </p:tav>
                                      </p:tavLst>
                                    </p:anim>
                                  </p:childTnLst>
                                </p:cTn>
                              </p:par>
                              <p:par>
                                <p:cTn id="47" presetID="2" presetClass="entr" presetSubtype="8" fill="hold" nodeType="withEffect">
                                  <p:stCondLst>
                                    <p:cond delay="0"/>
                                  </p:stCondLst>
                                  <p:childTnLst>
                                    <p:set>
                                      <p:cBhvr>
                                        <p:cTn id="48" dur="1" fill="hold">
                                          <p:stCondLst>
                                            <p:cond delay="0"/>
                                          </p:stCondLst>
                                        </p:cTn>
                                        <p:tgtEl>
                                          <p:spTgt spid="27"/>
                                        </p:tgtEl>
                                        <p:attrNameLst>
                                          <p:attrName>style.visibility</p:attrName>
                                        </p:attrNameLst>
                                      </p:cBhvr>
                                      <p:to>
                                        <p:strVal val="visible"/>
                                      </p:to>
                                    </p:set>
                                    <p:anim calcmode="lin" valueType="num">
                                      <p:cBhvr additive="base">
                                        <p:cTn id="49" dur="500" fill="hold"/>
                                        <p:tgtEl>
                                          <p:spTgt spid="27"/>
                                        </p:tgtEl>
                                        <p:attrNameLst>
                                          <p:attrName>ppt_x</p:attrName>
                                        </p:attrNameLst>
                                      </p:cBhvr>
                                      <p:tavLst>
                                        <p:tav tm="0">
                                          <p:val>
                                            <p:strVal val="0-#ppt_w/2"/>
                                          </p:val>
                                        </p:tav>
                                        <p:tav tm="100000">
                                          <p:val>
                                            <p:strVal val="#ppt_x"/>
                                          </p:val>
                                        </p:tav>
                                      </p:tavLst>
                                    </p:anim>
                                    <p:anim calcmode="lin" valueType="num">
                                      <p:cBhvr additive="base">
                                        <p:cTn id="50" dur="500" fill="hold"/>
                                        <p:tgtEl>
                                          <p:spTgt spid="27"/>
                                        </p:tgtEl>
                                        <p:attrNameLst>
                                          <p:attrName>ppt_y</p:attrName>
                                        </p:attrNameLst>
                                      </p:cBhvr>
                                      <p:tavLst>
                                        <p:tav tm="0">
                                          <p:val>
                                            <p:strVal val="#ppt_y"/>
                                          </p:val>
                                        </p:tav>
                                        <p:tav tm="100000">
                                          <p:val>
                                            <p:strVal val="#ppt_y"/>
                                          </p:val>
                                        </p:tav>
                                      </p:tavLst>
                                    </p:anim>
                                  </p:childTnLst>
                                </p:cTn>
                              </p:par>
                            </p:childTnLst>
                          </p:cTn>
                        </p:par>
                        <p:par>
                          <p:cTn id="51" fill="hold">
                            <p:stCondLst>
                              <p:cond delay="1000"/>
                            </p:stCondLst>
                            <p:childTnLst>
                              <p:par>
                                <p:cTn id="52" presetID="2" presetClass="entr" presetSubtype="2"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additive="base">
                                        <p:cTn id="54" dur="500" fill="hold"/>
                                        <p:tgtEl>
                                          <p:spTgt spid="18"/>
                                        </p:tgtEl>
                                        <p:attrNameLst>
                                          <p:attrName>ppt_x</p:attrName>
                                        </p:attrNameLst>
                                      </p:cBhvr>
                                      <p:tavLst>
                                        <p:tav tm="0">
                                          <p:val>
                                            <p:strVal val="1+#ppt_w/2"/>
                                          </p:val>
                                        </p:tav>
                                        <p:tav tm="100000">
                                          <p:val>
                                            <p:strVal val="#ppt_x"/>
                                          </p:val>
                                        </p:tav>
                                      </p:tavLst>
                                    </p:anim>
                                    <p:anim calcmode="lin" valueType="num">
                                      <p:cBhvr additive="base">
                                        <p:cTn id="55" dur="500" fill="hold"/>
                                        <p:tgtEl>
                                          <p:spTgt spid="18"/>
                                        </p:tgtEl>
                                        <p:attrNameLst>
                                          <p:attrName>ppt_y</p:attrName>
                                        </p:attrNameLst>
                                      </p:cBhvr>
                                      <p:tavLst>
                                        <p:tav tm="0">
                                          <p:val>
                                            <p:strVal val="#ppt_y"/>
                                          </p:val>
                                        </p:tav>
                                        <p:tav tm="100000">
                                          <p:val>
                                            <p:strVal val="#ppt_y"/>
                                          </p:val>
                                        </p:tav>
                                      </p:tavLst>
                                    </p:anim>
                                  </p:childTnLst>
                                </p:cTn>
                              </p:par>
                            </p:childTnLst>
                          </p:cTn>
                        </p:par>
                        <p:par>
                          <p:cTn id="56" fill="hold">
                            <p:stCondLst>
                              <p:cond delay="1500"/>
                            </p:stCondLst>
                            <p:childTnLst>
                              <p:par>
                                <p:cTn id="57" presetID="2" presetClass="entr" presetSubtype="2"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additive="base">
                                        <p:cTn id="59" dur="500" fill="hold"/>
                                        <p:tgtEl>
                                          <p:spTgt spid="19"/>
                                        </p:tgtEl>
                                        <p:attrNameLst>
                                          <p:attrName>ppt_x</p:attrName>
                                        </p:attrNameLst>
                                      </p:cBhvr>
                                      <p:tavLst>
                                        <p:tav tm="0">
                                          <p:val>
                                            <p:strVal val="1+#ppt_w/2"/>
                                          </p:val>
                                        </p:tav>
                                        <p:tav tm="100000">
                                          <p:val>
                                            <p:strVal val="#ppt_x"/>
                                          </p:val>
                                        </p:tav>
                                      </p:tavLst>
                                    </p:anim>
                                    <p:anim calcmode="lin" valueType="num">
                                      <p:cBhvr additive="base">
                                        <p:cTn id="60" dur="500" fill="hold"/>
                                        <p:tgtEl>
                                          <p:spTgt spid="19"/>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28"/>
                                        </p:tgtEl>
                                        <p:attrNameLst>
                                          <p:attrName>style.visibility</p:attrName>
                                        </p:attrNameLst>
                                      </p:cBhvr>
                                      <p:to>
                                        <p:strVal val="visible"/>
                                      </p:to>
                                    </p:set>
                                    <p:anim calcmode="lin" valueType="num">
                                      <p:cBhvr additive="base">
                                        <p:cTn id="63" dur="500" fill="hold"/>
                                        <p:tgtEl>
                                          <p:spTgt spid="28"/>
                                        </p:tgtEl>
                                        <p:attrNameLst>
                                          <p:attrName>ppt_x</p:attrName>
                                        </p:attrNameLst>
                                      </p:cBhvr>
                                      <p:tavLst>
                                        <p:tav tm="0">
                                          <p:val>
                                            <p:strVal val="1+#ppt_w/2"/>
                                          </p:val>
                                        </p:tav>
                                        <p:tav tm="100000">
                                          <p:val>
                                            <p:strVal val="#ppt_x"/>
                                          </p:val>
                                        </p:tav>
                                      </p:tavLst>
                                    </p:anim>
                                    <p:anim calcmode="lin" valueType="num">
                                      <p:cBhvr additive="base">
                                        <p:cTn id="64" dur="500" fill="hold"/>
                                        <p:tgtEl>
                                          <p:spTgt spid="28"/>
                                        </p:tgtEl>
                                        <p:attrNameLst>
                                          <p:attrName>ppt_y</p:attrName>
                                        </p:attrNameLst>
                                      </p:cBhvr>
                                      <p:tavLst>
                                        <p:tav tm="0">
                                          <p:val>
                                            <p:strVal val="#ppt_y"/>
                                          </p:val>
                                        </p:tav>
                                        <p:tav tm="100000">
                                          <p:val>
                                            <p:strVal val="#ppt_y"/>
                                          </p:val>
                                        </p:tav>
                                      </p:tavLst>
                                    </p:anim>
                                  </p:childTnLst>
                                </p:cTn>
                              </p:par>
                            </p:childTnLst>
                          </p:cTn>
                        </p:par>
                        <p:par>
                          <p:cTn id="65" fill="hold">
                            <p:stCondLst>
                              <p:cond delay="2000"/>
                            </p:stCondLst>
                            <p:childTnLst>
                              <p:par>
                                <p:cTn id="66" presetID="2" presetClass="entr" presetSubtype="2" fill="hold" grpId="0" nodeType="afterEffect">
                                  <p:stCondLst>
                                    <p:cond delay="0"/>
                                  </p:stCondLst>
                                  <p:childTnLst>
                                    <p:set>
                                      <p:cBhvr>
                                        <p:cTn id="67" dur="1" fill="hold">
                                          <p:stCondLst>
                                            <p:cond delay="0"/>
                                          </p:stCondLst>
                                        </p:cTn>
                                        <p:tgtEl>
                                          <p:spTgt spid="29"/>
                                        </p:tgtEl>
                                        <p:attrNameLst>
                                          <p:attrName>style.visibility</p:attrName>
                                        </p:attrNameLst>
                                      </p:cBhvr>
                                      <p:to>
                                        <p:strVal val="visible"/>
                                      </p:to>
                                    </p:set>
                                    <p:anim calcmode="lin" valueType="num">
                                      <p:cBhvr additive="base">
                                        <p:cTn id="68" dur="500" fill="hold"/>
                                        <p:tgtEl>
                                          <p:spTgt spid="29"/>
                                        </p:tgtEl>
                                        <p:attrNameLst>
                                          <p:attrName>ppt_x</p:attrName>
                                        </p:attrNameLst>
                                      </p:cBhvr>
                                      <p:tavLst>
                                        <p:tav tm="0">
                                          <p:val>
                                            <p:strVal val="1+#ppt_w/2"/>
                                          </p:val>
                                        </p:tav>
                                        <p:tav tm="100000">
                                          <p:val>
                                            <p:strVal val="#ppt_x"/>
                                          </p:val>
                                        </p:tav>
                                      </p:tavLst>
                                    </p:anim>
                                    <p:anim calcmode="lin" valueType="num">
                                      <p:cBhvr additive="base">
                                        <p:cTn id="69" dur="500" fill="hold"/>
                                        <p:tgtEl>
                                          <p:spTgt spid="29"/>
                                        </p:tgtEl>
                                        <p:attrNameLst>
                                          <p:attrName>ppt_y</p:attrName>
                                        </p:attrNameLst>
                                      </p:cBhvr>
                                      <p:tavLst>
                                        <p:tav tm="0">
                                          <p:val>
                                            <p:strVal val="#ppt_y"/>
                                          </p:val>
                                        </p:tav>
                                        <p:tav tm="100000">
                                          <p:val>
                                            <p:strVal val="#ppt_y"/>
                                          </p:val>
                                        </p:tav>
                                      </p:tavLst>
                                    </p:anim>
                                  </p:childTnLst>
                                </p:cTn>
                              </p:par>
                              <p:par>
                                <p:cTn id="70" presetID="2" presetClass="entr" presetSubtype="2" fill="hold" grpId="0" nodeType="withEffect">
                                  <p:stCondLst>
                                    <p:cond delay="0"/>
                                  </p:stCondLst>
                                  <p:childTnLst>
                                    <p:set>
                                      <p:cBhvr>
                                        <p:cTn id="71" dur="1" fill="hold">
                                          <p:stCondLst>
                                            <p:cond delay="0"/>
                                          </p:stCondLst>
                                        </p:cTn>
                                        <p:tgtEl>
                                          <p:spTgt spid="30"/>
                                        </p:tgtEl>
                                        <p:attrNameLst>
                                          <p:attrName>style.visibility</p:attrName>
                                        </p:attrNameLst>
                                      </p:cBhvr>
                                      <p:to>
                                        <p:strVal val="visible"/>
                                      </p:to>
                                    </p:set>
                                    <p:anim calcmode="lin" valueType="num">
                                      <p:cBhvr additive="base">
                                        <p:cTn id="72" dur="500" fill="hold"/>
                                        <p:tgtEl>
                                          <p:spTgt spid="30"/>
                                        </p:tgtEl>
                                        <p:attrNameLst>
                                          <p:attrName>ppt_x</p:attrName>
                                        </p:attrNameLst>
                                      </p:cBhvr>
                                      <p:tavLst>
                                        <p:tav tm="0">
                                          <p:val>
                                            <p:strVal val="1+#ppt_w/2"/>
                                          </p:val>
                                        </p:tav>
                                        <p:tav tm="100000">
                                          <p:val>
                                            <p:strVal val="#ppt_x"/>
                                          </p:val>
                                        </p:tav>
                                      </p:tavLst>
                                    </p:anim>
                                    <p:anim calcmode="lin" valueType="num">
                                      <p:cBhvr additive="base">
                                        <p:cTn id="73"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8" grpId="0"/>
      <p:bldP spid="19" grpId="0"/>
      <p:bldP spid="21" grpId="0"/>
      <p:bldP spid="22" grpId="0"/>
      <p:bldP spid="23" grpId="0"/>
      <p:bldP spid="24" grpId="0"/>
      <p:bldP spid="28" grpId="0"/>
      <p:bldP spid="29" grpId="0"/>
      <p:bldP spid="3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2" cstate="print"/>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cstate="print"/>
          <a:stretch>
            <a:fillRect/>
          </a:stretch>
        </p:blipFill>
        <p:spPr>
          <a:xfrm rot="10800000" flipH="1">
            <a:off x="5292080" y="457546"/>
            <a:ext cx="1523362" cy="52721"/>
          </a:xfrm>
          <a:prstGeom prst="rect">
            <a:avLst/>
          </a:prstGeom>
        </p:spPr>
      </p:pic>
      <p:sp>
        <p:nvSpPr>
          <p:cNvPr id="51" name="TextBox 50"/>
          <p:cNvSpPr txBox="1"/>
          <p:nvPr/>
        </p:nvSpPr>
        <p:spPr>
          <a:xfrm>
            <a:off x="2066607" y="1709252"/>
            <a:ext cx="832074" cy="923307"/>
          </a:xfrm>
          <a:prstGeom prst="rect">
            <a:avLst/>
          </a:prstGeom>
          <a:noFill/>
        </p:spPr>
        <p:txBody>
          <a:bodyPr wrap="square" lIns="91420" tIns="45709" rIns="91420" bIns="45709" rtlCol="0">
            <a:spAutoFit/>
          </a:bodyPr>
          <a:lstStyle/>
          <a:p>
            <a:pPr algn="ctr"/>
            <a:r>
              <a:rPr lang="en-US" sz="5400" b="1" dirty="0" smtClean="0">
                <a:solidFill>
                  <a:schemeClr val="tx1">
                    <a:lumMod val="65000"/>
                    <a:lumOff val="35000"/>
                  </a:schemeClr>
                </a:solidFill>
                <a:latin typeface="微软雅黑" panose="020B0503020204020204" pitchFamily="34" charset="-122"/>
                <a:ea typeface="微软雅黑" panose="020B0503020204020204" pitchFamily="34" charset="-122"/>
                <a:cs typeface="Helvetica Neue"/>
              </a:rPr>
              <a:t>+</a:t>
            </a:r>
            <a:endParaRPr lang="ru-RU" sz="5400" b="1" dirty="0">
              <a:solidFill>
                <a:schemeClr val="tx1">
                  <a:lumMod val="65000"/>
                  <a:lumOff val="35000"/>
                </a:schemeClr>
              </a:solidFill>
              <a:latin typeface="微软雅黑" panose="020B0503020204020204" pitchFamily="34" charset="-122"/>
              <a:ea typeface="微软雅黑" panose="020B0503020204020204" pitchFamily="34" charset="-122"/>
              <a:cs typeface="Helvetica Neue"/>
            </a:endParaRPr>
          </a:p>
        </p:txBody>
      </p:sp>
      <p:sp>
        <p:nvSpPr>
          <p:cNvPr id="52" name="TextBox 51"/>
          <p:cNvSpPr txBox="1"/>
          <p:nvPr/>
        </p:nvSpPr>
        <p:spPr>
          <a:xfrm>
            <a:off x="4189424" y="1709252"/>
            <a:ext cx="832074" cy="923307"/>
          </a:xfrm>
          <a:prstGeom prst="rect">
            <a:avLst/>
          </a:prstGeom>
          <a:noFill/>
        </p:spPr>
        <p:txBody>
          <a:bodyPr wrap="square" lIns="91420" tIns="45709" rIns="91420" bIns="45709" rtlCol="0">
            <a:spAutoFit/>
          </a:bodyPr>
          <a:lstStyle/>
          <a:p>
            <a:pPr algn="ctr"/>
            <a:r>
              <a:rPr lang="en-US" sz="5400" b="1" dirty="0" smtClean="0">
                <a:solidFill>
                  <a:schemeClr val="tx1">
                    <a:lumMod val="65000"/>
                    <a:lumOff val="35000"/>
                  </a:schemeClr>
                </a:solidFill>
                <a:latin typeface="微软雅黑" panose="020B0503020204020204" pitchFamily="34" charset="-122"/>
                <a:ea typeface="微软雅黑" panose="020B0503020204020204" pitchFamily="34" charset="-122"/>
                <a:cs typeface="Helvetica Neue"/>
              </a:rPr>
              <a:t>+</a:t>
            </a:r>
            <a:endParaRPr lang="ru-RU" sz="5400" b="1" dirty="0">
              <a:solidFill>
                <a:schemeClr val="tx1">
                  <a:lumMod val="65000"/>
                  <a:lumOff val="35000"/>
                </a:schemeClr>
              </a:solidFill>
              <a:latin typeface="微软雅黑" panose="020B0503020204020204" pitchFamily="34" charset="-122"/>
              <a:ea typeface="微软雅黑" panose="020B0503020204020204" pitchFamily="34" charset="-122"/>
              <a:cs typeface="Helvetica Neue"/>
            </a:endParaRPr>
          </a:p>
        </p:txBody>
      </p:sp>
      <p:sp>
        <p:nvSpPr>
          <p:cNvPr id="53" name="TextBox 52"/>
          <p:cNvSpPr txBox="1"/>
          <p:nvPr/>
        </p:nvSpPr>
        <p:spPr>
          <a:xfrm>
            <a:off x="6300449" y="1719450"/>
            <a:ext cx="832074" cy="923307"/>
          </a:xfrm>
          <a:prstGeom prst="rect">
            <a:avLst/>
          </a:prstGeom>
          <a:noFill/>
        </p:spPr>
        <p:txBody>
          <a:bodyPr wrap="square" lIns="91420" tIns="45709" rIns="91420" bIns="45709" rtlCol="0">
            <a:spAutoFit/>
          </a:bodyPr>
          <a:lstStyle/>
          <a:p>
            <a:pPr algn="ctr"/>
            <a:r>
              <a:rPr lang="en-US" sz="5400" b="1" dirty="0">
                <a:solidFill>
                  <a:schemeClr val="tx1">
                    <a:lumMod val="65000"/>
                    <a:lumOff val="35000"/>
                  </a:schemeClr>
                </a:solidFill>
                <a:latin typeface="微软雅黑" panose="020B0503020204020204" pitchFamily="34" charset="-122"/>
                <a:ea typeface="微软雅黑" panose="020B0503020204020204" pitchFamily="34" charset="-122"/>
                <a:cs typeface="Helvetica Neue"/>
              </a:rPr>
              <a:t>=</a:t>
            </a:r>
            <a:endParaRPr lang="ru-RU" sz="5400" b="1" dirty="0">
              <a:solidFill>
                <a:schemeClr val="tx1">
                  <a:lumMod val="65000"/>
                  <a:lumOff val="35000"/>
                </a:schemeClr>
              </a:solidFill>
              <a:latin typeface="微软雅黑" panose="020B0503020204020204" pitchFamily="34" charset="-122"/>
              <a:ea typeface="微软雅黑" panose="020B0503020204020204" pitchFamily="34" charset="-122"/>
              <a:cs typeface="Helvetica Neue"/>
            </a:endParaRPr>
          </a:p>
        </p:txBody>
      </p:sp>
      <p:sp>
        <p:nvSpPr>
          <p:cNvPr id="54" name="TextBox 53"/>
          <p:cNvSpPr txBox="1"/>
          <p:nvPr/>
        </p:nvSpPr>
        <p:spPr>
          <a:xfrm>
            <a:off x="474345" y="3168832"/>
            <a:ext cx="1807998" cy="292388"/>
          </a:xfrm>
          <a:prstGeom prst="rect">
            <a:avLst/>
          </a:prstGeom>
          <a:noFill/>
        </p:spPr>
        <p:txBody>
          <a:bodyPr wrap="square" lIns="0" rIns="0" bIns="0" rtlCol="0">
            <a:spAutoFit/>
          </a:bodyPr>
          <a:lstStyle/>
          <a:p>
            <a:pPr algn="ctr">
              <a:tabLst>
                <a:tab pos="1025525" algn="l"/>
              </a:tabLst>
            </a:pPr>
            <a:r>
              <a:rPr lang="zh-CN" altLang="en-US" sz="1600" b="1" dirty="0" smtClean="0">
                <a:solidFill>
                  <a:schemeClr val="accent2"/>
                </a:solidFill>
                <a:latin typeface="微软雅黑" panose="020B0503020204020204" pitchFamily="34" charset="-122"/>
                <a:ea typeface="微软雅黑" panose="020B0503020204020204" pitchFamily="34" charset="-122"/>
                <a:cs typeface="Calibri"/>
              </a:rPr>
              <a:t>填加标</a:t>
            </a:r>
            <a:r>
              <a:rPr lang="zh-CN" altLang="en-US" sz="1600" b="1" dirty="0">
                <a:solidFill>
                  <a:schemeClr val="accent2"/>
                </a:solidFill>
                <a:latin typeface="微软雅黑" panose="020B0503020204020204" pitchFamily="34" charset="-122"/>
                <a:ea typeface="微软雅黑" panose="020B0503020204020204" pitchFamily="34" charset="-122"/>
                <a:cs typeface="Calibri"/>
              </a:rPr>
              <a:t>题</a:t>
            </a:r>
            <a:endParaRPr lang="en-US" sz="1600" b="1" dirty="0">
              <a:solidFill>
                <a:schemeClr val="accent2"/>
              </a:solidFill>
              <a:latin typeface="微软雅黑" panose="020B0503020204020204" pitchFamily="34" charset="-122"/>
              <a:ea typeface="微软雅黑" panose="020B0503020204020204" pitchFamily="34" charset="-122"/>
              <a:cs typeface="Calibri"/>
            </a:endParaRPr>
          </a:p>
        </p:txBody>
      </p:sp>
      <p:sp>
        <p:nvSpPr>
          <p:cNvPr id="55" name="TextBox 54"/>
          <p:cNvSpPr txBox="1"/>
          <p:nvPr/>
        </p:nvSpPr>
        <p:spPr>
          <a:xfrm>
            <a:off x="600949" y="3473034"/>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anose="020B0503020204020204" pitchFamily="34" charset="-122"/>
              </a:rPr>
              <a:t>单击</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此处文本单击添加文本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单击此处文本单击添加文本</a:t>
            </a:r>
            <a:endParaRPr lang="en-US" sz="10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56" name="TextBox 55"/>
          <p:cNvSpPr txBox="1"/>
          <p:nvPr/>
        </p:nvSpPr>
        <p:spPr>
          <a:xfrm>
            <a:off x="2626163" y="3166287"/>
            <a:ext cx="1807998" cy="292388"/>
          </a:xfrm>
          <a:prstGeom prst="rect">
            <a:avLst/>
          </a:prstGeom>
          <a:noFill/>
        </p:spPr>
        <p:txBody>
          <a:bodyPr wrap="square" lIns="0" rIns="0" bIns="0" rtlCol="0">
            <a:spAutoFit/>
          </a:bodyPr>
          <a:lstStyle/>
          <a:p>
            <a:pPr algn="ctr">
              <a:tabLst>
                <a:tab pos="1025525" algn="l"/>
              </a:tabLst>
            </a:pPr>
            <a:r>
              <a:rPr lang="zh-CN" altLang="en-US" sz="1600" b="1" dirty="0">
                <a:solidFill>
                  <a:schemeClr val="accent3"/>
                </a:solidFill>
                <a:latin typeface="微软雅黑" panose="020B0503020204020204" pitchFamily="34" charset="-122"/>
                <a:ea typeface="微软雅黑" panose="020B0503020204020204" pitchFamily="34" charset="-122"/>
                <a:cs typeface="Calibri"/>
              </a:rPr>
              <a:t>填加标题</a:t>
            </a:r>
            <a:endParaRPr lang="en-US" altLang="zh-CN" sz="1600" b="1" dirty="0">
              <a:solidFill>
                <a:schemeClr val="accent3"/>
              </a:solidFill>
              <a:latin typeface="微软雅黑" panose="020B0503020204020204" pitchFamily="34" charset="-122"/>
              <a:ea typeface="微软雅黑" panose="020B0503020204020204" pitchFamily="34" charset="-122"/>
              <a:cs typeface="Calibri"/>
            </a:endParaRPr>
          </a:p>
        </p:txBody>
      </p:sp>
      <p:sp>
        <p:nvSpPr>
          <p:cNvPr id="57" name="TextBox 56"/>
          <p:cNvSpPr txBox="1"/>
          <p:nvPr/>
        </p:nvSpPr>
        <p:spPr>
          <a:xfrm>
            <a:off x="2752771" y="3470489"/>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58" name="TextBox 57"/>
          <p:cNvSpPr txBox="1"/>
          <p:nvPr/>
        </p:nvSpPr>
        <p:spPr>
          <a:xfrm>
            <a:off x="4757584" y="3163743"/>
            <a:ext cx="1807998" cy="292388"/>
          </a:xfrm>
          <a:prstGeom prst="rect">
            <a:avLst/>
          </a:prstGeom>
          <a:noFill/>
        </p:spPr>
        <p:txBody>
          <a:bodyPr wrap="square" lIns="0" rIns="0" bIns="0" rtlCol="0">
            <a:spAutoFit/>
          </a:bodyPr>
          <a:lstStyle/>
          <a:p>
            <a:pPr algn="ctr">
              <a:tabLst>
                <a:tab pos="1025525" algn="l"/>
              </a:tabLst>
            </a:pPr>
            <a:r>
              <a:rPr lang="zh-CN" altLang="en-US" sz="1600" b="1" dirty="0">
                <a:solidFill>
                  <a:schemeClr val="accent4"/>
                </a:solidFill>
                <a:latin typeface="微软雅黑" panose="020B0503020204020204" pitchFamily="34" charset="-122"/>
                <a:ea typeface="微软雅黑" panose="020B0503020204020204" pitchFamily="34" charset="-122"/>
                <a:cs typeface="Calibri"/>
              </a:rPr>
              <a:t>填加标题</a:t>
            </a:r>
            <a:endParaRPr lang="en-US" altLang="zh-CN" sz="1600" b="1" dirty="0">
              <a:solidFill>
                <a:schemeClr val="accent4"/>
              </a:solidFill>
              <a:latin typeface="微软雅黑" panose="020B0503020204020204" pitchFamily="34" charset="-122"/>
              <a:ea typeface="微软雅黑" panose="020B0503020204020204" pitchFamily="34" charset="-122"/>
              <a:cs typeface="Calibri"/>
            </a:endParaRPr>
          </a:p>
        </p:txBody>
      </p:sp>
      <p:sp>
        <p:nvSpPr>
          <p:cNvPr id="59" name="TextBox 58"/>
          <p:cNvSpPr txBox="1"/>
          <p:nvPr/>
        </p:nvSpPr>
        <p:spPr>
          <a:xfrm>
            <a:off x="4884192" y="3467945"/>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60" name="TextBox 59"/>
          <p:cNvSpPr txBox="1"/>
          <p:nvPr/>
        </p:nvSpPr>
        <p:spPr>
          <a:xfrm>
            <a:off x="6881977" y="3168832"/>
            <a:ext cx="1807998" cy="292388"/>
          </a:xfrm>
          <a:prstGeom prst="rect">
            <a:avLst/>
          </a:prstGeom>
          <a:noFill/>
        </p:spPr>
        <p:txBody>
          <a:bodyPr wrap="square" lIns="0" rIns="0" bIns="0" rtlCol="0">
            <a:spAutoFit/>
          </a:bodyPr>
          <a:lstStyle/>
          <a:p>
            <a:pPr algn="ctr">
              <a:tabLst>
                <a:tab pos="1025525" algn="l"/>
              </a:tabLst>
            </a:pPr>
            <a:r>
              <a:rPr lang="zh-CN" altLang="en-US" sz="1600" b="1" dirty="0">
                <a:solidFill>
                  <a:schemeClr val="accent5"/>
                </a:solidFill>
                <a:latin typeface="微软雅黑" panose="020B0503020204020204" pitchFamily="34" charset="-122"/>
                <a:ea typeface="微软雅黑" panose="020B0503020204020204" pitchFamily="34" charset="-122"/>
                <a:cs typeface="Calibri"/>
              </a:rPr>
              <a:t>填加标题</a:t>
            </a:r>
            <a:endParaRPr lang="en-US" altLang="zh-CN" sz="1600" b="1" dirty="0">
              <a:solidFill>
                <a:schemeClr val="accent5"/>
              </a:solidFill>
              <a:latin typeface="微软雅黑" panose="020B0503020204020204" pitchFamily="34" charset="-122"/>
              <a:ea typeface="微软雅黑" panose="020B0503020204020204" pitchFamily="34" charset="-122"/>
              <a:cs typeface="Calibri"/>
            </a:endParaRPr>
          </a:p>
        </p:txBody>
      </p:sp>
      <p:sp>
        <p:nvSpPr>
          <p:cNvPr id="61" name="TextBox 60"/>
          <p:cNvSpPr txBox="1"/>
          <p:nvPr/>
        </p:nvSpPr>
        <p:spPr>
          <a:xfrm>
            <a:off x="7008585" y="3473034"/>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grpSp>
        <p:nvGrpSpPr>
          <p:cNvPr id="4" name="组合 3"/>
          <p:cNvGrpSpPr/>
          <p:nvPr/>
        </p:nvGrpSpPr>
        <p:grpSpPr>
          <a:xfrm>
            <a:off x="4932599" y="1491631"/>
            <a:ext cx="1479184" cy="1479182"/>
            <a:chOff x="4932599" y="1491630"/>
            <a:chExt cx="1479184" cy="1479182"/>
          </a:xfrm>
        </p:grpSpPr>
        <p:grpSp>
          <p:nvGrpSpPr>
            <p:cNvPr id="88" name="组合 87"/>
            <p:cNvGrpSpPr/>
            <p:nvPr/>
          </p:nvGrpSpPr>
          <p:grpSpPr>
            <a:xfrm>
              <a:off x="4932599" y="1491630"/>
              <a:ext cx="1479184" cy="1479182"/>
              <a:chOff x="304800" y="673100"/>
              <a:chExt cx="4000500" cy="4000500"/>
            </a:xfrm>
            <a:effectLst>
              <a:outerShdw blurRad="444500" dist="254000" dir="8100000" algn="tr" rotWithShape="0">
                <a:prstClr val="black">
                  <a:alpha val="50000"/>
                </a:prstClr>
              </a:outerShdw>
            </a:effectLst>
          </p:grpSpPr>
          <p:sp>
            <p:nvSpPr>
              <p:cNvPr id="89" name="同心圆 8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0" name="椭圆 89"/>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Freeform 12"/>
            <p:cNvSpPr>
              <a:spLocks noEditPoints="1"/>
            </p:cNvSpPr>
            <p:nvPr/>
          </p:nvSpPr>
          <p:spPr bwMode="auto">
            <a:xfrm>
              <a:off x="5257077" y="1846703"/>
              <a:ext cx="852040" cy="777949"/>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solidFill>
              <a:schemeClr val="accent4"/>
            </a:solidFill>
            <a:ln w="9525">
              <a:no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2867424" y="1491631"/>
            <a:ext cx="1479184" cy="1479182"/>
            <a:chOff x="2867424" y="1491630"/>
            <a:chExt cx="1479184" cy="1479182"/>
          </a:xfrm>
        </p:grpSpPr>
        <p:grpSp>
          <p:nvGrpSpPr>
            <p:cNvPr id="85" name="组合 84"/>
            <p:cNvGrpSpPr/>
            <p:nvPr/>
          </p:nvGrpSpPr>
          <p:grpSpPr>
            <a:xfrm>
              <a:off x="2867424" y="1491630"/>
              <a:ext cx="1479184" cy="1479182"/>
              <a:chOff x="304800" y="673100"/>
              <a:chExt cx="4000500" cy="4000500"/>
            </a:xfrm>
            <a:effectLst>
              <a:outerShdw blurRad="444500" dist="254000" dir="8100000" algn="tr" rotWithShape="0">
                <a:prstClr val="black">
                  <a:alpha val="50000"/>
                </a:prstClr>
              </a:outerShdw>
            </a:effectLst>
          </p:grpSpPr>
          <p:sp>
            <p:nvSpPr>
              <p:cNvPr id="86" name="同心圆 8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 name="椭圆 86"/>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Group 71"/>
            <p:cNvGrpSpPr/>
            <p:nvPr/>
          </p:nvGrpSpPr>
          <p:grpSpPr>
            <a:xfrm>
              <a:off x="3316679" y="1922623"/>
              <a:ext cx="607249" cy="606196"/>
              <a:chOff x="3810000" y="2265363"/>
              <a:chExt cx="915988" cy="914400"/>
            </a:xfrm>
            <a:solidFill>
              <a:schemeClr val="accent3"/>
            </a:solidFill>
          </p:grpSpPr>
          <p:sp>
            <p:nvSpPr>
              <p:cNvPr id="64" name="Rectangle 118"/>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65" name="Freeform 119"/>
              <p:cNvSpPr>
                <a:spLocks/>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66" name="Freeform 120"/>
              <p:cNvSpPr>
                <a:spLocks/>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67" name="Freeform 121"/>
              <p:cNvSpPr>
                <a:spLocks/>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68" name="Freeform 122"/>
              <p:cNvSpPr>
                <a:spLocks/>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69" name="Freeform 123"/>
              <p:cNvSpPr>
                <a:spLocks/>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70" name="Freeform 124"/>
              <p:cNvSpPr>
                <a:spLocks/>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71" name="Freeform 125"/>
              <p:cNvSpPr>
                <a:spLocks/>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grpSp>
      <p:grpSp>
        <p:nvGrpSpPr>
          <p:cNvPr id="5" name="组合 4"/>
          <p:cNvGrpSpPr/>
          <p:nvPr/>
        </p:nvGrpSpPr>
        <p:grpSpPr>
          <a:xfrm>
            <a:off x="7042946" y="1491631"/>
            <a:ext cx="1479184" cy="1479182"/>
            <a:chOff x="7042946" y="1491630"/>
            <a:chExt cx="1479184" cy="1479182"/>
          </a:xfrm>
        </p:grpSpPr>
        <p:grpSp>
          <p:nvGrpSpPr>
            <p:cNvPr id="91" name="组合 90"/>
            <p:cNvGrpSpPr/>
            <p:nvPr/>
          </p:nvGrpSpPr>
          <p:grpSpPr>
            <a:xfrm>
              <a:off x="7042946" y="1491630"/>
              <a:ext cx="1479184" cy="1479182"/>
              <a:chOff x="304800" y="673100"/>
              <a:chExt cx="4000500" cy="4000500"/>
            </a:xfrm>
            <a:effectLst>
              <a:outerShdw blurRad="444500" dist="254000" dir="8100000" algn="tr" rotWithShape="0">
                <a:prstClr val="black">
                  <a:alpha val="50000"/>
                </a:prstClr>
              </a:outerShdw>
            </a:effectLst>
          </p:grpSpPr>
          <p:sp>
            <p:nvSpPr>
              <p:cNvPr id="92" name="同心圆 9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椭圆 92"/>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Group 173"/>
            <p:cNvGrpSpPr/>
            <p:nvPr/>
          </p:nvGrpSpPr>
          <p:grpSpPr>
            <a:xfrm>
              <a:off x="7380679" y="1826788"/>
              <a:ext cx="803718" cy="797865"/>
              <a:chOff x="6400800" y="1195388"/>
              <a:chExt cx="654050" cy="649287"/>
            </a:xfrm>
            <a:solidFill>
              <a:schemeClr val="accent5"/>
            </a:solidFill>
          </p:grpSpPr>
          <p:sp>
            <p:nvSpPr>
              <p:cNvPr id="73" name="Freeform 289"/>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74" name="Rectangle 290"/>
              <p:cNvSpPr>
                <a:spLocks noChangeArrowheads="1"/>
              </p:cNvSpPr>
              <p:nvPr/>
            </p:nvSpPr>
            <p:spPr bwMode="auto">
              <a:xfrm>
                <a:off x="6597650" y="1320800"/>
                <a:ext cx="268288" cy="3810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75" name="Rectangle 291"/>
              <p:cNvSpPr>
                <a:spLocks noChangeArrowheads="1"/>
              </p:cNvSpPr>
              <p:nvPr/>
            </p:nvSpPr>
            <p:spPr bwMode="auto">
              <a:xfrm>
                <a:off x="6597650" y="1408113"/>
                <a:ext cx="268288" cy="412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76" name="Rectangle 292"/>
              <p:cNvSpPr>
                <a:spLocks noChangeArrowheads="1"/>
              </p:cNvSpPr>
              <p:nvPr/>
            </p:nvSpPr>
            <p:spPr bwMode="auto">
              <a:xfrm>
                <a:off x="6597650" y="1500188"/>
                <a:ext cx="268288" cy="39687"/>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77" name="Rectangle 293"/>
              <p:cNvSpPr>
                <a:spLocks noChangeArrowheads="1"/>
              </p:cNvSpPr>
              <p:nvPr/>
            </p:nvSpPr>
            <p:spPr bwMode="auto">
              <a:xfrm>
                <a:off x="6597650" y="1587500"/>
                <a:ext cx="268288" cy="412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grpSp>
      <p:grpSp>
        <p:nvGrpSpPr>
          <p:cNvPr id="2" name="组合 1"/>
          <p:cNvGrpSpPr/>
          <p:nvPr/>
        </p:nvGrpSpPr>
        <p:grpSpPr>
          <a:xfrm>
            <a:off x="680580" y="1491631"/>
            <a:ext cx="1479184" cy="1479182"/>
            <a:chOff x="680580" y="1491630"/>
            <a:chExt cx="1479184" cy="1479182"/>
          </a:xfrm>
        </p:grpSpPr>
        <p:grpSp>
          <p:nvGrpSpPr>
            <p:cNvPr id="82" name="组合 81"/>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83" name="同心圆 8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4" name="椭圆 83"/>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8" name="Group 162"/>
            <p:cNvGrpSpPr/>
            <p:nvPr/>
          </p:nvGrpSpPr>
          <p:grpSpPr>
            <a:xfrm>
              <a:off x="1106119" y="1857043"/>
              <a:ext cx="628107" cy="671776"/>
              <a:chOff x="4267200" y="1196975"/>
              <a:chExt cx="593725" cy="635001"/>
            </a:xfrm>
            <a:solidFill>
              <a:schemeClr val="accent2"/>
            </a:solidFill>
          </p:grpSpPr>
          <p:sp>
            <p:nvSpPr>
              <p:cNvPr id="79" name="Freeform 272"/>
              <p:cNvSpPr>
                <a:spLocks/>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80"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81"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xmlns="" val="1615093322"/>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fade">
                                      <p:cBhvr>
                                        <p:cTn id="13" dur="500"/>
                                        <p:tgtEl>
                                          <p:spTgt spid="54"/>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fade">
                                      <p:cBhvr>
                                        <p:cTn id="17" dur="500"/>
                                        <p:tgtEl>
                                          <p:spTgt spid="55"/>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51"/>
                                        </p:tgtEl>
                                        <p:attrNameLst>
                                          <p:attrName>style.visibility</p:attrName>
                                        </p:attrNameLst>
                                      </p:cBhvr>
                                      <p:to>
                                        <p:strVal val="visible"/>
                                      </p:to>
                                    </p:set>
                                    <p:anim calcmode="lin" valueType="num">
                                      <p:cBhvr>
                                        <p:cTn id="21" dur="500" fill="hold"/>
                                        <p:tgtEl>
                                          <p:spTgt spid="51"/>
                                        </p:tgtEl>
                                        <p:attrNameLst>
                                          <p:attrName>ppt_w</p:attrName>
                                        </p:attrNameLst>
                                      </p:cBhvr>
                                      <p:tavLst>
                                        <p:tav tm="0">
                                          <p:val>
                                            <p:fltVal val="0"/>
                                          </p:val>
                                        </p:tav>
                                        <p:tav tm="100000">
                                          <p:val>
                                            <p:strVal val="#ppt_w"/>
                                          </p:val>
                                        </p:tav>
                                      </p:tavLst>
                                    </p:anim>
                                    <p:anim calcmode="lin" valueType="num">
                                      <p:cBhvr>
                                        <p:cTn id="22" dur="500" fill="hold"/>
                                        <p:tgtEl>
                                          <p:spTgt spid="51"/>
                                        </p:tgtEl>
                                        <p:attrNameLst>
                                          <p:attrName>ppt_h</p:attrName>
                                        </p:attrNameLst>
                                      </p:cBhvr>
                                      <p:tavLst>
                                        <p:tav tm="0">
                                          <p:val>
                                            <p:fltVal val="0"/>
                                          </p:val>
                                        </p:tav>
                                        <p:tav tm="100000">
                                          <p:val>
                                            <p:strVal val="#ppt_h"/>
                                          </p:val>
                                        </p:tav>
                                      </p:tavLst>
                                    </p:anim>
                                    <p:animEffect transition="in" filter="fade">
                                      <p:cBhvr>
                                        <p:cTn id="23" dur="500"/>
                                        <p:tgtEl>
                                          <p:spTgt spid="51"/>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Effect transition="in" filter="fade">
                                      <p:cBhvr>
                                        <p:cTn id="29" dur="500"/>
                                        <p:tgtEl>
                                          <p:spTgt spid="3"/>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56"/>
                                        </p:tgtEl>
                                        <p:attrNameLst>
                                          <p:attrName>style.visibility</p:attrName>
                                        </p:attrNameLst>
                                      </p:cBhvr>
                                      <p:to>
                                        <p:strVal val="visible"/>
                                      </p:to>
                                    </p:set>
                                    <p:animEffect transition="in" filter="fade">
                                      <p:cBhvr>
                                        <p:cTn id="33" dur="500"/>
                                        <p:tgtEl>
                                          <p:spTgt spid="56"/>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fade">
                                      <p:cBhvr>
                                        <p:cTn id="37" dur="500"/>
                                        <p:tgtEl>
                                          <p:spTgt spid="57"/>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52"/>
                                        </p:tgtEl>
                                        <p:attrNameLst>
                                          <p:attrName>style.visibility</p:attrName>
                                        </p:attrNameLst>
                                      </p:cBhvr>
                                      <p:to>
                                        <p:strVal val="visible"/>
                                      </p:to>
                                    </p:set>
                                    <p:anim calcmode="lin" valueType="num">
                                      <p:cBhvr>
                                        <p:cTn id="41" dur="500" fill="hold"/>
                                        <p:tgtEl>
                                          <p:spTgt spid="52"/>
                                        </p:tgtEl>
                                        <p:attrNameLst>
                                          <p:attrName>ppt_w</p:attrName>
                                        </p:attrNameLst>
                                      </p:cBhvr>
                                      <p:tavLst>
                                        <p:tav tm="0">
                                          <p:val>
                                            <p:fltVal val="0"/>
                                          </p:val>
                                        </p:tav>
                                        <p:tav tm="100000">
                                          <p:val>
                                            <p:strVal val="#ppt_w"/>
                                          </p:val>
                                        </p:tav>
                                      </p:tavLst>
                                    </p:anim>
                                    <p:anim calcmode="lin" valueType="num">
                                      <p:cBhvr>
                                        <p:cTn id="42" dur="500" fill="hold"/>
                                        <p:tgtEl>
                                          <p:spTgt spid="52"/>
                                        </p:tgtEl>
                                        <p:attrNameLst>
                                          <p:attrName>ppt_h</p:attrName>
                                        </p:attrNameLst>
                                      </p:cBhvr>
                                      <p:tavLst>
                                        <p:tav tm="0">
                                          <p:val>
                                            <p:fltVal val="0"/>
                                          </p:val>
                                        </p:tav>
                                        <p:tav tm="100000">
                                          <p:val>
                                            <p:strVal val="#ppt_h"/>
                                          </p:val>
                                        </p:tav>
                                      </p:tavLst>
                                    </p:anim>
                                    <p:animEffect transition="in" filter="fade">
                                      <p:cBhvr>
                                        <p:cTn id="43" dur="500"/>
                                        <p:tgtEl>
                                          <p:spTgt spid="52"/>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p:cTn id="47" dur="500" fill="hold"/>
                                        <p:tgtEl>
                                          <p:spTgt spid="4"/>
                                        </p:tgtEl>
                                        <p:attrNameLst>
                                          <p:attrName>ppt_w</p:attrName>
                                        </p:attrNameLst>
                                      </p:cBhvr>
                                      <p:tavLst>
                                        <p:tav tm="0">
                                          <p:val>
                                            <p:fltVal val="0"/>
                                          </p:val>
                                        </p:tav>
                                        <p:tav tm="100000">
                                          <p:val>
                                            <p:strVal val="#ppt_w"/>
                                          </p:val>
                                        </p:tav>
                                      </p:tavLst>
                                    </p:anim>
                                    <p:anim calcmode="lin" valueType="num">
                                      <p:cBhvr>
                                        <p:cTn id="48" dur="500" fill="hold"/>
                                        <p:tgtEl>
                                          <p:spTgt spid="4"/>
                                        </p:tgtEl>
                                        <p:attrNameLst>
                                          <p:attrName>ppt_h</p:attrName>
                                        </p:attrNameLst>
                                      </p:cBhvr>
                                      <p:tavLst>
                                        <p:tav tm="0">
                                          <p:val>
                                            <p:fltVal val="0"/>
                                          </p:val>
                                        </p:tav>
                                        <p:tav tm="100000">
                                          <p:val>
                                            <p:strVal val="#ppt_h"/>
                                          </p:val>
                                        </p:tav>
                                      </p:tavLst>
                                    </p:anim>
                                    <p:animEffect transition="in" filter="fade">
                                      <p:cBhvr>
                                        <p:cTn id="49" dur="500"/>
                                        <p:tgtEl>
                                          <p:spTgt spid="4"/>
                                        </p:tgtEl>
                                      </p:cBhvr>
                                    </p:animEffect>
                                  </p:childTnLst>
                                </p:cTn>
                              </p:par>
                            </p:childTnLst>
                          </p:cTn>
                        </p:par>
                        <p:par>
                          <p:cTn id="50" fill="hold">
                            <p:stCondLst>
                              <p:cond delay="4500"/>
                            </p:stCondLst>
                            <p:childTnLst>
                              <p:par>
                                <p:cTn id="51" presetID="10" presetClass="entr" presetSubtype="0" fill="hold" grpId="0" nodeType="afterEffect">
                                  <p:stCondLst>
                                    <p:cond delay="0"/>
                                  </p:stCondLst>
                                  <p:childTnLst>
                                    <p:set>
                                      <p:cBhvr>
                                        <p:cTn id="52" dur="1" fill="hold">
                                          <p:stCondLst>
                                            <p:cond delay="0"/>
                                          </p:stCondLst>
                                        </p:cTn>
                                        <p:tgtEl>
                                          <p:spTgt spid="58"/>
                                        </p:tgtEl>
                                        <p:attrNameLst>
                                          <p:attrName>style.visibility</p:attrName>
                                        </p:attrNameLst>
                                      </p:cBhvr>
                                      <p:to>
                                        <p:strVal val="visible"/>
                                      </p:to>
                                    </p:set>
                                    <p:animEffect transition="in" filter="fade">
                                      <p:cBhvr>
                                        <p:cTn id="53" dur="500"/>
                                        <p:tgtEl>
                                          <p:spTgt spid="58"/>
                                        </p:tgtEl>
                                      </p:cBhvr>
                                    </p:animEffect>
                                  </p:childTnLst>
                                </p:cTn>
                              </p:par>
                            </p:childTnLst>
                          </p:cTn>
                        </p:par>
                        <p:par>
                          <p:cTn id="54" fill="hold">
                            <p:stCondLst>
                              <p:cond delay="5000"/>
                            </p:stCondLst>
                            <p:childTnLst>
                              <p:par>
                                <p:cTn id="55" presetID="10" presetClass="entr" presetSubtype="0" fill="hold" grpId="0" nodeType="afterEffect">
                                  <p:stCondLst>
                                    <p:cond delay="0"/>
                                  </p:stCondLst>
                                  <p:childTnLst>
                                    <p:set>
                                      <p:cBhvr>
                                        <p:cTn id="56" dur="1" fill="hold">
                                          <p:stCondLst>
                                            <p:cond delay="0"/>
                                          </p:stCondLst>
                                        </p:cTn>
                                        <p:tgtEl>
                                          <p:spTgt spid="59"/>
                                        </p:tgtEl>
                                        <p:attrNameLst>
                                          <p:attrName>style.visibility</p:attrName>
                                        </p:attrNameLst>
                                      </p:cBhvr>
                                      <p:to>
                                        <p:strVal val="visible"/>
                                      </p:to>
                                    </p:set>
                                    <p:animEffect transition="in" filter="fade">
                                      <p:cBhvr>
                                        <p:cTn id="57" dur="500"/>
                                        <p:tgtEl>
                                          <p:spTgt spid="59"/>
                                        </p:tgtEl>
                                      </p:cBhvr>
                                    </p:animEffect>
                                  </p:childTnLst>
                                </p:cTn>
                              </p:par>
                            </p:childTnLst>
                          </p:cTn>
                        </p:par>
                        <p:par>
                          <p:cTn id="58" fill="hold">
                            <p:stCondLst>
                              <p:cond delay="5500"/>
                            </p:stCondLst>
                            <p:childTnLst>
                              <p:par>
                                <p:cTn id="59" presetID="53" presetClass="entr" presetSubtype="16" fill="hold" grpId="0" nodeType="afterEffect">
                                  <p:stCondLst>
                                    <p:cond delay="0"/>
                                  </p:stCondLst>
                                  <p:childTnLst>
                                    <p:set>
                                      <p:cBhvr>
                                        <p:cTn id="60" dur="1" fill="hold">
                                          <p:stCondLst>
                                            <p:cond delay="0"/>
                                          </p:stCondLst>
                                        </p:cTn>
                                        <p:tgtEl>
                                          <p:spTgt spid="53"/>
                                        </p:tgtEl>
                                        <p:attrNameLst>
                                          <p:attrName>style.visibility</p:attrName>
                                        </p:attrNameLst>
                                      </p:cBhvr>
                                      <p:to>
                                        <p:strVal val="visible"/>
                                      </p:to>
                                    </p:set>
                                    <p:anim calcmode="lin" valueType="num">
                                      <p:cBhvr>
                                        <p:cTn id="61" dur="500" fill="hold"/>
                                        <p:tgtEl>
                                          <p:spTgt spid="53"/>
                                        </p:tgtEl>
                                        <p:attrNameLst>
                                          <p:attrName>ppt_w</p:attrName>
                                        </p:attrNameLst>
                                      </p:cBhvr>
                                      <p:tavLst>
                                        <p:tav tm="0">
                                          <p:val>
                                            <p:fltVal val="0"/>
                                          </p:val>
                                        </p:tav>
                                        <p:tav tm="100000">
                                          <p:val>
                                            <p:strVal val="#ppt_w"/>
                                          </p:val>
                                        </p:tav>
                                      </p:tavLst>
                                    </p:anim>
                                    <p:anim calcmode="lin" valueType="num">
                                      <p:cBhvr>
                                        <p:cTn id="62" dur="500" fill="hold"/>
                                        <p:tgtEl>
                                          <p:spTgt spid="53"/>
                                        </p:tgtEl>
                                        <p:attrNameLst>
                                          <p:attrName>ppt_h</p:attrName>
                                        </p:attrNameLst>
                                      </p:cBhvr>
                                      <p:tavLst>
                                        <p:tav tm="0">
                                          <p:val>
                                            <p:fltVal val="0"/>
                                          </p:val>
                                        </p:tav>
                                        <p:tav tm="100000">
                                          <p:val>
                                            <p:strVal val="#ppt_h"/>
                                          </p:val>
                                        </p:tav>
                                      </p:tavLst>
                                    </p:anim>
                                    <p:animEffect transition="in" filter="fade">
                                      <p:cBhvr>
                                        <p:cTn id="63" dur="500"/>
                                        <p:tgtEl>
                                          <p:spTgt spid="53"/>
                                        </p:tgtEl>
                                      </p:cBhvr>
                                    </p:animEffect>
                                  </p:childTnLst>
                                </p:cTn>
                              </p:par>
                            </p:childTnLst>
                          </p:cTn>
                        </p:par>
                        <p:par>
                          <p:cTn id="64" fill="hold">
                            <p:stCondLst>
                              <p:cond delay="6000"/>
                            </p:stCondLst>
                            <p:childTnLst>
                              <p:par>
                                <p:cTn id="65" presetID="53" presetClass="entr" presetSubtype="16" fill="hold" nodeType="afterEffect">
                                  <p:stCondLst>
                                    <p:cond delay="0"/>
                                  </p:stCondLst>
                                  <p:childTnLst>
                                    <p:set>
                                      <p:cBhvr>
                                        <p:cTn id="66" dur="1" fill="hold">
                                          <p:stCondLst>
                                            <p:cond delay="0"/>
                                          </p:stCondLst>
                                        </p:cTn>
                                        <p:tgtEl>
                                          <p:spTgt spid="5"/>
                                        </p:tgtEl>
                                        <p:attrNameLst>
                                          <p:attrName>style.visibility</p:attrName>
                                        </p:attrNameLst>
                                      </p:cBhvr>
                                      <p:to>
                                        <p:strVal val="visible"/>
                                      </p:to>
                                    </p:set>
                                    <p:anim calcmode="lin" valueType="num">
                                      <p:cBhvr>
                                        <p:cTn id="67" dur="500" fill="hold"/>
                                        <p:tgtEl>
                                          <p:spTgt spid="5"/>
                                        </p:tgtEl>
                                        <p:attrNameLst>
                                          <p:attrName>ppt_w</p:attrName>
                                        </p:attrNameLst>
                                      </p:cBhvr>
                                      <p:tavLst>
                                        <p:tav tm="0">
                                          <p:val>
                                            <p:fltVal val="0"/>
                                          </p:val>
                                        </p:tav>
                                        <p:tav tm="100000">
                                          <p:val>
                                            <p:strVal val="#ppt_w"/>
                                          </p:val>
                                        </p:tav>
                                      </p:tavLst>
                                    </p:anim>
                                    <p:anim calcmode="lin" valueType="num">
                                      <p:cBhvr>
                                        <p:cTn id="68" dur="500" fill="hold"/>
                                        <p:tgtEl>
                                          <p:spTgt spid="5"/>
                                        </p:tgtEl>
                                        <p:attrNameLst>
                                          <p:attrName>ppt_h</p:attrName>
                                        </p:attrNameLst>
                                      </p:cBhvr>
                                      <p:tavLst>
                                        <p:tav tm="0">
                                          <p:val>
                                            <p:fltVal val="0"/>
                                          </p:val>
                                        </p:tav>
                                        <p:tav tm="100000">
                                          <p:val>
                                            <p:strVal val="#ppt_h"/>
                                          </p:val>
                                        </p:tav>
                                      </p:tavLst>
                                    </p:anim>
                                    <p:animEffect transition="in" filter="fade">
                                      <p:cBhvr>
                                        <p:cTn id="69" dur="500"/>
                                        <p:tgtEl>
                                          <p:spTgt spid="5"/>
                                        </p:tgtEl>
                                      </p:cBhvr>
                                    </p:animEffect>
                                  </p:childTnLst>
                                </p:cTn>
                              </p:par>
                            </p:childTnLst>
                          </p:cTn>
                        </p:par>
                        <p:par>
                          <p:cTn id="70" fill="hold">
                            <p:stCondLst>
                              <p:cond delay="6500"/>
                            </p:stCondLst>
                            <p:childTnLst>
                              <p:par>
                                <p:cTn id="71" presetID="10" presetClass="entr" presetSubtype="0" fill="hold" grpId="0" nodeType="afterEffect">
                                  <p:stCondLst>
                                    <p:cond delay="0"/>
                                  </p:stCondLst>
                                  <p:childTnLst>
                                    <p:set>
                                      <p:cBhvr>
                                        <p:cTn id="72" dur="1" fill="hold">
                                          <p:stCondLst>
                                            <p:cond delay="0"/>
                                          </p:stCondLst>
                                        </p:cTn>
                                        <p:tgtEl>
                                          <p:spTgt spid="60"/>
                                        </p:tgtEl>
                                        <p:attrNameLst>
                                          <p:attrName>style.visibility</p:attrName>
                                        </p:attrNameLst>
                                      </p:cBhvr>
                                      <p:to>
                                        <p:strVal val="visible"/>
                                      </p:to>
                                    </p:set>
                                    <p:animEffect transition="in" filter="fade">
                                      <p:cBhvr>
                                        <p:cTn id="73" dur="500"/>
                                        <p:tgtEl>
                                          <p:spTgt spid="60"/>
                                        </p:tgtEl>
                                      </p:cBhvr>
                                    </p:animEffect>
                                  </p:childTnLst>
                                </p:cTn>
                              </p:par>
                            </p:childTnLst>
                          </p:cTn>
                        </p:par>
                        <p:par>
                          <p:cTn id="74" fill="hold">
                            <p:stCondLst>
                              <p:cond delay="7000"/>
                            </p:stCondLst>
                            <p:childTnLst>
                              <p:par>
                                <p:cTn id="75" presetID="10" presetClass="entr" presetSubtype="0" fill="hold" grpId="0" nodeType="afterEffect">
                                  <p:stCondLst>
                                    <p:cond delay="0"/>
                                  </p:stCondLst>
                                  <p:childTnLst>
                                    <p:set>
                                      <p:cBhvr>
                                        <p:cTn id="76" dur="1" fill="hold">
                                          <p:stCondLst>
                                            <p:cond delay="0"/>
                                          </p:stCondLst>
                                        </p:cTn>
                                        <p:tgtEl>
                                          <p:spTgt spid="61"/>
                                        </p:tgtEl>
                                        <p:attrNameLst>
                                          <p:attrName>style.visibility</p:attrName>
                                        </p:attrNameLst>
                                      </p:cBhvr>
                                      <p:to>
                                        <p:strVal val="visible"/>
                                      </p:to>
                                    </p:set>
                                    <p:animEffect transition="in" filter="fade">
                                      <p:cBhvr>
                                        <p:cTn id="77"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p:bldP spid="54" grpId="0"/>
      <p:bldP spid="55" grpId="0"/>
      <p:bldP spid="56" grpId="0"/>
      <p:bldP spid="57" grpId="0"/>
      <p:bldP spid="58" grpId="0"/>
      <p:bldP spid="59" grpId="0"/>
      <p:bldP spid="60" grpId="0"/>
      <p:bldP spid="6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4203420"/>
            <a:ext cx="9144000" cy="0"/>
          </a:xfrm>
          <a:prstGeom prst="line">
            <a:avLst/>
          </a:prstGeom>
          <a:ln w="19050">
            <a:solidFill>
              <a:srgbClr val="C0C0C0"/>
            </a:solidFill>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1896788" y="4064650"/>
            <a:ext cx="235292" cy="235292"/>
          </a:xfrm>
          <a:prstGeom prst="ellipse">
            <a:avLst/>
          </a:prstGeom>
          <a:solidFill>
            <a:schemeClr val="bg1"/>
          </a:solidFill>
          <a:ln w="38100">
            <a:solidFill>
              <a:schemeClr val="accent2"/>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 name="组合 3"/>
          <p:cNvGrpSpPr/>
          <p:nvPr/>
        </p:nvGrpSpPr>
        <p:grpSpPr>
          <a:xfrm>
            <a:off x="1327022" y="1131592"/>
            <a:ext cx="1333322" cy="2791051"/>
            <a:chOff x="1115616" y="1077584"/>
            <a:chExt cx="1224136" cy="2562492"/>
          </a:xfrm>
        </p:grpSpPr>
        <p:sp>
          <p:nvSpPr>
            <p:cNvPr id="5" name="任意多边形 4"/>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圆角矩形 5"/>
            <p:cNvSpPr/>
            <p:nvPr/>
          </p:nvSpPr>
          <p:spPr>
            <a:xfrm>
              <a:off x="1259632" y="1216298"/>
              <a:ext cx="936104" cy="2088232"/>
            </a:xfrm>
            <a:prstGeom prst="roundRect">
              <a:avLst>
                <a:gd name="adj" fmla="val 14632"/>
              </a:avLst>
            </a:prstGeom>
            <a:solidFill>
              <a:schemeClr val="accent2"/>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矩形 6"/>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accent2"/>
                  </a:solidFill>
                  <a:latin typeface="微软雅黑" panose="020B0503020204020204" pitchFamily="34" charset="-122"/>
                  <a:ea typeface="微软雅黑" panose="020B0503020204020204" pitchFamily="34" charset="-122"/>
                </a:rPr>
                <a:t>第一阶段</a:t>
              </a:r>
            </a:p>
          </p:txBody>
        </p:sp>
        <p:sp>
          <p:nvSpPr>
            <p:cNvPr id="8" name="文本框 16"/>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9" name="文本框 17"/>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10" name="椭圆 9"/>
          <p:cNvSpPr/>
          <p:nvPr/>
        </p:nvSpPr>
        <p:spPr>
          <a:xfrm>
            <a:off x="3655339" y="4064650"/>
            <a:ext cx="235292" cy="235292"/>
          </a:xfrm>
          <a:prstGeom prst="ellipse">
            <a:avLst/>
          </a:prstGeom>
          <a:solidFill>
            <a:schemeClr val="bg1"/>
          </a:solidFill>
          <a:ln w="38100">
            <a:solidFill>
              <a:schemeClr val="accent3"/>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1" name="组合 10"/>
          <p:cNvGrpSpPr/>
          <p:nvPr/>
        </p:nvGrpSpPr>
        <p:grpSpPr>
          <a:xfrm>
            <a:off x="3085575" y="1131592"/>
            <a:ext cx="1333322" cy="2791051"/>
            <a:chOff x="1115616" y="1077584"/>
            <a:chExt cx="1224136" cy="2562492"/>
          </a:xfrm>
        </p:grpSpPr>
        <p:sp>
          <p:nvSpPr>
            <p:cNvPr id="12" name="任意多边形 11"/>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圆角矩形 12"/>
            <p:cNvSpPr/>
            <p:nvPr/>
          </p:nvSpPr>
          <p:spPr>
            <a:xfrm>
              <a:off x="1259632" y="1216298"/>
              <a:ext cx="936104" cy="2088232"/>
            </a:xfrm>
            <a:prstGeom prst="roundRect">
              <a:avLst>
                <a:gd name="adj" fmla="val 14632"/>
              </a:avLst>
            </a:prstGeom>
            <a:solidFill>
              <a:schemeClr val="accent3"/>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矩形 13"/>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3"/>
                  </a:solidFill>
                  <a:latin typeface="微软雅黑" panose="020B0503020204020204" pitchFamily="34" charset="-122"/>
                  <a:ea typeface="微软雅黑" panose="020B0503020204020204" pitchFamily="34" charset="-122"/>
                </a:rPr>
                <a:t>第二阶段</a:t>
              </a:r>
              <a:endParaRPr lang="zh-CN" altLang="en-US" sz="1400" b="1" dirty="0">
                <a:solidFill>
                  <a:schemeClr val="accent3"/>
                </a:solidFill>
                <a:latin typeface="微软雅黑" panose="020B0503020204020204" pitchFamily="34" charset="-122"/>
                <a:ea typeface="微软雅黑" panose="020B0503020204020204" pitchFamily="34" charset="-122"/>
              </a:endParaRPr>
            </a:p>
          </p:txBody>
        </p:sp>
        <p:sp>
          <p:nvSpPr>
            <p:cNvPr id="15" name="文本框 24"/>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16" name="文本框 25"/>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17" name="椭圆 16"/>
          <p:cNvSpPr/>
          <p:nvPr/>
        </p:nvSpPr>
        <p:spPr>
          <a:xfrm>
            <a:off x="5413893" y="4064650"/>
            <a:ext cx="235292" cy="235292"/>
          </a:xfrm>
          <a:prstGeom prst="ellipse">
            <a:avLst/>
          </a:prstGeom>
          <a:solidFill>
            <a:schemeClr val="bg1"/>
          </a:solidFill>
          <a:ln w="38100">
            <a:solidFill>
              <a:schemeClr val="accent4"/>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8" name="组合 17"/>
          <p:cNvGrpSpPr/>
          <p:nvPr/>
        </p:nvGrpSpPr>
        <p:grpSpPr>
          <a:xfrm>
            <a:off x="4844129" y="1131592"/>
            <a:ext cx="1333322" cy="2791051"/>
            <a:chOff x="1115616" y="1077584"/>
            <a:chExt cx="1224136" cy="2562492"/>
          </a:xfrm>
        </p:grpSpPr>
        <p:sp>
          <p:nvSpPr>
            <p:cNvPr id="19" name="任意多边形 18"/>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圆角矩形 19"/>
            <p:cNvSpPr/>
            <p:nvPr/>
          </p:nvSpPr>
          <p:spPr>
            <a:xfrm>
              <a:off x="1259632" y="1216298"/>
              <a:ext cx="936104" cy="2088232"/>
            </a:xfrm>
            <a:prstGeom prst="roundRect">
              <a:avLst>
                <a:gd name="adj" fmla="val 14632"/>
              </a:avLst>
            </a:prstGeom>
            <a:solidFill>
              <a:schemeClr val="accent4"/>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矩形 20"/>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4"/>
                  </a:solidFill>
                  <a:latin typeface="微软雅黑" panose="020B0503020204020204" pitchFamily="34" charset="-122"/>
                  <a:ea typeface="微软雅黑" panose="020B0503020204020204" pitchFamily="34" charset="-122"/>
                </a:rPr>
                <a:t>第三阶段</a:t>
              </a:r>
              <a:endParaRPr lang="zh-CN" altLang="en-US" sz="1400" b="1" dirty="0">
                <a:solidFill>
                  <a:schemeClr val="accent4"/>
                </a:solidFill>
                <a:latin typeface="微软雅黑" panose="020B0503020204020204" pitchFamily="34" charset="-122"/>
                <a:ea typeface="微软雅黑" panose="020B0503020204020204" pitchFamily="34" charset="-122"/>
              </a:endParaRPr>
            </a:p>
          </p:txBody>
        </p:sp>
        <p:sp>
          <p:nvSpPr>
            <p:cNvPr id="22" name="文本框 31"/>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23" name="文本框 32"/>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24" name="椭圆 23"/>
          <p:cNvSpPr/>
          <p:nvPr/>
        </p:nvSpPr>
        <p:spPr>
          <a:xfrm>
            <a:off x="7172448" y="4064650"/>
            <a:ext cx="235292" cy="235292"/>
          </a:xfrm>
          <a:prstGeom prst="ellipse">
            <a:avLst/>
          </a:prstGeom>
          <a:solidFill>
            <a:schemeClr val="bg1"/>
          </a:solidFill>
          <a:ln w="38100">
            <a:solidFill>
              <a:schemeClr val="accent5"/>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25" name="组合 24"/>
          <p:cNvGrpSpPr/>
          <p:nvPr/>
        </p:nvGrpSpPr>
        <p:grpSpPr>
          <a:xfrm>
            <a:off x="6602682" y="1131592"/>
            <a:ext cx="1333322" cy="2791051"/>
            <a:chOff x="1115616" y="1077584"/>
            <a:chExt cx="1224136" cy="2562492"/>
          </a:xfrm>
        </p:grpSpPr>
        <p:sp>
          <p:nvSpPr>
            <p:cNvPr id="26" name="任意多边形 25"/>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7" name="圆角矩形 26"/>
            <p:cNvSpPr/>
            <p:nvPr/>
          </p:nvSpPr>
          <p:spPr>
            <a:xfrm>
              <a:off x="1259632" y="1216298"/>
              <a:ext cx="936104" cy="2088232"/>
            </a:xfrm>
            <a:prstGeom prst="roundRect">
              <a:avLst>
                <a:gd name="adj" fmla="val 14632"/>
              </a:avLst>
            </a:prstGeom>
            <a:solidFill>
              <a:schemeClr val="accent5"/>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8" name="矩形 27"/>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5"/>
                  </a:solidFill>
                  <a:latin typeface="微软雅黑" panose="020B0503020204020204" pitchFamily="34" charset="-122"/>
                  <a:ea typeface="微软雅黑" panose="020B0503020204020204" pitchFamily="34" charset="-122"/>
                </a:rPr>
                <a:t>第四阶段</a:t>
              </a:r>
              <a:endParaRPr lang="zh-CN" altLang="en-US" sz="1400" b="1" dirty="0">
                <a:solidFill>
                  <a:schemeClr val="accent5"/>
                </a:solidFill>
                <a:latin typeface="微软雅黑" panose="020B0503020204020204" pitchFamily="34" charset="-122"/>
                <a:ea typeface="微软雅黑" panose="020B0503020204020204" pitchFamily="34" charset="-122"/>
              </a:endParaRPr>
            </a:p>
          </p:txBody>
        </p:sp>
        <p:sp>
          <p:nvSpPr>
            <p:cNvPr id="29" name="文本框 38"/>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30" name="文本框 39"/>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2" cstate="print"/>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cstate="print"/>
          <a:stretch>
            <a:fillRect/>
          </a:stretch>
        </p:blipFill>
        <p:spPr>
          <a:xfrm rot="10800000" flipH="1">
            <a:off x="5292080" y="457546"/>
            <a:ext cx="1523362" cy="52721"/>
          </a:xfrm>
          <a:prstGeom prst="rect">
            <a:avLst/>
          </a:prstGeom>
        </p:spPr>
      </p:pic>
    </p:spTree>
    <p:extLst>
      <p:ext uri="{BB962C8B-B14F-4D97-AF65-F5344CB8AC3E}">
        <p14:creationId xmlns:p14="http://schemas.microsoft.com/office/powerpoint/2010/main" xmlns="" val="3221663974"/>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anim calcmode="lin" valueType="num">
                                      <p:cBhvr>
                                        <p:cTn id="17" dur="500" fill="hold"/>
                                        <p:tgtEl>
                                          <p:spTgt spid="4"/>
                                        </p:tgtEl>
                                        <p:attrNameLst>
                                          <p:attrName>ppt_x</p:attrName>
                                        </p:attrNameLst>
                                      </p:cBhvr>
                                      <p:tavLst>
                                        <p:tav tm="0">
                                          <p:val>
                                            <p:strVal val="#ppt_x"/>
                                          </p:val>
                                        </p:tav>
                                        <p:tav tm="100000">
                                          <p:val>
                                            <p:strVal val="#ppt_x"/>
                                          </p:val>
                                        </p:tav>
                                      </p:tavLst>
                                    </p:anim>
                                    <p:anim calcmode="lin" valueType="num">
                                      <p:cBhvr>
                                        <p:cTn id="18" dur="500" fill="hold"/>
                                        <p:tgtEl>
                                          <p:spTgt spid="4"/>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30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anim calcmode="lin" valueType="num">
                                      <p:cBhvr>
                                        <p:cTn id="22" dur="500" fill="hold"/>
                                        <p:tgtEl>
                                          <p:spTgt spid="10"/>
                                        </p:tgtEl>
                                        <p:attrNameLst>
                                          <p:attrName>ppt_x</p:attrName>
                                        </p:attrNameLst>
                                      </p:cBhvr>
                                      <p:tavLst>
                                        <p:tav tm="0">
                                          <p:val>
                                            <p:strVal val="#ppt_x"/>
                                          </p:val>
                                        </p:tav>
                                        <p:tav tm="100000">
                                          <p:val>
                                            <p:strVal val="#ppt_x"/>
                                          </p:val>
                                        </p:tav>
                                      </p:tavLst>
                                    </p:anim>
                                    <p:anim calcmode="lin" valueType="num">
                                      <p:cBhvr>
                                        <p:cTn id="23" dur="500" fill="hold"/>
                                        <p:tgtEl>
                                          <p:spTgt spid="10"/>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30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anim calcmode="lin" valueType="num">
                                      <p:cBhvr>
                                        <p:cTn id="27" dur="500" fill="hold"/>
                                        <p:tgtEl>
                                          <p:spTgt spid="11"/>
                                        </p:tgtEl>
                                        <p:attrNameLst>
                                          <p:attrName>ppt_x</p:attrName>
                                        </p:attrNameLst>
                                      </p:cBhvr>
                                      <p:tavLst>
                                        <p:tav tm="0">
                                          <p:val>
                                            <p:strVal val="#ppt_x"/>
                                          </p:val>
                                        </p:tav>
                                        <p:tav tm="100000">
                                          <p:val>
                                            <p:strVal val="#ppt_x"/>
                                          </p:val>
                                        </p:tav>
                                      </p:tavLst>
                                    </p:anim>
                                    <p:anim calcmode="lin" valueType="num">
                                      <p:cBhvr>
                                        <p:cTn id="28" dur="500" fill="hold"/>
                                        <p:tgtEl>
                                          <p:spTgt spid="11"/>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60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anim calcmode="lin" valueType="num">
                                      <p:cBhvr>
                                        <p:cTn id="32" dur="500" fill="hold"/>
                                        <p:tgtEl>
                                          <p:spTgt spid="17"/>
                                        </p:tgtEl>
                                        <p:attrNameLst>
                                          <p:attrName>ppt_x</p:attrName>
                                        </p:attrNameLst>
                                      </p:cBhvr>
                                      <p:tavLst>
                                        <p:tav tm="0">
                                          <p:val>
                                            <p:strVal val="#ppt_x"/>
                                          </p:val>
                                        </p:tav>
                                        <p:tav tm="100000">
                                          <p:val>
                                            <p:strVal val="#ppt_x"/>
                                          </p:val>
                                        </p:tav>
                                      </p:tavLst>
                                    </p:anim>
                                    <p:anim calcmode="lin" valueType="num">
                                      <p:cBhvr>
                                        <p:cTn id="33" dur="500" fill="hold"/>
                                        <p:tgtEl>
                                          <p:spTgt spid="17"/>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60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anim calcmode="lin" valueType="num">
                                      <p:cBhvr>
                                        <p:cTn id="37" dur="500" fill="hold"/>
                                        <p:tgtEl>
                                          <p:spTgt spid="18"/>
                                        </p:tgtEl>
                                        <p:attrNameLst>
                                          <p:attrName>ppt_x</p:attrName>
                                        </p:attrNameLst>
                                      </p:cBhvr>
                                      <p:tavLst>
                                        <p:tav tm="0">
                                          <p:val>
                                            <p:strVal val="#ppt_x"/>
                                          </p:val>
                                        </p:tav>
                                        <p:tav tm="100000">
                                          <p:val>
                                            <p:strVal val="#ppt_x"/>
                                          </p:val>
                                        </p:tav>
                                      </p:tavLst>
                                    </p:anim>
                                    <p:anim calcmode="lin" valueType="num">
                                      <p:cBhvr>
                                        <p:cTn id="38" dur="500" fill="hold"/>
                                        <p:tgtEl>
                                          <p:spTgt spid="18"/>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90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anim calcmode="lin" valueType="num">
                                      <p:cBhvr>
                                        <p:cTn id="42" dur="500" fill="hold"/>
                                        <p:tgtEl>
                                          <p:spTgt spid="24"/>
                                        </p:tgtEl>
                                        <p:attrNameLst>
                                          <p:attrName>ppt_x</p:attrName>
                                        </p:attrNameLst>
                                      </p:cBhvr>
                                      <p:tavLst>
                                        <p:tav tm="0">
                                          <p:val>
                                            <p:strVal val="#ppt_x"/>
                                          </p:val>
                                        </p:tav>
                                        <p:tav tm="100000">
                                          <p:val>
                                            <p:strVal val="#ppt_x"/>
                                          </p:val>
                                        </p:tav>
                                      </p:tavLst>
                                    </p:anim>
                                    <p:anim calcmode="lin" valueType="num">
                                      <p:cBhvr>
                                        <p:cTn id="43" dur="500" fill="hold"/>
                                        <p:tgtEl>
                                          <p:spTgt spid="24"/>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90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anim calcmode="lin" valueType="num">
                                      <p:cBhvr>
                                        <p:cTn id="47" dur="500" fill="hold"/>
                                        <p:tgtEl>
                                          <p:spTgt spid="25"/>
                                        </p:tgtEl>
                                        <p:attrNameLst>
                                          <p:attrName>ppt_x</p:attrName>
                                        </p:attrNameLst>
                                      </p:cBhvr>
                                      <p:tavLst>
                                        <p:tav tm="0">
                                          <p:val>
                                            <p:strVal val="#ppt_x"/>
                                          </p:val>
                                        </p:tav>
                                        <p:tav tm="100000">
                                          <p:val>
                                            <p:strVal val="#ppt_x"/>
                                          </p:val>
                                        </p:tav>
                                      </p:tavLst>
                                    </p:anim>
                                    <p:anim calcmode="lin" valueType="num">
                                      <p:cBhvr>
                                        <p:cTn id="48"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animBg="1"/>
      <p:bldP spid="17" grpId="0" animBg="1"/>
      <p:bldP spid="2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3568" y="777138"/>
            <a:ext cx="1905000" cy="642484"/>
          </a:xfrm>
          <a:prstGeom prst="rect">
            <a:avLst/>
          </a:prstGeom>
          <a:noFill/>
        </p:spPr>
        <p:txBody>
          <a:bodyPr wrap="square" lIns="57150" tIns="28575" rIns="57150" bIns="28575" rtlCol="0">
            <a:spAutoFit/>
          </a:bodyPr>
          <a:lstStyle/>
          <a:p>
            <a:r>
              <a:rPr lang="zh-CN" altLang="en-US" sz="3800" b="1" dirty="0" smtClean="0">
                <a:solidFill>
                  <a:schemeClr val="accent3"/>
                </a:solidFill>
                <a:latin typeface="微软雅黑" panose="020B0503020204020204" pitchFamily="34" charset="-122"/>
                <a:ea typeface="微软雅黑" panose="020B0503020204020204" pitchFamily="34" charset="-122"/>
              </a:rPr>
              <a:t>目 录</a:t>
            </a:r>
            <a:endParaRPr lang="en-US" sz="3800" b="1" dirty="0">
              <a:solidFill>
                <a:schemeClr val="accent3"/>
              </a:solidFill>
              <a:latin typeface="微软雅黑" panose="020B0503020204020204" pitchFamily="34" charset="-122"/>
              <a:ea typeface="微软雅黑" panose="020B0503020204020204" pitchFamily="34" charset="-122"/>
            </a:endParaRPr>
          </a:p>
        </p:txBody>
      </p:sp>
      <p:cxnSp>
        <p:nvCxnSpPr>
          <p:cNvPr id="5" name="Straight Connector 22"/>
          <p:cNvCxnSpPr/>
          <p:nvPr/>
        </p:nvCxnSpPr>
        <p:spPr>
          <a:xfrm>
            <a:off x="507901" y="1411926"/>
            <a:ext cx="204787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53"/>
          <p:cNvCxnSpPr/>
          <p:nvPr/>
        </p:nvCxnSpPr>
        <p:spPr>
          <a:xfrm>
            <a:off x="1071563" y="1419622"/>
            <a:ext cx="0" cy="126236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55"/>
          <p:cNvCxnSpPr/>
          <p:nvPr/>
        </p:nvCxnSpPr>
        <p:spPr>
          <a:xfrm flipV="1">
            <a:off x="1071562" y="2322094"/>
            <a:ext cx="1404938" cy="36548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57"/>
          <p:cNvCxnSpPr/>
          <p:nvPr/>
        </p:nvCxnSpPr>
        <p:spPr>
          <a:xfrm>
            <a:off x="2786063" y="2790699"/>
            <a:ext cx="0" cy="24638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58"/>
          <p:cNvCxnSpPr/>
          <p:nvPr/>
        </p:nvCxnSpPr>
        <p:spPr>
          <a:xfrm flipV="1">
            <a:off x="2786062" y="2677188"/>
            <a:ext cx="1404938" cy="36548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60"/>
          <p:cNvCxnSpPr/>
          <p:nvPr/>
        </p:nvCxnSpPr>
        <p:spPr>
          <a:xfrm>
            <a:off x="4466359" y="3145793"/>
            <a:ext cx="0" cy="24638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61"/>
          <p:cNvCxnSpPr/>
          <p:nvPr/>
        </p:nvCxnSpPr>
        <p:spPr>
          <a:xfrm flipV="1">
            <a:off x="4466359" y="3032281"/>
            <a:ext cx="1404938" cy="36548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63"/>
          <p:cNvCxnSpPr/>
          <p:nvPr/>
        </p:nvCxnSpPr>
        <p:spPr>
          <a:xfrm>
            <a:off x="6191250" y="3500886"/>
            <a:ext cx="0" cy="24638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64"/>
          <p:cNvCxnSpPr/>
          <p:nvPr/>
        </p:nvCxnSpPr>
        <p:spPr>
          <a:xfrm flipV="1">
            <a:off x="6191250" y="3387375"/>
            <a:ext cx="1404938" cy="36548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5" name="Rectangle 71"/>
          <p:cNvSpPr/>
          <p:nvPr/>
        </p:nvSpPr>
        <p:spPr>
          <a:xfrm>
            <a:off x="1035174" y="3895985"/>
            <a:ext cx="3752850" cy="403957"/>
          </a:xfrm>
          <a:prstGeom prst="rect">
            <a:avLst/>
          </a:prstGeom>
        </p:spPr>
        <p:txBody>
          <a:bodyPr wrap="square" lIns="57150" tIns="28575" rIns="57150" bIns="28575">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Rectangle 7"/>
          <p:cNvSpPr/>
          <p:nvPr/>
        </p:nvSpPr>
        <p:spPr>
          <a:xfrm rot="5400000" flipH="1" flipV="1">
            <a:off x="4176875" y="-3303876"/>
            <a:ext cx="1716558" cy="8285516"/>
          </a:xfrm>
          <a:custGeom>
            <a:avLst/>
            <a:gdLst>
              <a:gd name="connsiteX0" fmla="*/ 0 w 363073"/>
              <a:gd name="connsiteY0" fmla="*/ 0 h 2571749"/>
              <a:gd name="connsiteX1" fmla="*/ 363073 w 363073"/>
              <a:gd name="connsiteY1" fmla="*/ 0 h 2571749"/>
              <a:gd name="connsiteX2" fmla="*/ 363073 w 363073"/>
              <a:gd name="connsiteY2" fmla="*/ 2571749 h 2571749"/>
              <a:gd name="connsiteX3" fmla="*/ 0 w 363073"/>
              <a:gd name="connsiteY3" fmla="*/ 2571749 h 2571749"/>
              <a:gd name="connsiteX4" fmla="*/ 0 w 363073"/>
              <a:gd name="connsiteY4" fmla="*/ 0 h 2571749"/>
              <a:gd name="connsiteX0" fmla="*/ 0 w 363073"/>
              <a:gd name="connsiteY0" fmla="*/ 2571749 h 2571749"/>
              <a:gd name="connsiteX1" fmla="*/ 363073 w 363073"/>
              <a:gd name="connsiteY1" fmla="*/ 0 h 2571749"/>
              <a:gd name="connsiteX2" fmla="*/ 363073 w 363073"/>
              <a:gd name="connsiteY2" fmla="*/ 2571749 h 2571749"/>
              <a:gd name="connsiteX3" fmla="*/ 0 w 363073"/>
              <a:gd name="connsiteY3" fmla="*/ 2571749 h 2571749"/>
              <a:gd name="connsiteX0" fmla="*/ 0 w 2261321"/>
              <a:gd name="connsiteY0" fmla="*/ 5152904 h 5152904"/>
              <a:gd name="connsiteX1" fmla="*/ 2261321 w 2261321"/>
              <a:gd name="connsiteY1" fmla="*/ 0 h 5152904"/>
              <a:gd name="connsiteX2" fmla="*/ 2261321 w 2261321"/>
              <a:gd name="connsiteY2" fmla="*/ 2571749 h 5152904"/>
              <a:gd name="connsiteX3" fmla="*/ 0 w 2261321"/>
              <a:gd name="connsiteY3" fmla="*/ 5152904 h 5152904"/>
              <a:gd name="connsiteX0" fmla="*/ 0 w 2284470"/>
              <a:gd name="connsiteY0" fmla="*/ 5152904 h 5164478"/>
              <a:gd name="connsiteX1" fmla="*/ 2261321 w 2284470"/>
              <a:gd name="connsiteY1" fmla="*/ 0 h 5164478"/>
              <a:gd name="connsiteX2" fmla="*/ 2284470 w 2284470"/>
              <a:gd name="connsiteY2" fmla="*/ 5164478 h 5164478"/>
              <a:gd name="connsiteX3" fmla="*/ 0 w 2284470"/>
              <a:gd name="connsiteY3" fmla="*/ 5152904 h 5164478"/>
              <a:gd name="connsiteX0" fmla="*/ 0 w 3800753"/>
              <a:gd name="connsiteY0" fmla="*/ 5129755 h 5164478"/>
              <a:gd name="connsiteX1" fmla="*/ 3777604 w 3800753"/>
              <a:gd name="connsiteY1" fmla="*/ 0 h 5164478"/>
              <a:gd name="connsiteX2" fmla="*/ 3800753 w 3800753"/>
              <a:gd name="connsiteY2" fmla="*/ 5164478 h 5164478"/>
              <a:gd name="connsiteX3" fmla="*/ 0 w 3800753"/>
              <a:gd name="connsiteY3" fmla="*/ 5129755 h 5164478"/>
              <a:gd name="connsiteX0" fmla="*/ 0 w 4066970"/>
              <a:gd name="connsiteY0" fmla="*/ 5152904 h 5164478"/>
              <a:gd name="connsiteX1" fmla="*/ 4043821 w 4066970"/>
              <a:gd name="connsiteY1" fmla="*/ 0 h 5164478"/>
              <a:gd name="connsiteX2" fmla="*/ 4066970 w 4066970"/>
              <a:gd name="connsiteY2" fmla="*/ 5164478 h 5164478"/>
              <a:gd name="connsiteX3" fmla="*/ 0 w 4066970"/>
              <a:gd name="connsiteY3" fmla="*/ 5152904 h 5164478"/>
              <a:gd name="connsiteX0" fmla="*/ 0 w 4130470"/>
              <a:gd name="connsiteY0" fmla="*/ 5152904 h 5164478"/>
              <a:gd name="connsiteX1" fmla="*/ 4107321 w 4130470"/>
              <a:gd name="connsiteY1" fmla="*/ 0 h 5164478"/>
              <a:gd name="connsiteX2" fmla="*/ 4130470 w 4130470"/>
              <a:gd name="connsiteY2" fmla="*/ 5164478 h 5164478"/>
              <a:gd name="connsiteX3" fmla="*/ 0 w 4130470"/>
              <a:gd name="connsiteY3" fmla="*/ 5152904 h 5164478"/>
              <a:gd name="connsiteX0" fmla="*/ 0 w 4867070"/>
              <a:gd name="connsiteY0" fmla="*/ 5152904 h 5164478"/>
              <a:gd name="connsiteX1" fmla="*/ 4843921 w 4867070"/>
              <a:gd name="connsiteY1" fmla="*/ 0 h 5164478"/>
              <a:gd name="connsiteX2" fmla="*/ 4867070 w 4867070"/>
              <a:gd name="connsiteY2" fmla="*/ 5164478 h 5164478"/>
              <a:gd name="connsiteX3" fmla="*/ 0 w 4867070"/>
              <a:gd name="connsiteY3" fmla="*/ 5152904 h 5164478"/>
              <a:gd name="connsiteX0" fmla="*/ 0 w 4867070"/>
              <a:gd name="connsiteY0" fmla="*/ 5152904 h 5164478"/>
              <a:gd name="connsiteX1" fmla="*/ 4843921 w 4867070"/>
              <a:gd name="connsiteY1" fmla="*/ 0 h 5164478"/>
              <a:gd name="connsiteX2" fmla="*/ 4867070 w 4867070"/>
              <a:gd name="connsiteY2" fmla="*/ 5164478 h 5164478"/>
              <a:gd name="connsiteX3" fmla="*/ 0 w 4867070"/>
              <a:gd name="connsiteY3" fmla="*/ 5152904 h 5164478"/>
              <a:gd name="connsiteX0" fmla="*/ 0 w 4884843"/>
              <a:gd name="connsiteY0" fmla="*/ 5188447 h 5188447"/>
              <a:gd name="connsiteX1" fmla="*/ 4861694 w 4884843"/>
              <a:gd name="connsiteY1" fmla="*/ 0 h 5188447"/>
              <a:gd name="connsiteX2" fmla="*/ 4884843 w 4884843"/>
              <a:gd name="connsiteY2" fmla="*/ 5164478 h 5188447"/>
              <a:gd name="connsiteX3" fmla="*/ 0 w 4884843"/>
              <a:gd name="connsiteY3" fmla="*/ 5188447 h 5188447"/>
              <a:gd name="connsiteX0" fmla="*/ 0 w 4861694"/>
              <a:gd name="connsiteY0" fmla="*/ 5188447 h 5188447"/>
              <a:gd name="connsiteX1" fmla="*/ 4861694 w 4861694"/>
              <a:gd name="connsiteY1" fmla="*/ 0 h 5188447"/>
              <a:gd name="connsiteX2" fmla="*/ 4849299 w 4861694"/>
              <a:gd name="connsiteY2" fmla="*/ 5182251 h 5188447"/>
              <a:gd name="connsiteX3" fmla="*/ 0 w 4861694"/>
              <a:gd name="connsiteY3" fmla="*/ 5188447 h 5188447"/>
              <a:gd name="connsiteX0" fmla="*/ 0 w 4875644"/>
              <a:gd name="connsiteY0" fmla="*/ 5188447 h 5199465"/>
              <a:gd name="connsiteX1" fmla="*/ 4861694 w 4875644"/>
              <a:gd name="connsiteY1" fmla="*/ 0 h 5199465"/>
              <a:gd name="connsiteX2" fmla="*/ 4875118 w 4875644"/>
              <a:gd name="connsiteY2" fmla="*/ 5199465 h 5199465"/>
              <a:gd name="connsiteX3" fmla="*/ 0 w 4875644"/>
              <a:gd name="connsiteY3" fmla="*/ 5188447 h 5199465"/>
              <a:gd name="connsiteX0" fmla="*/ 0 w 4875936"/>
              <a:gd name="connsiteY0" fmla="*/ 5214268 h 5225286"/>
              <a:gd name="connsiteX1" fmla="*/ 4870305 w 4875936"/>
              <a:gd name="connsiteY1" fmla="*/ 0 h 5225286"/>
              <a:gd name="connsiteX2" fmla="*/ 4875118 w 4875936"/>
              <a:gd name="connsiteY2" fmla="*/ 5225286 h 5225286"/>
              <a:gd name="connsiteX3" fmla="*/ 0 w 4875936"/>
              <a:gd name="connsiteY3" fmla="*/ 5214268 h 5225286"/>
              <a:gd name="connsiteX0" fmla="*/ 0 w 4870304"/>
              <a:gd name="connsiteY0" fmla="*/ 5214268 h 5216678"/>
              <a:gd name="connsiteX1" fmla="*/ 4870305 w 4870304"/>
              <a:gd name="connsiteY1" fmla="*/ 0 h 5216678"/>
              <a:gd name="connsiteX2" fmla="*/ 4866513 w 4870304"/>
              <a:gd name="connsiteY2" fmla="*/ 5216678 h 5216678"/>
              <a:gd name="connsiteX3" fmla="*/ 0 w 4870304"/>
              <a:gd name="connsiteY3" fmla="*/ 5214268 h 5216678"/>
            </a:gdLst>
            <a:ahLst/>
            <a:cxnLst>
              <a:cxn ang="0">
                <a:pos x="connsiteX0" y="connsiteY0"/>
              </a:cxn>
              <a:cxn ang="0">
                <a:pos x="connsiteX1" y="connsiteY1"/>
              </a:cxn>
              <a:cxn ang="0">
                <a:pos x="connsiteX2" y="connsiteY2"/>
              </a:cxn>
              <a:cxn ang="0">
                <a:pos x="connsiteX3" y="connsiteY3"/>
              </a:cxn>
            </a:cxnLst>
            <a:rect l="l" t="t" r="r" b="b"/>
            <a:pathLst>
              <a:path w="4870304" h="5216678">
                <a:moveTo>
                  <a:pt x="0" y="5214268"/>
                </a:moveTo>
                <a:lnTo>
                  <a:pt x="4870305" y="0"/>
                </a:lnTo>
                <a:cubicBezTo>
                  <a:pt x="4866173" y="1727417"/>
                  <a:pt x="4870645" y="3489261"/>
                  <a:pt x="4866513" y="5216678"/>
                </a:cubicBezTo>
                <a:lnTo>
                  <a:pt x="0" y="5214268"/>
                </a:lnTo>
                <a:close/>
              </a:path>
            </a:pathLst>
          </a:custGeom>
          <a:solidFill>
            <a:schemeClr val="accent3"/>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latin typeface="+mn-ea"/>
            </a:endParaRPr>
          </a:p>
        </p:txBody>
      </p:sp>
      <p:grpSp>
        <p:nvGrpSpPr>
          <p:cNvPr id="32" name="组合 31"/>
          <p:cNvGrpSpPr/>
          <p:nvPr/>
        </p:nvGrpSpPr>
        <p:grpSpPr>
          <a:xfrm>
            <a:off x="2079721" y="1743075"/>
            <a:ext cx="1082378" cy="1082376"/>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椭圆 3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TextBox 34"/>
          <p:cNvSpPr txBox="1"/>
          <p:nvPr/>
        </p:nvSpPr>
        <p:spPr>
          <a:xfrm>
            <a:off x="2072553" y="2176541"/>
            <a:ext cx="1120428" cy="215444"/>
          </a:xfrm>
          <a:prstGeom prst="rect">
            <a:avLst/>
          </a:prstGeom>
          <a:noFill/>
        </p:spPr>
        <p:txBody>
          <a:bodyPr wrap="square" lIns="0" tIns="0" rIns="0" bIns="0" rtlCol="0">
            <a:spAutoFit/>
          </a:bodyPr>
          <a:lstStyle/>
          <a:p>
            <a:pPr algn="ctr"/>
            <a:r>
              <a:rPr lang="zh-CN" altLang="en-US" sz="1400" b="1" dirty="0" smtClean="0">
                <a:solidFill>
                  <a:schemeClr val="accent1"/>
                </a:solidFill>
                <a:latin typeface="微软雅黑" pitchFamily="34" charset="-122"/>
                <a:ea typeface="微软雅黑" pitchFamily="34" charset="-122"/>
              </a:rPr>
              <a:t>关于我们</a:t>
            </a:r>
            <a:endParaRPr lang="zh-CN" altLang="en-US" sz="1400" b="1" dirty="0">
              <a:solidFill>
                <a:schemeClr val="accent1"/>
              </a:solidFill>
              <a:latin typeface="微软雅黑" pitchFamily="34" charset="-122"/>
              <a:ea typeface="微软雅黑" pitchFamily="34" charset="-122"/>
            </a:endParaRPr>
          </a:p>
        </p:txBody>
      </p:sp>
      <p:grpSp>
        <p:nvGrpSpPr>
          <p:cNvPr id="36" name="组合 35"/>
          <p:cNvGrpSpPr/>
          <p:nvPr/>
        </p:nvGrpSpPr>
        <p:grpSpPr>
          <a:xfrm>
            <a:off x="3931362" y="2129466"/>
            <a:ext cx="1066802" cy="1066800"/>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椭圆 3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TextBox 40"/>
          <p:cNvSpPr txBox="1"/>
          <p:nvPr/>
        </p:nvSpPr>
        <p:spPr>
          <a:xfrm>
            <a:off x="3914726" y="2555144"/>
            <a:ext cx="1120428" cy="215444"/>
          </a:xfrm>
          <a:prstGeom prst="rect">
            <a:avLst/>
          </a:prstGeom>
          <a:noFill/>
        </p:spPr>
        <p:txBody>
          <a:bodyPr wrap="square" lIns="0" tIns="0" rIns="0" bIns="0" rtlCol="0">
            <a:spAutoFit/>
          </a:bodyPr>
          <a:lstStyle/>
          <a:p>
            <a:pPr algn="ctr"/>
            <a:r>
              <a:rPr lang="zh-CN" altLang="en-US" sz="1400" b="1" dirty="0" smtClean="0">
                <a:solidFill>
                  <a:schemeClr val="accent3"/>
                </a:solidFill>
                <a:latin typeface="微软雅黑" pitchFamily="34" charset="-122"/>
                <a:ea typeface="微软雅黑" pitchFamily="34" charset="-122"/>
              </a:rPr>
              <a:t>年终总结</a:t>
            </a:r>
            <a:endParaRPr lang="zh-CN" altLang="en-US" sz="1400" b="1" dirty="0">
              <a:solidFill>
                <a:schemeClr val="accent3"/>
              </a:solidFill>
              <a:latin typeface="微软雅黑" pitchFamily="34" charset="-122"/>
              <a:ea typeface="微软雅黑" pitchFamily="34" charset="-122"/>
            </a:endParaRPr>
          </a:p>
        </p:txBody>
      </p:sp>
      <p:grpSp>
        <p:nvGrpSpPr>
          <p:cNvPr id="42" name="组合 41"/>
          <p:cNvGrpSpPr/>
          <p:nvPr/>
        </p:nvGrpSpPr>
        <p:grpSpPr>
          <a:xfrm>
            <a:off x="5631648" y="2530057"/>
            <a:ext cx="1066802" cy="1066800"/>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椭圆 4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TextBox 44"/>
          <p:cNvSpPr txBox="1"/>
          <p:nvPr/>
        </p:nvSpPr>
        <p:spPr>
          <a:xfrm>
            <a:off x="5611961" y="2951319"/>
            <a:ext cx="1120428" cy="215444"/>
          </a:xfrm>
          <a:prstGeom prst="rect">
            <a:avLst/>
          </a:prstGeom>
          <a:noFill/>
        </p:spPr>
        <p:txBody>
          <a:bodyPr wrap="square" lIns="0" tIns="0" rIns="0" bIns="0" rtlCol="0">
            <a:spAutoFit/>
          </a:bodyPr>
          <a:lstStyle/>
          <a:p>
            <a:pPr algn="ctr"/>
            <a:r>
              <a:rPr lang="zh-CN" altLang="en-US" sz="1400" b="1" dirty="0" smtClean="0">
                <a:solidFill>
                  <a:schemeClr val="accent4"/>
                </a:solidFill>
                <a:latin typeface="微软雅黑" pitchFamily="34" charset="-122"/>
                <a:ea typeface="微软雅黑" pitchFamily="34" charset="-122"/>
              </a:rPr>
              <a:t>工作计划</a:t>
            </a:r>
            <a:endParaRPr lang="zh-CN" altLang="en-US" sz="1400" b="1" dirty="0">
              <a:solidFill>
                <a:schemeClr val="accent4"/>
              </a:solidFill>
              <a:latin typeface="微软雅黑" pitchFamily="34" charset="-122"/>
              <a:ea typeface="微软雅黑" pitchFamily="34" charset="-122"/>
            </a:endParaRPr>
          </a:p>
        </p:txBody>
      </p:sp>
      <p:grpSp>
        <p:nvGrpSpPr>
          <p:cNvPr id="46" name="组合 45"/>
          <p:cNvGrpSpPr/>
          <p:nvPr/>
        </p:nvGrpSpPr>
        <p:grpSpPr>
          <a:xfrm>
            <a:off x="7380924" y="2874482"/>
            <a:ext cx="1066802" cy="1066800"/>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椭圆 4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TextBox 48"/>
          <p:cNvSpPr txBox="1"/>
          <p:nvPr/>
        </p:nvSpPr>
        <p:spPr>
          <a:xfrm>
            <a:off x="7380312" y="3292410"/>
            <a:ext cx="1120428" cy="215444"/>
          </a:xfrm>
          <a:prstGeom prst="rect">
            <a:avLst/>
          </a:prstGeom>
          <a:noFill/>
        </p:spPr>
        <p:txBody>
          <a:bodyPr wrap="square" lIns="0" tIns="0" rIns="0" bIns="0" rtlCol="0">
            <a:spAutoFit/>
          </a:bodyPr>
          <a:lstStyle/>
          <a:p>
            <a:pPr algn="ctr"/>
            <a:r>
              <a:rPr lang="zh-CN" altLang="en-US" sz="1400" b="1" dirty="0" smtClean="0">
                <a:solidFill>
                  <a:schemeClr val="accent1"/>
                </a:solidFill>
                <a:latin typeface="微软雅黑" pitchFamily="34" charset="-122"/>
                <a:ea typeface="微软雅黑" pitchFamily="34" charset="-122"/>
              </a:rPr>
              <a:t>结束语</a:t>
            </a:r>
            <a:endParaRPr lang="zh-CN" altLang="en-US" sz="14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xmlns="" val="1552766917"/>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up)">
                                      <p:cBhvr>
                                        <p:cTn id="15" dur="500"/>
                                        <p:tgtEl>
                                          <p:spTgt spid="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000"/>
                            </p:stCondLst>
                            <p:childTnLst>
                              <p:par>
                                <p:cTn id="21" presetID="53" presetClass="entr" presetSubtype="528"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p:cTn id="23" dur="500" fill="hold"/>
                                        <p:tgtEl>
                                          <p:spTgt spid="32"/>
                                        </p:tgtEl>
                                        <p:attrNameLst>
                                          <p:attrName>ppt_w</p:attrName>
                                        </p:attrNameLst>
                                      </p:cBhvr>
                                      <p:tavLst>
                                        <p:tav tm="0">
                                          <p:val>
                                            <p:fltVal val="0"/>
                                          </p:val>
                                        </p:tav>
                                        <p:tav tm="100000">
                                          <p:val>
                                            <p:strVal val="#ppt_w"/>
                                          </p:val>
                                        </p:tav>
                                      </p:tavLst>
                                    </p:anim>
                                    <p:anim calcmode="lin" valueType="num">
                                      <p:cBhvr>
                                        <p:cTn id="24" dur="500" fill="hold"/>
                                        <p:tgtEl>
                                          <p:spTgt spid="32"/>
                                        </p:tgtEl>
                                        <p:attrNameLst>
                                          <p:attrName>ppt_h</p:attrName>
                                        </p:attrNameLst>
                                      </p:cBhvr>
                                      <p:tavLst>
                                        <p:tav tm="0">
                                          <p:val>
                                            <p:fltVal val="0"/>
                                          </p:val>
                                        </p:tav>
                                        <p:tav tm="100000">
                                          <p:val>
                                            <p:strVal val="#ppt_h"/>
                                          </p:val>
                                        </p:tav>
                                      </p:tavLst>
                                    </p:anim>
                                    <p:animEffect transition="in" filter="fade">
                                      <p:cBhvr>
                                        <p:cTn id="25" dur="500"/>
                                        <p:tgtEl>
                                          <p:spTgt spid="32"/>
                                        </p:tgtEl>
                                      </p:cBhvr>
                                    </p:animEffect>
                                    <p:anim calcmode="lin" valueType="num">
                                      <p:cBhvr>
                                        <p:cTn id="26" dur="500" fill="hold"/>
                                        <p:tgtEl>
                                          <p:spTgt spid="32"/>
                                        </p:tgtEl>
                                        <p:attrNameLst>
                                          <p:attrName>ppt_x</p:attrName>
                                        </p:attrNameLst>
                                      </p:cBhvr>
                                      <p:tavLst>
                                        <p:tav tm="0">
                                          <p:val>
                                            <p:fltVal val="0.5"/>
                                          </p:val>
                                        </p:tav>
                                        <p:tav tm="100000">
                                          <p:val>
                                            <p:strVal val="#ppt_x"/>
                                          </p:val>
                                        </p:tav>
                                      </p:tavLst>
                                    </p:anim>
                                    <p:anim calcmode="lin" valueType="num">
                                      <p:cBhvr>
                                        <p:cTn id="27" dur="500" fill="hold"/>
                                        <p:tgtEl>
                                          <p:spTgt spid="32"/>
                                        </p:tgtEl>
                                        <p:attrNameLst>
                                          <p:attrName>ppt_y</p:attrName>
                                        </p:attrNameLst>
                                      </p:cBhvr>
                                      <p:tavLst>
                                        <p:tav tm="0">
                                          <p:val>
                                            <p:fltVal val="0.5"/>
                                          </p:val>
                                        </p:tav>
                                        <p:tav tm="100000">
                                          <p:val>
                                            <p:strVal val="#ppt_y"/>
                                          </p:val>
                                        </p:tav>
                                      </p:tavLst>
                                    </p:anim>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500"/>
                                        <p:tgtEl>
                                          <p:spTgt spid="35"/>
                                        </p:tgtEl>
                                      </p:cBhvr>
                                    </p:animEffect>
                                    <p:anim calcmode="lin" valueType="num">
                                      <p:cBhvr>
                                        <p:cTn id="32" dur="500" fill="hold"/>
                                        <p:tgtEl>
                                          <p:spTgt spid="35"/>
                                        </p:tgtEl>
                                        <p:attrNameLst>
                                          <p:attrName>ppt_x</p:attrName>
                                        </p:attrNameLst>
                                      </p:cBhvr>
                                      <p:tavLst>
                                        <p:tav tm="0">
                                          <p:val>
                                            <p:strVal val="#ppt_x"/>
                                          </p:val>
                                        </p:tav>
                                        <p:tav tm="100000">
                                          <p:val>
                                            <p:strVal val="#ppt_x"/>
                                          </p:val>
                                        </p:tav>
                                      </p:tavLst>
                                    </p:anim>
                                    <p:anim calcmode="lin" valueType="num">
                                      <p:cBhvr>
                                        <p:cTn id="33" dur="500" fill="hold"/>
                                        <p:tgtEl>
                                          <p:spTgt spid="35"/>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2" presetClass="entr" presetSubtype="1"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up)">
                                      <p:cBhvr>
                                        <p:cTn id="37" dur="500"/>
                                        <p:tgtEl>
                                          <p:spTgt spid="9"/>
                                        </p:tgtEl>
                                      </p:cBhvr>
                                    </p:animEffect>
                                  </p:childTnLst>
                                </p:cTn>
                              </p:par>
                            </p:childTnLst>
                          </p:cTn>
                        </p:par>
                        <p:par>
                          <p:cTn id="38" fill="hold">
                            <p:stCondLst>
                              <p:cond delay="3500"/>
                            </p:stCondLst>
                            <p:childTnLst>
                              <p:par>
                                <p:cTn id="39" presetID="22" presetClass="entr" presetSubtype="8"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500"/>
                                        <p:tgtEl>
                                          <p:spTgt spid="10"/>
                                        </p:tgtEl>
                                      </p:cBhvr>
                                    </p:animEffect>
                                  </p:childTnLst>
                                </p:cTn>
                              </p:par>
                            </p:childTnLst>
                          </p:cTn>
                        </p:par>
                        <p:par>
                          <p:cTn id="42" fill="hold">
                            <p:stCondLst>
                              <p:cond delay="4000"/>
                            </p:stCondLst>
                            <p:childTnLst>
                              <p:par>
                                <p:cTn id="43" presetID="53" presetClass="entr" presetSubtype="528" fill="hold" nodeType="afterEffect">
                                  <p:stCondLst>
                                    <p:cond delay="0"/>
                                  </p:stCondLst>
                                  <p:childTnLst>
                                    <p:set>
                                      <p:cBhvr>
                                        <p:cTn id="44" dur="1" fill="hold">
                                          <p:stCondLst>
                                            <p:cond delay="0"/>
                                          </p:stCondLst>
                                        </p:cTn>
                                        <p:tgtEl>
                                          <p:spTgt spid="36"/>
                                        </p:tgtEl>
                                        <p:attrNameLst>
                                          <p:attrName>style.visibility</p:attrName>
                                        </p:attrNameLst>
                                      </p:cBhvr>
                                      <p:to>
                                        <p:strVal val="visible"/>
                                      </p:to>
                                    </p:set>
                                    <p:anim calcmode="lin" valueType="num">
                                      <p:cBhvr>
                                        <p:cTn id="45" dur="500" fill="hold"/>
                                        <p:tgtEl>
                                          <p:spTgt spid="36"/>
                                        </p:tgtEl>
                                        <p:attrNameLst>
                                          <p:attrName>ppt_w</p:attrName>
                                        </p:attrNameLst>
                                      </p:cBhvr>
                                      <p:tavLst>
                                        <p:tav tm="0">
                                          <p:val>
                                            <p:fltVal val="0"/>
                                          </p:val>
                                        </p:tav>
                                        <p:tav tm="100000">
                                          <p:val>
                                            <p:strVal val="#ppt_w"/>
                                          </p:val>
                                        </p:tav>
                                      </p:tavLst>
                                    </p:anim>
                                    <p:anim calcmode="lin" valueType="num">
                                      <p:cBhvr>
                                        <p:cTn id="46" dur="500" fill="hold"/>
                                        <p:tgtEl>
                                          <p:spTgt spid="36"/>
                                        </p:tgtEl>
                                        <p:attrNameLst>
                                          <p:attrName>ppt_h</p:attrName>
                                        </p:attrNameLst>
                                      </p:cBhvr>
                                      <p:tavLst>
                                        <p:tav tm="0">
                                          <p:val>
                                            <p:fltVal val="0"/>
                                          </p:val>
                                        </p:tav>
                                        <p:tav tm="100000">
                                          <p:val>
                                            <p:strVal val="#ppt_h"/>
                                          </p:val>
                                        </p:tav>
                                      </p:tavLst>
                                    </p:anim>
                                    <p:animEffect transition="in" filter="fade">
                                      <p:cBhvr>
                                        <p:cTn id="47" dur="500"/>
                                        <p:tgtEl>
                                          <p:spTgt spid="36"/>
                                        </p:tgtEl>
                                      </p:cBhvr>
                                    </p:animEffect>
                                    <p:anim calcmode="lin" valueType="num">
                                      <p:cBhvr>
                                        <p:cTn id="48" dur="500" fill="hold"/>
                                        <p:tgtEl>
                                          <p:spTgt spid="36"/>
                                        </p:tgtEl>
                                        <p:attrNameLst>
                                          <p:attrName>ppt_x</p:attrName>
                                        </p:attrNameLst>
                                      </p:cBhvr>
                                      <p:tavLst>
                                        <p:tav tm="0">
                                          <p:val>
                                            <p:fltVal val="0.5"/>
                                          </p:val>
                                        </p:tav>
                                        <p:tav tm="100000">
                                          <p:val>
                                            <p:strVal val="#ppt_x"/>
                                          </p:val>
                                        </p:tav>
                                      </p:tavLst>
                                    </p:anim>
                                    <p:anim calcmode="lin" valueType="num">
                                      <p:cBhvr>
                                        <p:cTn id="49" dur="500" fill="hold"/>
                                        <p:tgtEl>
                                          <p:spTgt spid="36"/>
                                        </p:tgtEl>
                                        <p:attrNameLst>
                                          <p:attrName>ppt_y</p:attrName>
                                        </p:attrNameLst>
                                      </p:cBhvr>
                                      <p:tavLst>
                                        <p:tav tm="0">
                                          <p:val>
                                            <p:fltVal val="0.5"/>
                                          </p:val>
                                        </p:tav>
                                        <p:tav tm="100000">
                                          <p:val>
                                            <p:strVal val="#ppt_y"/>
                                          </p:val>
                                        </p:tav>
                                      </p:tavLst>
                                    </p:anim>
                                  </p:childTnLst>
                                </p:cTn>
                              </p:par>
                            </p:childTnLst>
                          </p:cTn>
                        </p:par>
                        <p:par>
                          <p:cTn id="50" fill="hold">
                            <p:stCondLst>
                              <p:cond delay="4500"/>
                            </p:stCondLst>
                            <p:childTnLst>
                              <p:par>
                                <p:cTn id="51" presetID="42" presetClass="entr" presetSubtype="0"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fade">
                                      <p:cBhvr>
                                        <p:cTn id="53" dur="500"/>
                                        <p:tgtEl>
                                          <p:spTgt spid="41"/>
                                        </p:tgtEl>
                                      </p:cBhvr>
                                    </p:animEffect>
                                    <p:anim calcmode="lin" valueType="num">
                                      <p:cBhvr>
                                        <p:cTn id="54" dur="500" fill="hold"/>
                                        <p:tgtEl>
                                          <p:spTgt spid="41"/>
                                        </p:tgtEl>
                                        <p:attrNameLst>
                                          <p:attrName>ppt_x</p:attrName>
                                        </p:attrNameLst>
                                      </p:cBhvr>
                                      <p:tavLst>
                                        <p:tav tm="0">
                                          <p:val>
                                            <p:strVal val="#ppt_x"/>
                                          </p:val>
                                        </p:tav>
                                        <p:tav tm="100000">
                                          <p:val>
                                            <p:strVal val="#ppt_x"/>
                                          </p:val>
                                        </p:tav>
                                      </p:tavLst>
                                    </p:anim>
                                    <p:anim calcmode="lin" valueType="num">
                                      <p:cBhvr>
                                        <p:cTn id="55" dur="500" fill="hold"/>
                                        <p:tgtEl>
                                          <p:spTgt spid="41"/>
                                        </p:tgtEl>
                                        <p:attrNameLst>
                                          <p:attrName>ppt_y</p:attrName>
                                        </p:attrNameLst>
                                      </p:cBhvr>
                                      <p:tavLst>
                                        <p:tav tm="0">
                                          <p:val>
                                            <p:strVal val="#ppt_y+.1"/>
                                          </p:val>
                                        </p:tav>
                                        <p:tav tm="100000">
                                          <p:val>
                                            <p:strVal val="#ppt_y"/>
                                          </p:val>
                                        </p:tav>
                                      </p:tavLst>
                                    </p:anim>
                                  </p:childTnLst>
                                </p:cTn>
                              </p:par>
                            </p:childTnLst>
                          </p:cTn>
                        </p:par>
                        <p:par>
                          <p:cTn id="56" fill="hold">
                            <p:stCondLst>
                              <p:cond delay="5000"/>
                            </p:stCondLst>
                            <p:childTnLst>
                              <p:par>
                                <p:cTn id="57" presetID="22" presetClass="entr" presetSubtype="1" fill="hold"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wipe(up)">
                                      <p:cBhvr>
                                        <p:cTn id="59" dur="500"/>
                                        <p:tgtEl>
                                          <p:spTgt spid="11"/>
                                        </p:tgtEl>
                                      </p:cBhvr>
                                    </p:animEffect>
                                  </p:childTnLst>
                                </p:cTn>
                              </p:par>
                            </p:childTnLst>
                          </p:cTn>
                        </p:par>
                        <p:par>
                          <p:cTn id="60" fill="hold">
                            <p:stCondLst>
                              <p:cond delay="5500"/>
                            </p:stCondLst>
                            <p:childTnLst>
                              <p:par>
                                <p:cTn id="61" presetID="22" presetClass="entr" presetSubtype="8" fill="hold"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wipe(left)">
                                      <p:cBhvr>
                                        <p:cTn id="63" dur="500"/>
                                        <p:tgtEl>
                                          <p:spTgt spid="12"/>
                                        </p:tgtEl>
                                      </p:cBhvr>
                                    </p:animEffect>
                                  </p:childTnLst>
                                </p:cTn>
                              </p:par>
                            </p:childTnLst>
                          </p:cTn>
                        </p:par>
                        <p:par>
                          <p:cTn id="64" fill="hold">
                            <p:stCondLst>
                              <p:cond delay="6000"/>
                            </p:stCondLst>
                            <p:childTnLst>
                              <p:par>
                                <p:cTn id="65" presetID="53" presetClass="entr" presetSubtype="528" fill="hold" nodeType="afterEffect">
                                  <p:stCondLst>
                                    <p:cond delay="0"/>
                                  </p:stCondLst>
                                  <p:childTnLst>
                                    <p:set>
                                      <p:cBhvr>
                                        <p:cTn id="66" dur="1" fill="hold">
                                          <p:stCondLst>
                                            <p:cond delay="0"/>
                                          </p:stCondLst>
                                        </p:cTn>
                                        <p:tgtEl>
                                          <p:spTgt spid="42"/>
                                        </p:tgtEl>
                                        <p:attrNameLst>
                                          <p:attrName>style.visibility</p:attrName>
                                        </p:attrNameLst>
                                      </p:cBhvr>
                                      <p:to>
                                        <p:strVal val="visible"/>
                                      </p:to>
                                    </p:set>
                                    <p:anim calcmode="lin" valueType="num">
                                      <p:cBhvr>
                                        <p:cTn id="67" dur="500" fill="hold"/>
                                        <p:tgtEl>
                                          <p:spTgt spid="42"/>
                                        </p:tgtEl>
                                        <p:attrNameLst>
                                          <p:attrName>ppt_w</p:attrName>
                                        </p:attrNameLst>
                                      </p:cBhvr>
                                      <p:tavLst>
                                        <p:tav tm="0">
                                          <p:val>
                                            <p:fltVal val="0"/>
                                          </p:val>
                                        </p:tav>
                                        <p:tav tm="100000">
                                          <p:val>
                                            <p:strVal val="#ppt_w"/>
                                          </p:val>
                                        </p:tav>
                                      </p:tavLst>
                                    </p:anim>
                                    <p:anim calcmode="lin" valueType="num">
                                      <p:cBhvr>
                                        <p:cTn id="68" dur="500" fill="hold"/>
                                        <p:tgtEl>
                                          <p:spTgt spid="42"/>
                                        </p:tgtEl>
                                        <p:attrNameLst>
                                          <p:attrName>ppt_h</p:attrName>
                                        </p:attrNameLst>
                                      </p:cBhvr>
                                      <p:tavLst>
                                        <p:tav tm="0">
                                          <p:val>
                                            <p:fltVal val="0"/>
                                          </p:val>
                                        </p:tav>
                                        <p:tav tm="100000">
                                          <p:val>
                                            <p:strVal val="#ppt_h"/>
                                          </p:val>
                                        </p:tav>
                                      </p:tavLst>
                                    </p:anim>
                                    <p:animEffect transition="in" filter="fade">
                                      <p:cBhvr>
                                        <p:cTn id="69" dur="500"/>
                                        <p:tgtEl>
                                          <p:spTgt spid="42"/>
                                        </p:tgtEl>
                                      </p:cBhvr>
                                    </p:animEffect>
                                    <p:anim calcmode="lin" valueType="num">
                                      <p:cBhvr>
                                        <p:cTn id="70" dur="500" fill="hold"/>
                                        <p:tgtEl>
                                          <p:spTgt spid="42"/>
                                        </p:tgtEl>
                                        <p:attrNameLst>
                                          <p:attrName>ppt_x</p:attrName>
                                        </p:attrNameLst>
                                      </p:cBhvr>
                                      <p:tavLst>
                                        <p:tav tm="0">
                                          <p:val>
                                            <p:fltVal val="0.5"/>
                                          </p:val>
                                        </p:tav>
                                        <p:tav tm="100000">
                                          <p:val>
                                            <p:strVal val="#ppt_x"/>
                                          </p:val>
                                        </p:tav>
                                      </p:tavLst>
                                    </p:anim>
                                    <p:anim calcmode="lin" valueType="num">
                                      <p:cBhvr>
                                        <p:cTn id="71" dur="500" fill="hold"/>
                                        <p:tgtEl>
                                          <p:spTgt spid="42"/>
                                        </p:tgtEl>
                                        <p:attrNameLst>
                                          <p:attrName>ppt_y</p:attrName>
                                        </p:attrNameLst>
                                      </p:cBhvr>
                                      <p:tavLst>
                                        <p:tav tm="0">
                                          <p:val>
                                            <p:fltVal val="0.5"/>
                                          </p:val>
                                        </p:tav>
                                        <p:tav tm="100000">
                                          <p:val>
                                            <p:strVal val="#ppt_y"/>
                                          </p:val>
                                        </p:tav>
                                      </p:tavLst>
                                    </p:anim>
                                  </p:childTnLst>
                                </p:cTn>
                              </p:par>
                            </p:childTnLst>
                          </p:cTn>
                        </p:par>
                        <p:par>
                          <p:cTn id="72" fill="hold">
                            <p:stCondLst>
                              <p:cond delay="6500"/>
                            </p:stCondLst>
                            <p:childTnLst>
                              <p:par>
                                <p:cTn id="73" presetID="42" presetClass="entr" presetSubtype="0" fill="hold" grpId="0" nodeType="afterEffect">
                                  <p:stCondLst>
                                    <p:cond delay="0"/>
                                  </p:stCondLst>
                                  <p:childTnLst>
                                    <p:set>
                                      <p:cBhvr>
                                        <p:cTn id="74" dur="1" fill="hold">
                                          <p:stCondLst>
                                            <p:cond delay="0"/>
                                          </p:stCondLst>
                                        </p:cTn>
                                        <p:tgtEl>
                                          <p:spTgt spid="45"/>
                                        </p:tgtEl>
                                        <p:attrNameLst>
                                          <p:attrName>style.visibility</p:attrName>
                                        </p:attrNameLst>
                                      </p:cBhvr>
                                      <p:to>
                                        <p:strVal val="visible"/>
                                      </p:to>
                                    </p:set>
                                    <p:animEffect transition="in" filter="fade">
                                      <p:cBhvr>
                                        <p:cTn id="75" dur="500"/>
                                        <p:tgtEl>
                                          <p:spTgt spid="45"/>
                                        </p:tgtEl>
                                      </p:cBhvr>
                                    </p:animEffect>
                                    <p:anim calcmode="lin" valueType="num">
                                      <p:cBhvr>
                                        <p:cTn id="76" dur="500" fill="hold"/>
                                        <p:tgtEl>
                                          <p:spTgt spid="45"/>
                                        </p:tgtEl>
                                        <p:attrNameLst>
                                          <p:attrName>ppt_x</p:attrName>
                                        </p:attrNameLst>
                                      </p:cBhvr>
                                      <p:tavLst>
                                        <p:tav tm="0">
                                          <p:val>
                                            <p:strVal val="#ppt_x"/>
                                          </p:val>
                                        </p:tav>
                                        <p:tav tm="100000">
                                          <p:val>
                                            <p:strVal val="#ppt_x"/>
                                          </p:val>
                                        </p:tav>
                                      </p:tavLst>
                                    </p:anim>
                                    <p:anim calcmode="lin" valueType="num">
                                      <p:cBhvr>
                                        <p:cTn id="77" dur="500" fill="hold"/>
                                        <p:tgtEl>
                                          <p:spTgt spid="45"/>
                                        </p:tgtEl>
                                        <p:attrNameLst>
                                          <p:attrName>ppt_y</p:attrName>
                                        </p:attrNameLst>
                                      </p:cBhvr>
                                      <p:tavLst>
                                        <p:tav tm="0">
                                          <p:val>
                                            <p:strVal val="#ppt_y+.1"/>
                                          </p:val>
                                        </p:tav>
                                        <p:tav tm="100000">
                                          <p:val>
                                            <p:strVal val="#ppt_y"/>
                                          </p:val>
                                        </p:tav>
                                      </p:tavLst>
                                    </p:anim>
                                  </p:childTnLst>
                                </p:cTn>
                              </p:par>
                            </p:childTnLst>
                          </p:cTn>
                        </p:par>
                        <p:par>
                          <p:cTn id="78" fill="hold">
                            <p:stCondLst>
                              <p:cond delay="7000"/>
                            </p:stCondLst>
                            <p:childTnLst>
                              <p:par>
                                <p:cTn id="79" presetID="22" presetClass="entr" presetSubtype="1" fill="hold" nodeType="afterEffect">
                                  <p:stCondLst>
                                    <p:cond delay="0"/>
                                  </p:stCondLst>
                                  <p:childTnLst>
                                    <p:set>
                                      <p:cBhvr>
                                        <p:cTn id="80" dur="1" fill="hold">
                                          <p:stCondLst>
                                            <p:cond delay="0"/>
                                          </p:stCondLst>
                                        </p:cTn>
                                        <p:tgtEl>
                                          <p:spTgt spid="13"/>
                                        </p:tgtEl>
                                        <p:attrNameLst>
                                          <p:attrName>style.visibility</p:attrName>
                                        </p:attrNameLst>
                                      </p:cBhvr>
                                      <p:to>
                                        <p:strVal val="visible"/>
                                      </p:to>
                                    </p:set>
                                    <p:animEffect transition="in" filter="wipe(up)">
                                      <p:cBhvr>
                                        <p:cTn id="81" dur="500"/>
                                        <p:tgtEl>
                                          <p:spTgt spid="13"/>
                                        </p:tgtEl>
                                      </p:cBhvr>
                                    </p:animEffect>
                                  </p:childTnLst>
                                </p:cTn>
                              </p:par>
                            </p:childTnLst>
                          </p:cTn>
                        </p:par>
                        <p:par>
                          <p:cTn id="82" fill="hold">
                            <p:stCondLst>
                              <p:cond delay="7500"/>
                            </p:stCondLst>
                            <p:childTnLst>
                              <p:par>
                                <p:cTn id="83" presetID="22" presetClass="entr" presetSubtype="8" fill="hold" nodeType="afterEffect">
                                  <p:stCondLst>
                                    <p:cond delay="0"/>
                                  </p:stCondLst>
                                  <p:childTnLst>
                                    <p:set>
                                      <p:cBhvr>
                                        <p:cTn id="84" dur="1" fill="hold">
                                          <p:stCondLst>
                                            <p:cond delay="0"/>
                                          </p:stCondLst>
                                        </p:cTn>
                                        <p:tgtEl>
                                          <p:spTgt spid="14"/>
                                        </p:tgtEl>
                                        <p:attrNameLst>
                                          <p:attrName>style.visibility</p:attrName>
                                        </p:attrNameLst>
                                      </p:cBhvr>
                                      <p:to>
                                        <p:strVal val="visible"/>
                                      </p:to>
                                    </p:set>
                                    <p:animEffect transition="in" filter="wipe(left)">
                                      <p:cBhvr>
                                        <p:cTn id="85" dur="500"/>
                                        <p:tgtEl>
                                          <p:spTgt spid="14"/>
                                        </p:tgtEl>
                                      </p:cBhvr>
                                    </p:animEffect>
                                  </p:childTnLst>
                                </p:cTn>
                              </p:par>
                            </p:childTnLst>
                          </p:cTn>
                        </p:par>
                        <p:par>
                          <p:cTn id="86" fill="hold">
                            <p:stCondLst>
                              <p:cond delay="8000"/>
                            </p:stCondLst>
                            <p:childTnLst>
                              <p:par>
                                <p:cTn id="87" presetID="53" presetClass="entr" presetSubtype="528" fill="hold" nodeType="afterEffect">
                                  <p:stCondLst>
                                    <p:cond delay="0"/>
                                  </p:stCondLst>
                                  <p:childTnLst>
                                    <p:set>
                                      <p:cBhvr>
                                        <p:cTn id="88" dur="1" fill="hold">
                                          <p:stCondLst>
                                            <p:cond delay="0"/>
                                          </p:stCondLst>
                                        </p:cTn>
                                        <p:tgtEl>
                                          <p:spTgt spid="46"/>
                                        </p:tgtEl>
                                        <p:attrNameLst>
                                          <p:attrName>style.visibility</p:attrName>
                                        </p:attrNameLst>
                                      </p:cBhvr>
                                      <p:to>
                                        <p:strVal val="visible"/>
                                      </p:to>
                                    </p:set>
                                    <p:anim calcmode="lin" valueType="num">
                                      <p:cBhvr>
                                        <p:cTn id="89" dur="500" fill="hold"/>
                                        <p:tgtEl>
                                          <p:spTgt spid="46"/>
                                        </p:tgtEl>
                                        <p:attrNameLst>
                                          <p:attrName>ppt_w</p:attrName>
                                        </p:attrNameLst>
                                      </p:cBhvr>
                                      <p:tavLst>
                                        <p:tav tm="0">
                                          <p:val>
                                            <p:fltVal val="0"/>
                                          </p:val>
                                        </p:tav>
                                        <p:tav tm="100000">
                                          <p:val>
                                            <p:strVal val="#ppt_w"/>
                                          </p:val>
                                        </p:tav>
                                      </p:tavLst>
                                    </p:anim>
                                    <p:anim calcmode="lin" valueType="num">
                                      <p:cBhvr>
                                        <p:cTn id="90" dur="500" fill="hold"/>
                                        <p:tgtEl>
                                          <p:spTgt spid="46"/>
                                        </p:tgtEl>
                                        <p:attrNameLst>
                                          <p:attrName>ppt_h</p:attrName>
                                        </p:attrNameLst>
                                      </p:cBhvr>
                                      <p:tavLst>
                                        <p:tav tm="0">
                                          <p:val>
                                            <p:fltVal val="0"/>
                                          </p:val>
                                        </p:tav>
                                        <p:tav tm="100000">
                                          <p:val>
                                            <p:strVal val="#ppt_h"/>
                                          </p:val>
                                        </p:tav>
                                      </p:tavLst>
                                    </p:anim>
                                    <p:animEffect transition="in" filter="fade">
                                      <p:cBhvr>
                                        <p:cTn id="91" dur="500"/>
                                        <p:tgtEl>
                                          <p:spTgt spid="46"/>
                                        </p:tgtEl>
                                      </p:cBhvr>
                                    </p:animEffect>
                                    <p:anim calcmode="lin" valueType="num">
                                      <p:cBhvr>
                                        <p:cTn id="92" dur="500" fill="hold"/>
                                        <p:tgtEl>
                                          <p:spTgt spid="46"/>
                                        </p:tgtEl>
                                        <p:attrNameLst>
                                          <p:attrName>ppt_x</p:attrName>
                                        </p:attrNameLst>
                                      </p:cBhvr>
                                      <p:tavLst>
                                        <p:tav tm="0">
                                          <p:val>
                                            <p:fltVal val="0.5"/>
                                          </p:val>
                                        </p:tav>
                                        <p:tav tm="100000">
                                          <p:val>
                                            <p:strVal val="#ppt_x"/>
                                          </p:val>
                                        </p:tav>
                                      </p:tavLst>
                                    </p:anim>
                                    <p:anim calcmode="lin" valueType="num">
                                      <p:cBhvr>
                                        <p:cTn id="93" dur="500" fill="hold"/>
                                        <p:tgtEl>
                                          <p:spTgt spid="46"/>
                                        </p:tgtEl>
                                        <p:attrNameLst>
                                          <p:attrName>ppt_y</p:attrName>
                                        </p:attrNameLst>
                                      </p:cBhvr>
                                      <p:tavLst>
                                        <p:tav tm="0">
                                          <p:val>
                                            <p:fltVal val="0.5"/>
                                          </p:val>
                                        </p:tav>
                                        <p:tav tm="100000">
                                          <p:val>
                                            <p:strVal val="#ppt_y"/>
                                          </p:val>
                                        </p:tav>
                                      </p:tavLst>
                                    </p:anim>
                                  </p:childTnLst>
                                </p:cTn>
                              </p:par>
                            </p:childTnLst>
                          </p:cTn>
                        </p:par>
                        <p:par>
                          <p:cTn id="94" fill="hold">
                            <p:stCondLst>
                              <p:cond delay="8500"/>
                            </p:stCondLst>
                            <p:childTnLst>
                              <p:par>
                                <p:cTn id="95" presetID="42" presetClass="entr" presetSubtype="0" fill="hold" grpId="0" nodeType="afterEffect">
                                  <p:stCondLst>
                                    <p:cond delay="0"/>
                                  </p:stCondLst>
                                  <p:childTnLst>
                                    <p:set>
                                      <p:cBhvr>
                                        <p:cTn id="96" dur="1" fill="hold">
                                          <p:stCondLst>
                                            <p:cond delay="0"/>
                                          </p:stCondLst>
                                        </p:cTn>
                                        <p:tgtEl>
                                          <p:spTgt spid="49"/>
                                        </p:tgtEl>
                                        <p:attrNameLst>
                                          <p:attrName>style.visibility</p:attrName>
                                        </p:attrNameLst>
                                      </p:cBhvr>
                                      <p:to>
                                        <p:strVal val="visible"/>
                                      </p:to>
                                    </p:set>
                                    <p:animEffect transition="in" filter="fade">
                                      <p:cBhvr>
                                        <p:cTn id="97" dur="500"/>
                                        <p:tgtEl>
                                          <p:spTgt spid="49"/>
                                        </p:tgtEl>
                                      </p:cBhvr>
                                    </p:animEffect>
                                    <p:anim calcmode="lin" valueType="num">
                                      <p:cBhvr>
                                        <p:cTn id="98" dur="500" fill="hold"/>
                                        <p:tgtEl>
                                          <p:spTgt spid="49"/>
                                        </p:tgtEl>
                                        <p:attrNameLst>
                                          <p:attrName>ppt_x</p:attrName>
                                        </p:attrNameLst>
                                      </p:cBhvr>
                                      <p:tavLst>
                                        <p:tav tm="0">
                                          <p:val>
                                            <p:strVal val="#ppt_x"/>
                                          </p:val>
                                        </p:tav>
                                        <p:tav tm="100000">
                                          <p:val>
                                            <p:strVal val="#ppt_x"/>
                                          </p:val>
                                        </p:tav>
                                      </p:tavLst>
                                    </p:anim>
                                    <p:anim calcmode="lin" valueType="num">
                                      <p:cBhvr>
                                        <p:cTn id="99" dur="500" fill="hold"/>
                                        <p:tgtEl>
                                          <p:spTgt spid="49"/>
                                        </p:tgtEl>
                                        <p:attrNameLst>
                                          <p:attrName>ppt_y</p:attrName>
                                        </p:attrNameLst>
                                      </p:cBhvr>
                                      <p:tavLst>
                                        <p:tav tm="0">
                                          <p:val>
                                            <p:strVal val="#ppt_y+.1"/>
                                          </p:val>
                                        </p:tav>
                                        <p:tav tm="100000">
                                          <p:val>
                                            <p:strVal val="#ppt_y"/>
                                          </p:val>
                                        </p:tav>
                                      </p:tavLst>
                                    </p:anim>
                                  </p:childTnLst>
                                </p:cTn>
                              </p:par>
                            </p:childTnLst>
                          </p:cTn>
                        </p:par>
                        <p:par>
                          <p:cTn id="100" fill="hold">
                            <p:stCondLst>
                              <p:cond delay="9000"/>
                            </p:stCondLst>
                            <p:childTnLst>
                              <p:par>
                                <p:cTn id="101" presetID="10" presetClass="entr" presetSubtype="0" fill="hold" grpId="0" nodeType="afterEffect">
                                  <p:stCondLst>
                                    <p:cond delay="0"/>
                                  </p:stCondLst>
                                  <p:childTnLst>
                                    <p:set>
                                      <p:cBhvr>
                                        <p:cTn id="102" dur="1" fill="hold">
                                          <p:stCondLst>
                                            <p:cond delay="0"/>
                                          </p:stCondLst>
                                        </p:cTn>
                                        <p:tgtEl>
                                          <p:spTgt spid="15"/>
                                        </p:tgtEl>
                                        <p:attrNameLst>
                                          <p:attrName>style.visibility</p:attrName>
                                        </p:attrNameLst>
                                      </p:cBhvr>
                                      <p:to>
                                        <p:strVal val="visible"/>
                                      </p:to>
                                    </p:set>
                                    <p:animEffect transition="in" filter="fade">
                                      <p:cBhvr>
                                        <p:cTn id="10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5" grpId="0"/>
      <p:bldP spid="35" grpId="0"/>
      <p:bldP spid="41" grpId="0"/>
      <p:bldP spid="45" grpId="0"/>
      <p:bldP spid="4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1" name="组合 100"/>
          <p:cNvGrpSpPr/>
          <p:nvPr/>
        </p:nvGrpSpPr>
        <p:grpSpPr>
          <a:xfrm>
            <a:off x="6351010" y="3038223"/>
            <a:ext cx="715109" cy="715108"/>
            <a:chOff x="680580" y="1491630"/>
            <a:chExt cx="1479184" cy="1479182"/>
          </a:xfrm>
        </p:grpSpPr>
        <p:grpSp>
          <p:nvGrpSpPr>
            <p:cNvPr id="102" name="组合 101"/>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104" name="同心圆 10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5" name="椭圆 104"/>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3"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grpSp>
        <p:nvGrpSpPr>
          <p:cNvPr id="96" name="组合 95"/>
          <p:cNvGrpSpPr/>
          <p:nvPr/>
        </p:nvGrpSpPr>
        <p:grpSpPr>
          <a:xfrm>
            <a:off x="5788431" y="1419624"/>
            <a:ext cx="715109" cy="715108"/>
            <a:chOff x="680580" y="1491630"/>
            <a:chExt cx="1479184" cy="1479182"/>
          </a:xfrm>
        </p:grpSpPr>
        <p:grpSp>
          <p:nvGrpSpPr>
            <p:cNvPr id="97" name="组合 96"/>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99" name="同心圆 9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0" name="椭圆 99"/>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8"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grpSp>
        <p:nvGrpSpPr>
          <p:cNvPr id="83" name="组合 82"/>
          <p:cNvGrpSpPr/>
          <p:nvPr/>
        </p:nvGrpSpPr>
        <p:grpSpPr>
          <a:xfrm>
            <a:off x="2192849" y="3049188"/>
            <a:ext cx="715109" cy="715108"/>
            <a:chOff x="680580" y="1491630"/>
            <a:chExt cx="1479184" cy="1479182"/>
          </a:xfrm>
        </p:grpSpPr>
        <p:grpSp>
          <p:nvGrpSpPr>
            <p:cNvPr id="84" name="组合 83"/>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89" name="同心圆 8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0" name="椭圆 89"/>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7"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2" cstate="print"/>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cstate="print"/>
          <a:stretch>
            <a:fillRect/>
          </a:stretch>
        </p:blipFill>
        <p:spPr>
          <a:xfrm rot="10800000" flipH="1">
            <a:off x="5292080" y="457546"/>
            <a:ext cx="1523362" cy="52721"/>
          </a:xfrm>
          <a:prstGeom prst="rect">
            <a:avLst/>
          </a:prstGeom>
        </p:spPr>
      </p:pic>
      <p:grpSp>
        <p:nvGrpSpPr>
          <p:cNvPr id="22" name="Group 49"/>
          <p:cNvGrpSpPr/>
          <p:nvPr/>
        </p:nvGrpSpPr>
        <p:grpSpPr>
          <a:xfrm>
            <a:off x="3033089" y="3274752"/>
            <a:ext cx="170763" cy="271522"/>
            <a:chOff x="3341688" y="4560888"/>
            <a:chExt cx="255588" cy="406400"/>
          </a:xfrm>
          <a:solidFill>
            <a:schemeClr val="accent5"/>
          </a:solidFill>
        </p:grpSpPr>
        <p:sp>
          <p:nvSpPr>
            <p:cNvPr id="26" name="Freeform 31"/>
            <p:cNvSpPr>
              <a:spLocks/>
            </p:cNvSpPr>
            <p:nvPr/>
          </p:nvSpPr>
          <p:spPr bwMode="auto">
            <a:xfrm>
              <a:off x="3341688" y="4560888"/>
              <a:ext cx="255588" cy="406400"/>
            </a:xfrm>
            <a:custGeom>
              <a:avLst/>
              <a:gdLst>
                <a:gd name="T0" fmla="*/ 0 w 161"/>
                <a:gd name="T1" fmla="*/ 0 h 256"/>
                <a:gd name="T2" fmla="*/ 0 w 161"/>
                <a:gd name="T3" fmla="*/ 256 h 256"/>
                <a:gd name="T4" fmla="*/ 161 w 161"/>
                <a:gd name="T5" fmla="*/ 128 h 256"/>
                <a:gd name="T6" fmla="*/ 0 w 161"/>
                <a:gd name="T7" fmla="*/ 0 h 256"/>
              </a:gdLst>
              <a:ahLst/>
              <a:cxnLst>
                <a:cxn ang="0">
                  <a:pos x="T0" y="T1"/>
                </a:cxn>
                <a:cxn ang="0">
                  <a:pos x="T2" y="T3"/>
                </a:cxn>
                <a:cxn ang="0">
                  <a:pos x="T4" y="T5"/>
                </a:cxn>
                <a:cxn ang="0">
                  <a:pos x="T6" y="T7"/>
                </a:cxn>
              </a:cxnLst>
              <a:rect l="0" t="0" r="r" b="b"/>
              <a:pathLst>
                <a:path w="161" h="256">
                  <a:moveTo>
                    <a:pt x="0" y="0"/>
                  </a:moveTo>
                  <a:lnTo>
                    <a:pt x="0" y="256"/>
                  </a:lnTo>
                  <a:lnTo>
                    <a:pt x="161" y="128"/>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27" name="Freeform 32"/>
            <p:cNvSpPr>
              <a:spLocks/>
            </p:cNvSpPr>
            <p:nvPr/>
          </p:nvSpPr>
          <p:spPr bwMode="auto">
            <a:xfrm>
              <a:off x="3341688" y="4560888"/>
              <a:ext cx="255588" cy="406400"/>
            </a:xfrm>
            <a:custGeom>
              <a:avLst/>
              <a:gdLst>
                <a:gd name="T0" fmla="*/ 0 w 161"/>
                <a:gd name="T1" fmla="*/ 0 h 256"/>
                <a:gd name="T2" fmla="*/ 0 w 161"/>
                <a:gd name="T3" fmla="*/ 256 h 256"/>
                <a:gd name="T4" fmla="*/ 161 w 161"/>
                <a:gd name="T5" fmla="*/ 128 h 256"/>
                <a:gd name="T6" fmla="*/ 0 w 161"/>
                <a:gd name="T7" fmla="*/ 0 h 256"/>
              </a:gdLst>
              <a:ahLst/>
              <a:cxnLst>
                <a:cxn ang="0">
                  <a:pos x="T0" y="T1"/>
                </a:cxn>
                <a:cxn ang="0">
                  <a:pos x="T2" y="T3"/>
                </a:cxn>
                <a:cxn ang="0">
                  <a:pos x="T4" y="T5"/>
                </a:cxn>
                <a:cxn ang="0">
                  <a:pos x="T6" y="T7"/>
                </a:cxn>
              </a:cxnLst>
              <a:rect l="0" t="0" r="r" b="b"/>
              <a:pathLst>
                <a:path w="161" h="256">
                  <a:moveTo>
                    <a:pt x="0" y="0"/>
                  </a:moveTo>
                  <a:lnTo>
                    <a:pt x="0" y="256"/>
                  </a:lnTo>
                  <a:lnTo>
                    <a:pt x="161" y="128"/>
                  </a:lnTo>
                  <a:lnTo>
                    <a:pt x="0" y="0"/>
                  </a:ln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grpSp>
      <p:grpSp>
        <p:nvGrpSpPr>
          <p:cNvPr id="28" name="Group 50"/>
          <p:cNvGrpSpPr/>
          <p:nvPr/>
        </p:nvGrpSpPr>
        <p:grpSpPr>
          <a:xfrm>
            <a:off x="6084172" y="3269025"/>
            <a:ext cx="171823" cy="271522"/>
            <a:chOff x="8162926" y="4560888"/>
            <a:chExt cx="257175" cy="406400"/>
          </a:xfrm>
          <a:solidFill>
            <a:schemeClr val="accent3"/>
          </a:solidFill>
        </p:grpSpPr>
        <p:sp>
          <p:nvSpPr>
            <p:cNvPr id="36" name="Freeform 35"/>
            <p:cNvSpPr>
              <a:spLocks/>
            </p:cNvSpPr>
            <p:nvPr/>
          </p:nvSpPr>
          <p:spPr bwMode="auto">
            <a:xfrm>
              <a:off x="8162926" y="4560888"/>
              <a:ext cx="257175" cy="406400"/>
            </a:xfrm>
            <a:custGeom>
              <a:avLst/>
              <a:gdLst>
                <a:gd name="T0" fmla="*/ 162 w 162"/>
                <a:gd name="T1" fmla="*/ 0 h 256"/>
                <a:gd name="T2" fmla="*/ 0 w 162"/>
                <a:gd name="T3" fmla="*/ 128 h 256"/>
                <a:gd name="T4" fmla="*/ 162 w 162"/>
                <a:gd name="T5" fmla="*/ 256 h 256"/>
                <a:gd name="T6" fmla="*/ 162 w 162"/>
                <a:gd name="T7" fmla="*/ 0 h 256"/>
              </a:gdLst>
              <a:ahLst/>
              <a:cxnLst>
                <a:cxn ang="0">
                  <a:pos x="T0" y="T1"/>
                </a:cxn>
                <a:cxn ang="0">
                  <a:pos x="T2" y="T3"/>
                </a:cxn>
                <a:cxn ang="0">
                  <a:pos x="T4" y="T5"/>
                </a:cxn>
                <a:cxn ang="0">
                  <a:pos x="T6" y="T7"/>
                </a:cxn>
              </a:cxnLst>
              <a:rect l="0" t="0" r="r" b="b"/>
              <a:pathLst>
                <a:path w="162" h="256">
                  <a:moveTo>
                    <a:pt x="162" y="0"/>
                  </a:moveTo>
                  <a:lnTo>
                    <a:pt x="0" y="128"/>
                  </a:lnTo>
                  <a:lnTo>
                    <a:pt x="162" y="256"/>
                  </a:lnTo>
                  <a:lnTo>
                    <a:pt x="162" y="0"/>
                  </a:ln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37" name="Freeform 36"/>
            <p:cNvSpPr>
              <a:spLocks/>
            </p:cNvSpPr>
            <p:nvPr/>
          </p:nvSpPr>
          <p:spPr bwMode="auto">
            <a:xfrm>
              <a:off x="8162926" y="4560888"/>
              <a:ext cx="257175" cy="406400"/>
            </a:xfrm>
            <a:custGeom>
              <a:avLst/>
              <a:gdLst>
                <a:gd name="T0" fmla="*/ 162 w 162"/>
                <a:gd name="T1" fmla="*/ 0 h 256"/>
                <a:gd name="T2" fmla="*/ 0 w 162"/>
                <a:gd name="T3" fmla="*/ 128 h 256"/>
                <a:gd name="T4" fmla="*/ 162 w 162"/>
                <a:gd name="T5" fmla="*/ 256 h 256"/>
                <a:gd name="T6" fmla="*/ 162 w 162"/>
                <a:gd name="T7" fmla="*/ 0 h 256"/>
              </a:gdLst>
              <a:ahLst/>
              <a:cxnLst>
                <a:cxn ang="0">
                  <a:pos x="T0" y="T1"/>
                </a:cxn>
                <a:cxn ang="0">
                  <a:pos x="T2" y="T3"/>
                </a:cxn>
                <a:cxn ang="0">
                  <a:pos x="T4" y="T5"/>
                </a:cxn>
                <a:cxn ang="0">
                  <a:pos x="T6" y="T7"/>
                </a:cxn>
              </a:cxnLst>
              <a:rect l="0" t="0" r="r" b="b"/>
              <a:pathLst>
                <a:path w="162" h="256">
                  <a:moveTo>
                    <a:pt x="162" y="0"/>
                  </a:moveTo>
                  <a:lnTo>
                    <a:pt x="0" y="128"/>
                  </a:lnTo>
                  <a:lnTo>
                    <a:pt x="162" y="256"/>
                  </a:lnTo>
                  <a:lnTo>
                    <a:pt x="162" y="0"/>
                  </a:ln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grpSp>
      <p:grpSp>
        <p:nvGrpSpPr>
          <p:cNvPr id="38" name="Group 51"/>
          <p:cNvGrpSpPr/>
          <p:nvPr/>
        </p:nvGrpSpPr>
        <p:grpSpPr>
          <a:xfrm>
            <a:off x="5684614" y="2014304"/>
            <a:ext cx="216370" cy="218491"/>
            <a:chOff x="7521576" y="2682875"/>
            <a:chExt cx="323850" cy="327025"/>
          </a:xfrm>
          <a:solidFill>
            <a:schemeClr val="accent3"/>
          </a:solidFill>
        </p:grpSpPr>
        <p:sp>
          <p:nvSpPr>
            <p:cNvPr id="42" name="Freeform 37"/>
            <p:cNvSpPr>
              <a:spLocks/>
            </p:cNvSpPr>
            <p:nvPr/>
          </p:nvSpPr>
          <p:spPr bwMode="auto">
            <a:xfrm>
              <a:off x="7521576" y="2682875"/>
              <a:ext cx="323850" cy="327025"/>
            </a:xfrm>
            <a:custGeom>
              <a:avLst/>
              <a:gdLst>
                <a:gd name="T0" fmla="*/ 23 w 204"/>
                <a:gd name="T1" fmla="*/ 0 h 206"/>
                <a:gd name="T2" fmla="*/ 0 w 204"/>
                <a:gd name="T3" fmla="*/ 206 h 206"/>
                <a:gd name="T4" fmla="*/ 204 w 204"/>
                <a:gd name="T5" fmla="*/ 184 h 206"/>
                <a:gd name="T6" fmla="*/ 23 w 204"/>
                <a:gd name="T7" fmla="*/ 0 h 206"/>
              </a:gdLst>
              <a:ahLst/>
              <a:cxnLst>
                <a:cxn ang="0">
                  <a:pos x="T0" y="T1"/>
                </a:cxn>
                <a:cxn ang="0">
                  <a:pos x="T2" y="T3"/>
                </a:cxn>
                <a:cxn ang="0">
                  <a:pos x="T4" y="T5"/>
                </a:cxn>
                <a:cxn ang="0">
                  <a:pos x="T6" y="T7"/>
                </a:cxn>
              </a:cxnLst>
              <a:rect l="0" t="0" r="r" b="b"/>
              <a:pathLst>
                <a:path w="204" h="206">
                  <a:moveTo>
                    <a:pt x="23" y="0"/>
                  </a:moveTo>
                  <a:lnTo>
                    <a:pt x="0" y="206"/>
                  </a:lnTo>
                  <a:lnTo>
                    <a:pt x="204" y="184"/>
                  </a:lnTo>
                  <a:lnTo>
                    <a:pt x="23" y="0"/>
                  </a:ln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43" name="Freeform 38"/>
            <p:cNvSpPr>
              <a:spLocks/>
            </p:cNvSpPr>
            <p:nvPr/>
          </p:nvSpPr>
          <p:spPr bwMode="auto">
            <a:xfrm>
              <a:off x="7521576" y="2682875"/>
              <a:ext cx="323850" cy="327025"/>
            </a:xfrm>
            <a:custGeom>
              <a:avLst/>
              <a:gdLst>
                <a:gd name="T0" fmla="*/ 23 w 204"/>
                <a:gd name="T1" fmla="*/ 0 h 206"/>
                <a:gd name="T2" fmla="*/ 0 w 204"/>
                <a:gd name="T3" fmla="*/ 206 h 206"/>
                <a:gd name="T4" fmla="*/ 204 w 204"/>
                <a:gd name="T5" fmla="*/ 184 h 206"/>
                <a:gd name="T6" fmla="*/ 23 w 204"/>
                <a:gd name="T7" fmla="*/ 0 h 206"/>
              </a:gdLst>
              <a:ahLst/>
              <a:cxnLst>
                <a:cxn ang="0">
                  <a:pos x="T0" y="T1"/>
                </a:cxn>
                <a:cxn ang="0">
                  <a:pos x="T2" y="T3"/>
                </a:cxn>
                <a:cxn ang="0">
                  <a:pos x="T4" y="T5"/>
                </a:cxn>
                <a:cxn ang="0">
                  <a:pos x="T6" y="T7"/>
                </a:cxn>
              </a:cxnLst>
              <a:rect l="0" t="0" r="r" b="b"/>
              <a:pathLst>
                <a:path w="204" h="206">
                  <a:moveTo>
                    <a:pt x="23" y="0"/>
                  </a:moveTo>
                  <a:lnTo>
                    <a:pt x="0" y="206"/>
                  </a:lnTo>
                  <a:lnTo>
                    <a:pt x="204" y="184"/>
                  </a:lnTo>
                  <a:lnTo>
                    <a:pt x="23" y="0"/>
                  </a:ln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grpSp>
      <p:grpSp>
        <p:nvGrpSpPr>
          <p:cNvPr id="44" name="Group 52"/>
          <p:cNvGrpSpPr/>
          <p:nvPr/>
        </p:nvGrpSpPr>
        <p:grpSpPr>
          <a:xfrm>
            <a:off x="3275909" y="2014293"/>
            <a:ext cx="216370" cy="218490"/>
            <a:chOff x="3916363" y="2682875"/>
            <a:chExt cx="323850" cy="327025"/>
          </a:xfrm>
          <a:solidFill>
            <a:schemeClr val="accent3"/>
          </a:solidFill>
        </p:grpSpPr>
        <p:sp>
          <p:nvSpPr>
            <p:cNvPr id="48" name="Freeform 39"/>
            <p:cNvSpPr>
              <a:spLocks/>
            </p:cNvSpPr>
            <p:nvPr/>
          </p:nvSpPr>
          <p:spPr bwMode="auto">
            <a:xfrm>
              <a:off x="3916363" y="2682875"/>
              <a:ext cx="323850" cy="327025"/>
            </a:xfrm>
            <a:custGeom>
              <a:avLst/>
              <a:gdLst>
                <a:gd name="T0" fmla="*/ 181 w 204"/>
                <a:gd name="T1" fmla="*/ 0 h 206"/>
                <a:gd name="T2" fmla="*/ 0 w 204"/>
                <a:gd name="T3" fmla="*/ 184 h 206"/>
                <a:gd name="T4" fmla="*/ 204 w 204"/>
                <a:gd name="T5" fmla="*/ 206 h 206"/>
                <a:gd name="T6" fmla="*/ 181 w 204"/>
                <a:gd name="T7" fmla="*/ 0 h 206"/>
              </a:gdLst>
              <a:ahLst/>
              <a:cxnLst>
                <a:cxn ang="0">
                  <a:pos x="T0" y="T1"/>
                </a:cxn>
                <a:cxn ang="0">
                  <a:pos x="T2" y="T3"/>
                </a:cxn>
                <a:cxn ang="0">
                  <a:pos x="T4" y="T5"/>
                </a:cxn>
                <a:cxn ang="0">
                  <a:pos x="T6" y="T7"/>
                </a:cxn>
              </a:cxnLst>
              <a:rect l="0" t="0" r="r" b="b"/>
              <a:pathLst>
                <a:path w="204" h="206">
                  <a:moveTo>
                    <a:pt x="181" y="0"/>
                  </a:moveTo>
                  <a:lnTo>
                    <a:pt x="0" y="184"/>
                  </a:lnTo>
                  <a:lnTo>
                    <a:pt x="204" y="206"/>
                  </a:lnTo>
                  <a:lnTo>
                    <a:pt x="181" y="0"/>
                  </a:ln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49" name="Freeform 40"/>
            <p:cNvSpPr>
              <a:spLocks/>
            </p:cNvSpPr>
            <p:nvPr/>
          </p:nvSpPr>
          <p:spPr bwMode="auto">
            <a:xfrm>
              <a:off x="3916363" y="2682875"/>
              <a:ext cx="323850" cy="327025"/>
            </a:xfrm>
            <a:custGeom>
              <a:avLst/>
              <a:gdLst>
                <a:gd name="T0" fmla="*/ 181 w 204"/>
                <a:gd name="T1" fmla="*/ 0 h 206"/>
                <a:gd name="T2" fmla="*/ 0 w 204"/>
                <a:gd name="T3" fmla="*/ 184 h 206"/>
                <a:gd name="T4" fmla="*/ 204 w 204"/>
                <a:gd name="T5" fmla="*/ 206 h 206"/>
                <a:gd name="T6" fmla="*/ 181 w 204"/>
                <a:gd name="T7" fmla="*/ 0 h 206"/>
              </a:gdLst>
              <a:ahLst/>
              <a:cxnLst>
                <a:cxn ang="0">
                  <a:pos x="T0" y="T1"/>
                </a:cxn>
                <a:cxn ang="0">
                  <a:pos x="T2" y="T3"/>
                </a:cxn>
                <a:cxn ang="0">
                  <a:pos x="T4" y="T5"/>
                </a:cxn>
                <a:cxn ang="0">
                  <a:pos x="T6" y="T7"/>
                </a:cxn>
              </a:cxnLst>
              <a:rect l="0" t="0" r="r" b="b"/>
              <a:pathLst>
                <a:path w="204" h="206">
                  <a:moveTo>
                    <a:pt x="181" y="0"/>
                  </a:moveTo>
                  <a:lnTo>
                    <a:pt x="0" y="184"/>
                  </a:lnTo>
                  <a:lnTo>
                    <a:pt x="204" y="206"/>
                  </a:lnTo>
                  <a:lnTo>
                    <a:pt x="181" y="0"/>
                  </a:ln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grpSp>
      <p:sp>
        <p:nvSpPr>
          <p:cNvPr id="50" name="Freeform 47"/>
          <p:cNvSpPr>
            <a:spLocks/>
          </p:cNvSpPr>
          <p:nvPr/>
        </p:nvSpPr>
        <p:spPr bwMode="auto">
          <a:xfrm>
            <a:off x="3480607" y="2429224"/>
            <a:ext cx="2665376" cy="1655651"/>
          </a:xfrm>
          <a:custGeom>
            <a:avLst/>
            <a:gdLst>
              <a:gd name="T0" fmla="*/ 2513 w 2513"/>
              <a:gd name="T1" fmla="*/ 0 h 1561"/>
              <a:gd name="T2" fmla="*/ 0 w 2513"/>
              <a:gd name="T3" fmla="*/ 0 h 1561"/>
              <a:gd name="T4" fmla="*/ 0 w 2513"/>
              <a:gd name="T5" fmla="*/ 1561 h 1561"/>
              <a:gd name="T6" fmla="*/ 2513 w 2513"/>
              <a:gd name="T7" fmla="*/ 0 h 1561"/>
            </a:gdLst>
            <a:ahLst/>
            <a:cxnLst>
              <a:cxn ang="0">
                <a:pos x="T0" y="T1"/>
              </a:cxn>
              <a:cxn ang="0">
                <a:pos x="T2" y="T3"/>
              </a:cxn>
              <a:cxn ang="0">
                <a:pos x="T4" y="T5"/>
              </a:cxn>
              <a:cxn ang="0">
                <a:pos x="T6" y="T7"/>
              </a:cxn>
            </a:cxnLst>
            <a:rect l="0" t="0" r="r" b="b"/>
            <a:pathLst>
              <a:path w="2513" h="1561">
                <a:moveTo>
                  <a:pt x="2513" y="0"/>
                </a:moveTo>
                <a:lnTo>
                  <a:pt x="0" y="0"/>
                </a:lnTo>
                <a:lnTo>
                  <a:pt x="0" y="1561"/>
                </a:lnTo>
                <a:lnTo>
                  <a:pt x="2513"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latin typeface="+mn-ea"/>
            </a:endParaRPr>
          </a:p>
        </p:txBody>
      </p:sp>
      <p:grpSp>
        <p:nvGrpSpPr>
          <p:cNvPr id="72" name="Group 126"/>
          <p:cNvGrpSpPr/>
          <p:nvPr/>
        </p:nvGrpSpPr>
        <p:grpSpPr>
          <a:xfrm>
            <a:off x="2374879" y="3222150"/>
            <a:ext cx="369956" cy="347622"/>
            <a:chOff x="3175" y="-1587"/>
            <a:chExt cx="1209675" cy="1136651"/>
          </a:xfrm>
          <a:solidFill>
            <a:schemeClr val="accent5"/>
          </a:solidFill>
        </p:grpSpPr>
        <p:sp>
          <p:nvSpPr>
            <p:cNvPr id="73" name="Freeform 59"/>
            <p:cNvSpPr>
              <a:spLocks/>
            </p:cNvSpPr>
            <p:nvPr/>
          </p:nvSpPr>
          <p:spPr bwMode="auto">
            <a:xfrm>
              <a:off x="3175" y="-1587"/>
              <a:ext cx="1209675" cy="454025"/>
            </a:xfrm>
            <a:custGeom>
              <a:avLst/>
              <a:gdLst>
                <a:gd name="T0" fmla="*/ 297 w 320"/>
                <a:gd name="T1" fmla="*/ 41 h 120"/>
                <a:gd name="T2" fmla="*/ 160 w 320"/>
                <a:gd name="T3" fmla="*/ 0 h 120"/>
                <a:gd name="T4" fmla="*/ 23 w 320"/>
                <a:gd name="T5" fmla="*/ 41 h 120"/>
                <a:gd name="T6" fmla="*/ 0 w 320"/>
                <a:gd name="T7" fmla="*/ 79 h 120"/>
                <a:gd name="T8" fmla="*/ 0 w 320"/>
                <a:gd name="T9" fmla="*/ 100 h 120"/>
                <a:gd name="T10" fmla="*/ 20 w 320"/>
                <a:gd name="T11" fmla="*/ 120 h 120"/>
                <a:gd name="T12" fmla="*/ 60 w 320"/>
                <a:gd name="T13" fmla="*/ 120 h 120"/>
                <a:gd name="T14" fmla="*/ 80 w 320"/>
                <a:gd name="T15" fmla="*/ 100 h 120"/>
                <a:gd name="T16" fmla="*/ 91 w 320"/>
                <a:gd name="T17" fmla="*/ 67 h 120"/>
                <a:gd name="T18" fmla="*/ 160 w 320"/>
                <a:gd name="T19" fmla="*/ 41 h 120"/>
                <a:gd name="T20" fmla="*/ 229 w 320"/>
                <a:gd name="T21" fmla="*/ 67 h 120"/>
                <a:gd name="T22" fmla="*/ 241 w 320"/>
                <a:gd name="T23" fmla="*/ 100 h 120"/>
                <a:gd name="T24" fmla="*/ 261 w 320"/>
                <a:gd name="T25" fmla="*/ 120 h 120"/>
                <a:gd name="T26" fmla="*/ 301 w 320"/>
                <a:gd name="T27" fmla="*/ 120 h 120"/>
                <a:gd name="T28" fmla="*/ 320 w 320"/>
                <a:gd name="T29" fmla="*/ 100 h 120"/>
                <a:gd name="T30" fmla="*/ 320 w 320"/>
                <a:gd name="T31" fmla="*/ 79 h 120"/>
                <a:gd name="T32" fmla="*/ 297 w 320"/>
                <a:gd name="T33" fmla="*/ 4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0" h="120">
                  <a:moveTo>
                    <a:pt x="297" y="41"/>
                  </a:moveTo>
                  <a:cubicBezTo>
                    <a:pt x="273" y="20"/>
                    <a:pt x="240" y="0"/>
                    <a:pt x="160" y="0"/>
                  </a:cubicBezTo>
                  <a:cubicBezTo>
                    <a:pt x="80" y="0"/>
                    <a:pt x="48" y="20"/>
                    <a:pt x="23" y="41"/>
                  </a:cubicBezTo>
                  <a:cubicBezTo>
                    <a:pt x="9" y="53"/>
                    <a:pt x="0" y="61"/>
                    <a:pt x="0" y="79"/>
                  </a:cubicBezTo>
                  <a:cubicBezTo>
                    <a:pt x="0" y="100"/>
                    <a:pt x="0" y="100"/>
                    <a:pt x="0" y="100"/>
                  </a:cubicBezTo>
                  <a:cubicBezTo>
                    <a:pt x="0" y="111"/>
                    <a:pt x="9" y="120"/>
                    <a:pt x="20" y="120"/>
                  </a:cubicBezTo>
                  <a:cubicBezTo>
                    <a:pt x="60" y="120"/>
                    <a:pt x="60" y="120"/>
                    <a:pt x="60" y="120"/>
                  </a:cubicBezTo>
                  <a:cubicBezTo>
                    <a:pt x="71" y="120"/>
                    <a:pt x="80" y="111"/>
                    <a:pt x="80" y="100"/>
                  </a:cubicBezTo>
                  <a:cubicBezTo>
                    <a:pt x="80" y="89"/>
                    <a:pt x="82" y="80"/>
                    <a:pt x="91" y="67"/>
                  </a:cubicBezTo>
                  <a:cubicBezTo>
                    <a:pt x="101" y="55"/>
                    <a:pt x="120" y="40"/>
                    <a:pt x="160" y="41"/>
                  </a:cubicBezTo>
                  <a:cubicBezTo>
                    <a:pt x="200" y="40"/>
                    <a:pt x="220" y="55"/>
                    <a:pt x="229" y="67"/>
                  </a:cubicBezTo>
                  <a:cubicBezTo>
                    <a:pt x="239" y="80"/>
                    <a:pt x="241" y="89"/>
                    <a:pt x="241" y="100"/>
                  </a:cubicBezTo>
                  <a:cubicBezTo>
                    <a:pt x="241" y="111"/>
                    <a:pt x="250" y="120"/>
                    <a:pt x="261" y="120"/>
                  </a:cubicBezTo>
                  <a:cubicBezTo>
                    <a:pt x="301" y="120"/>
                    <a:pt x="301" y="120"/>
                    <a:pt x="301" y="120"/>
                  </a:cubicBezTo>
                  <a:cubicBezTo>
                    <a:pt x="312" y="120"/>
                    <a:pt x="320" y="111"/>
                    <a:pt x="320" y="100"/>
                  </a:cubicBezTo>
                  <a:cubicBezTo>
                    <a:pt x="320" y="79"/>
                    <a:pt x="320" y="79"/>
                    <a:pt x="320" y="79"/>
                  </a:cubicBezTo>
                  <a:cubicBezTo>
                    <a:pt x="320" y="61"/>
                    <a:pt x="311" y="53"/>
                    <a:pt x="297" y="4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74" name="Oval 60"/>
            <p:cNvSpPr>
              <a:spLocks noChangeArrowheads="1"/>
            </p:cNvSpPr>
            <p:nvPr/>
          </p:nvSpPr>
          <p:spPr bwMode="auto">
            <a:xfrm>
              <a:off x="457200" y="679451"/>
              <a:ext cx="301625" cy="303213"/>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75" name="Freeform 61"/>
            <p:cNvSpPr>
              <a:spLocks noEditPoints="1"/>
            </p:cNvSpPr>
            <p:nvPr/>
          </p:nvSpPr>
          <p:spPr bwMode="auto">
            <a:xfrm>
              <a:off x="77788" y="301626"/>
              <a:ext cx="1060450" cy="833438"/>
            </a:xfrm>
            <a:custGeom>
              <a:avLst/>
              <a:gdLst>
                <a:gd name="T0" fmla="*/ 210 w 280"/>
                <a:gd name="T1" fmla="*/ 40 h 220"/>
                <a:gd name="T2" fmla="*/ 200 w 280"/>
                <a:gd name="T3" fmla="*/ 40 h 220"/>
                <a:gd name="T4" fmla="*/ 200 w 280"/>
                <a:gd name="T5" fmla="*/ 15 h 220"/>
                <a:gd name="T6" fmla="*/ 180 w 280"/>
                <a:gd name="T7" fmla="*/ 0 h 220"/>
                <a:gd name="T8" fmla="*/ 160 w 280"/>
                <a:gd name="T9" fmla="*/ 15 h 220"/>
                <a:gd name="T10" fmla="*/ 160 w 280"/>
                <a:gd name="T11" fmla="*/ 40 h 220"/>
                <a:gd name="T12" fmla="*/ 120 w 280"/>
                <a:gd name="T13" fmla="*/ 40 h 220"/>
                <a:gd name="T14" fmla="*/ 120 w 280"/>
                <a:gd name="T15" fmla="*/ 15 h 220"/>
                <a:gd name="T16" fmla="*/ 100 w 280"/>
                <a:gd name="T17" fmla="*/ 0 h 220"/>
                <a:gd name="T18" fmla="*/ 80 w 280"/>
                <a:gd name="T19" fmla="*/ 15 h 220"/>
                <a:gd name="T20" fmla="*/ 80 w 280"/>
                <a:gd name="T21" fmla="*/ 40 h 220"/>
                <a:gd name="T22" fmla="*/ 71 w 280"/>
                <a:gd name="T23" fmla="*/ 40 h 220"/>
                <a:gd name="T24" fmla="*/ 54 w 280"/>
                <a:gd name="T25" fmla="*/ 49 h 220"/>
                <a:gd name="T26" fmla="*/ 0 w 280"/>
                <a:gd name="T27" fmla="*/ 160 h 220"/>
                <a:gd name="T28" fmla="*/ 0 w 280"/>
                <a:gd name="T29" fmla="*/ 200 h 220"/>
                <a:gd name="T30" fmla="*/ 20 w 280"/>
                <a:gd name="T31" fmla="*/ 220 h 220"/>
                <a:gd name="T32" fmla="*/ 260 w 280"/>
                <a:gd name="T33" fmla="*/ 220 h 220"/>
                <a:gd name="T34" fmla="*/ 280 w 280"/>
                <a:gd name="T35" fmla="*/ 200 h 220"/>
                <a:gd name="T36" fmla="*/ 280 w 280"/>
                <a:gd name="T37" fmla="*/ 162 h 220"/>
                <a:gd name="T38" fmla="*/ 226 w 280"/>
                <a:gd name="T39" fmla="*/ 48 h 220"/>
                <a:gd name="T40" fmla="*/ 210 w 280"/>
                <a:gd name="T41" fmla="*/ 40 h 220"/>
                <a:gd name="T42" fmla="*/ 140 w 280"/>
                <a:gd name="T43" fmla="*/ 200 h 220"/>
                <a:gd name="T44" fmla="*/ 80 w 280"/>
                <a:gd name="T45" fmla="*/ 140 h 220"/>
                <a:gd name="T46" fmla="*/ 140 w 280"/>
                <a:gd name="T47" fmla="*/ 80 h 220"/>
                <a:gd name="T48" fmla="*/ 200 w 280"/>
                <a:gd name="T49" fmla="*/ 140 h 220"/>
                <a:gd name="T50" fmla="*/ 140 w 280"/>
                <a:gd name="T51" fmla="*/ 20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0" h="220">
                  <a:moveTo>
                    <a:pt x="210" y="40"/>
                  </a:moveTo>
                  <a:cubicBezTo>
                    <a:pt x="200" y="40"/>
                    <a:pt x="200" y="40"/>
                    <a:pt x="200" y="40"/>
                  </a:cubicBezTo>
                  <a:cubicBezTo>
                    <a:pt x="200" y="15"/>
                    <a:pt x="200" y="15"/>
                    <a:pt x="200" y="15"/>
                  </a:cubicBezTo>
                  <a:cubicBezTo>
                    <a:pt x="200" y="7"/>
                    <a:pt x="191" y="0"/>
                    <a:pt x="180" y="0"/>
                  </a:cubicBezTo>
                  <a:cubicBezTo>
                    <a:pt x="169" y="0"/>
                    <a:pt x="160" y="7"/>
                    <a:pt x="160" y="15"/>
                  </a:cubicBezTo>
                  <a:cubicBezTo>
                    <a:pt x="160" y="40"/>
                    <a:pt x="160" y="40"/>
                    <a:pt x="160" y="40"/>
                  </a:cubicBezTo>
                  <a:cubicBezTo>
                    <a:pt x="120" y="40"/>
                    <a:pt x="120" y="40"/>
                    <a:pt x="120" y="40"/>
                  </a:cubicBezTo>
                  <a:cubicBezTo>
                    <a:pt x="120" y="15"/>
                    <a:pt x="120" y="15"/>
                    <a:pt x="120" y="15"/>
                  </a:cubicBezTo>
                  <a:cubicBezTo>
                    <a:pt x="120" y="7"/>
                    <a:pt x="111" y="0"/>
                    <a:pt x="100" y="0"/>
                  </a:cubicBezTo>
                  <a:cubicBezTo>
                    <a:pt x="89" y="0"/>
                    <a:pt x="80" y="7"/>
                    <a:pt x="80" y="15"/>
                  </a:cubicBezTo>
                  <a:cubicBezTo>
                    <a:pt x="80" y="40"/>
                    <a:pt x="80" y="40"/>
                    <a:pt x="80" y="40"/>
                  </a:cubicBezTo>
                  <a:cubicBezTo>
                    <a:pt x="71" y="40"/>
                    <a:pt x="71" y="40"/>
                    <a:pt x="71" y="40"/>
                  </a:cubicBezTo>
                  <a:cubicBezTo>
                    <a:pt x="64" y="40"/>
                    <a:pt x="58" y="43"/>
                    <a:pt x="54" y="49"/>
                  </a:cubicBezTo>
                  <a:cubicBezTo>
                    <a:pt x="39" y="72"/>
                    <a:pt x="0" y="133"/>
                    <a:pt x="0" y="160"/>
                  </a:cubicBezTo>
                  <a:cubicBezTo>
                    <a:pt x="0" y="200"/>
                    <a:pt x="0" y="200"/>
                    <a:pt x="0" y="200"/>
                  </a:cubicBezTo>
                  <a:cubicBezTo>
                    <a:pt x="0" y="211"/>
                    <a:pt x="9" y="220"/>
                    <a:pt x="20" y="220"/>
                  </a:cubicBezTo>
                  <a:cubicBezTo>
                    <a:pt x="260" y="220"/>
                    <a:pt x="260" y="220"/>
                    <a:pt x="260" y="220"/>
                  </a:cubicBezTo>
                  <a:cubicBezTo>
                    <a:pt x="271" y="220"/>
                    <a:pt x="280" y="211"/>
                    <a:pt x="280" y="200"/>
                  </a:cubicBezTo>
                  <a:cubicBezTo>
                    <a:pt x="280" y="183"/>
                    <a:pt x="280" y="162"/>
                    <a:pt x="280" y="162"/>
                  </a:cubicBezTo>
                  <a:cubicBezTo>
                    <a:pt x="280" y="127"/>
                    <a:pt x="241" y="70"/>
                    <a:pt x="226" y="48"/>
                  </a:cubicBezTo>
                  <a:cubicBezTo>
                    <a:pt x="222" y="43"/>
                    <a:pt x="216" y="40"/>
                    <a:pt x="210" y="40"/>
                  </a:cubicBezTo>
                  <a:close/>
                  <a:moveTo>
                    <a:pt x="140" y="200"/>
                  </a:moveTo>
                  <a:cubicBezTo>
                    <a:pt x="107" y="200"/>
                    <a:pt x="80" y="173"/>
                    <a:pt x="80" y="140"/>
                  </a:cubicBezTo>
                  <a:cubicBezTo>
                    <a:pt x="80" y="107"/>
                    <a:pt x="107" y="80"/>
                    <a:pt x="140" y="80"/>
                  </a:cubicBezTo>
                  <a:cubicBezTo>
                    <a:pt x="173" y="80"/>
                    <a:pt x="200" y="107"/>
                    <a:pt x="200" y="140"/>
                  </a:cubicBezTo>
                  <a:cubicBezTo>
                    <a:pt x="200" y="173"/>
                    <a:pt x="173" y="200"/>
                    <a:pt x="140" y="20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grpSp>
      <p:grpSp>
        <p:nvGrpSpPr>
          <p:cNvPr id="76" name="Group 135"/>
          <p:cNvGrpSpPr/>
          <p:nvPr/>
        </p:nvGrpSpPr>
        <p:grpSpPr>
          <a:xfrm>
            <a:off x="6527562" y="3268789"/>
            <a:ext cx="368538" cy="253976"/>
            <a:chOff x="3175" y="4763"/>
            <a:chExt cx="3130550" cy="2157412"/>
          </a:xfrm>
          <a:solidFill>
            <a:schemeClr val="accent3"/>
          </a:solidFill>
        </p:grpSpPr>
        <p:sp>
          <p:nvSpPr>
            <p:cNvPr id="77" name="Freeform 65"/>
            <p:cNvSpPr>
              <a:spLocks/>
            </p:cNvSpPr>
            <p:nvPr/>
          </p:nvSpPr>
          <p:spPr bwMode="auto">
            <a:xfrm>
              <a:off x="387350" y="396875"/>
              <a:ext cx="917575" cy="833437"/>
            </a:xfrm>
            <a:custGeom>
              <a:avLst/>
              <a:gdLst>
                <a:gd name="T0" fmla="*/ 242 w 244"/>
                <a:gd name="T1" fmla="*/ 221 h 221"/>
                <a:gd name="T2" fmla="*/ 237 w 244"/>
                <a:gd name="T3" fmla="*/ 188 h 221"/>
                <a:gd name="T4" fmla="*/ 182 w 244"/>
                <a:gd name="T5" fmla="*/ 159 h 221"/>
                <a:gd name="T6" fmla="*/ 152 w 244"/>
                <a:gd name="T7" fmla="*/ 146 h 221"/>
                <a:gd name="T8" fmla="*/ 152 w 244"/>
                <a:gd name="T9" fmla="*/ 123 h 221"/>
                <a:gd name="T10" fmla="*/ 164 w 244"/>
                <a:gd name="T11" fmla="*/ 94 h 221"/>
                <a:gd name="T12" fmla="*/ 176 w 244"/>
                <a:gd name="T13" fmla="*/ 81 h 221"/>
                <a:gd name="T14" fmla="*/ 168 w 244"/>
                <a:gd name="T15" fmla="*/ 63 h 221"/>
                <a:gd name="T16" fmla="*/ 170 w 244"/>
                <a:gd name="T17" fmla="*/ 38 h 221"/>
                <a:gd name="T18" fmla="*/ 122 w 244"/>
                <a:gd name="T19" fmla="*/ 0 h 221"/>
                <a:gd name="T20" fmla="*/ 74 w 244"/>
                <a:gd name="T21" fmla="*/ 38 h 221"/>
                <a:gd name="T22" fmla="*/ 76 w 244"/>
                <a:gd name="T23" fmla="*/ 63 h 221"/>
                <a:gd name="T24" fmla="*/ 68 w 244"/>
                <a:gd name="T25" fmla="*/ 81 h 221"/>
                <a:gd name="T26" fmla="*/ 80 w 244"/>
                <a:gd name="T27" fmla="*/ 94 h 221"/>
                <a:gd name="T28" fmla="*/ 92 w 244"/>
                <a:gd name="T29" fmla="*/ 123 h 221"/>
                <a:gd name="T30" fmla="*/ 92 w 244"/>
                <a:gd name="T31" fmla="*/ 146 h 221"/>
                <a:gd name="T32" fmla="*/ 62 w 244"/>
                <a:gd name="T33" fmla="*/ 159 h 221"/>
                <a:gd name="T34" fmla="*/ 7 w 244"/>
                <a:gd name="T35" fmla="*/ 188 h 221"/>
                <a:gd name="T36" fmla="*/ 2 w 244"/>
                <a:gd name="T37" fmla="*/ 221 h 221"/>
                <a:gd name="T38" fmla="*/ 242 w 244"/>
                <a:gd name="T39"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4" h="221">
                  <a:moveTo>
                    <a:pt x="242" y="221"/>
                  </a:moveTo>
                  <a:cubicBezTo>
                    <a:pt x="242" y="221"/>
                    <a:pt x="244" y="198"/>
                    <a:pt x="237" y="188"/>
                  </a:cubicBezTo>
                  <a:cubicBezTo>
                    <a:pt x="230" y="176"/>
                    <a:pt x="206" y="169"/>
                    <a:pt x="182" y="159"/>
                  </a:cubicBezTo>
                  <a:cubicBezTo>
                    <a:pt x="158" y="149"/>
                    <a:pt x="152" y="146"/>
                    <a:pt x="152" y="146"/>
                  </a:cubicBezTo>
                  <a:cubicBezTo>
                    <a:pt x="152" y="123"/>
                    <a:pt x="152" y="123"/>
                    <a:pt x="152" y="123"/>
                  </a:cubicBezTo>
                  <a:cubicBezTo>
                    <a:pt x="152" y="123"/>
                    <a:pt x="161" y="116"/>
                    <a:pt x="164" y="94"/>
                  </a:cubicBezTo>
                  <a:cubicBezTo>
                    <a:pt x="169" y="96"/>
                    <a:pt x="175" y="86"/>
                    <a:pt x="176" y="81"/>
                  </a:cubicBezTo>
                  <a:cubicBezTo>
                    <a:pt x="176" y="76"/>
                    <a:pt x="175" y="62"/>
                    <a:pt x="168" y="63"/>
                  </a:cubicBezTo>
                  <a:cubicBezTo>
                    <a:pt x="169" y="52"/>
                    <a:pt x="170" y="43"/>
                    <a:pt x="170" y="38"/>
                  </a:cubicBezTo>
                  <a:cubicBezTo>
                    <a:pt x="168" y="19"/>
                    <a:pt x="150" y="0"/>
                    <a:pt x="122" y="0"/>
                  </a:cubicBezTo>
                  <a:cubicBezTo>
                    <a:pt x="94" y="0"/>
                    <a:pt x="76" y="19"/>
                    <a:pt x="74" y="38"/>
                  </a:cubicBezTo>
                  <a:cubicBezTo>
                    <a:pt x="74" y="43"/>
                    <a:pt x="75" y="52"/>
                    <a:pt x="76" y="63"/>
                  </a:cubicBezTo>
                  <a:cubicBezTo>
                    <a:pt x="69" y="62"/>
                    <a:pt x="68" y="76"/>
                    <a:pt x="68" y="81"/>
                  </a:cubicBezTo>
                  <a:cubicBezTo>
                    <a:pt x="69" y="86"/>
                    <a:pt x="75" y="96"/>
                    <a:pt x="80" y="94"/>
                  </a:cubicBezTo>
                  <a:cubicBezTo>
                    <a:pt x="83" y="116"/>
                    <a:pt x="92" y="123"/>
                    <a:pt x="92" y="123"/>
                  </a:cubicBezTo>
                  <a:cubicBezTo>
                    <a:pt x="92" y="146"/>
                    <a:pt x="92" y="146"/>
                    <a:pt x="92" y="146"/>
                  </a:cubicBezTo>
                  <a:cubicBezTo>
                    <a:pt x="92" y="146"/>
                    <a:pt x="86" y="149"/>
                    <a:pt x="62" y="159"/>
                  </a:cubicBezTo>
                  <a:cubicBezTo>
                    <a:pt x="38" y="169"/>
                    <a:pt x="14" y="176"/>
                    <a:pt x="7" y="188"/>
                  </a:cubicBezTo>
                  <a:cubicBezTo>
                    <a:pt x="0" y="198"/>
                    <a:pt x="2" y="221"/>
                    <a:pt x="2" y="221"/>
                  </a:cubicBezTo>
                  <a:lnTo>
                    <a:pt x="242" y="22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78" name="Rectangle 66"/>
            <p:cNvSpPr>
              <a:spLocks noChangeArrowheads="1"/>
            </p:cNvSpPr>
            <p:nvPr/>
          </p:nvSpPr>
          <p:spPr bwMode="auto">
            <a:xfrm>
              <a:off x="1568450" y="396875"/>
              <a:ext cx="782638" cy="1968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79" name="Rectangle 67"/>
            <p:cNvSpPr>
              <a:spLocks noChangeArrowheads="1"/>
            </p:cNvSpPr>
            <p:nvPr/>
          </p:nvSpPr>
          <p:spPr bwMode="auto">
            <a:xfrm>
              <a:off x="1568450" y="788988"/>
              <a:ext cx="1174750" cy="1968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80" name="Rectangle 68"/>
            <p:cNvSpPr>
              <a:spLocks noChangeArrowheads="1"/>
            </p:cNvSpPr>
            <p:nvPr/>
          </p:nvSpPr>
          <p:spPr bwMode="auto">
            <a:xfrm>
              <a:off x="1568450" y="1181100"/>
              <a:ext cx="979488" cy="1968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81" name="Freeform 69"/>
            <p:cNvSpPr>
              <a:spLocks noEditPoints="1"/>
            </p:cNvSpPr>
            <p:nvPr/>
          </p:nvSpPr>
          <p:spPr bwMode="auto">
            <a:xfrm>
              <a:off x="3175" y="4763"/>
              <a:ext cx="3130550" cy="2157412"/>
            </a:xfrm>
            <a:custGeom>
              <a:avLst/>
              <a:gdLst>
                <a:gd name="T0" fmla="*/ 0 w 832"/>
                <a:gd name="T1" fmla="*/ 0 h 572"/>
                <a:gd name="T2" fmla="*/ 0 w 832"/>
                <a:gd name="T3" fmla="*/ 572 h 572"/>
                <a:gd name="T4" fmla="*/ 832 w 832"/>
                <a:gd name="T5" fmla="*/ 572 h 572"/>
                <a:gd name="T6" fmla="*/ 832 w 832"/>
                <a:gd name="T7" fmla="*/ 0 h 572"/>
                <a:gd name="T8" fmla="*/ 0 w 832"/>
                <a:gd name="T9" fmla="*/ 0 h 572"/>
                <a:gd name="T10" fmla="*/ 780 w 832"/>
                <a:gd name="T11" fmla="*/ 520 h 572"/>
                <a:gd name="T12" fmla="*/ 671 w 832"/>
                <a:gd name="T13" fmla="*/ 520 h 572"/>
                <a:gd name="T14" fmla="*/ 676 w 832"/>
                <a:gd name="T15" fmla="*/ 494 h 572"/>
                <a:gd name="T16" fmla="*/ 598 w 832"/>
                <a:gd name="T17" fmla="*/ 416 h 572"/>
                <a:gd name="T18" fmla="*/ 520 w 832"/>
                <a:gd name="T19" fmla="*/ 494 h 572"/>
                <a:gd name="T20" fmla="*/ 525 w 832"/>
                <a:gd name="T21" fmla="*/ 520 h 572"/>
                <a:gd name="T22" fmla="*/ 307 w 832"/>
                <a:gd name="T23" fmla="*/ 520 h 572"/>
                <a:gd name="T24" fmla="*/ 312 w 832"/>
                <a:gd name="T25" fmla="*/ 494 h 572"/>
                <a:gd name="T26" fmla="*/ 234 w 832"/>
                <a:gd name="T27" fmla="*/ 416 h 572"/>
                <a:gd name="T28" fmla="*/ 156 w 832"/>
                <a:gd name="T29" fmla="*/ 494 h 572"/>
                <a:gd name="T30" fmla="*/ 161 w 832"/>
                <a:gd name="T31" fmla="*/ 520 h 572"/>
                <a:gd name="T32" fmla="*/ 52 w 832"/>
                <a:gd name="T33" fmla="*/ 520 h 572"/>
                <a:gd name="T34" fmla="*/ 52 w 832"/>
                <a:gd name="T35" fmla="*/ 52 h 572"/>
                <a:gd name="T36" fmla="*/ 780 w 832"/>
                <a:gd name="T37" fmla="*/ 52 h 572"/>
                <a:gd name="T38" fmla="*/ 780 w 832"/>
                <a:gd name="T39" fmla="*/ 520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2" h="572">
                  <a:moveTo>
                    <a:pt x="0" y="0"/>
                  </a:moveTo>
                  <a:cubicBezTo>
                    <a:pt x="0" y="572"/>
                    <a:pt x="0" y="572"/>
                    <a:pt x="0" y="572"/>
                  </a:cubicBezTo>
                  <a:cubicBezTo>
                    <a:pt x="832" y="572"/>
                    <a:pt x="832" y="572"/>
                    <a:pt x="832" y="572"/>
                  </a:cubicBezTo>
                  <a:cubicBezTo>
                    <a:pt x="832" y="0"/>
                    <a:pt x="832" y="0"/>
                    <a:pt x="832" y="0"/>
                  </a:cubicBezTo>
                  <a:lnTo>
                    <a:pt x="0" y="0"/>
                  </a:lnTo>
                  <a:close/>
                  <a:moveTo>
                    <a:pt x="780" y="520"/>
                  </a:moveTo>
                  <a:cubicBezTo>
                    <a:pt x="671" y="520"/>
                    <a:pt x="671" y="520"/>
                    <a:pt x="671" y="520"/>
                  </a:cubicBezTo>
                  <a:cubicBezTo>
                    <a:pt x="674" y="512"/>
                    <a:pt x="676" y="503"/>
                    <a:pt x="676" y="494"/>
                  </a:cubicBezTo>
                  <a:cubicBezTo>
                    <a:pt x="676" y="451"/>
                    <a:pt x="641" y="416"/>
                    <a:pt x="598" y="416"/>
                  </a:cubicBezTo>
                  <a:cubicBezTo>
                    <a:pt x="555" y="416"/>
                    <a:pt x="520" y="451"/>
                    <a:pt x="520" y="494"/>
                  </a:cubicBezTo>
                  <a:cubicBezTo>
                    <a:pt x="520" y="503"/>
                    <a:pt x="522" y="512"/>
                    <a:pt x="525" y="520"/>
                  </a:cubicBezTo>
                  <a:cubicBezTo>
                    <a:pt x="307" y="520"/>
                    <a:pt x="307" y="520"/>
                    <a:pt x="307" y="520"/>
                  </a:cubicBezTo>
                  <a:cubicBezTo>
                    <a:pt x="310" y="512"/>
                    <a:pt x="312" y="503"/>
                    <a:pt x="312" y="494"/>
                  </a:cubicBezTo>
                  <a:cubicBezTo>
                    <a:pt x="312" y="451"/>
                    <a:pt x="277" y="416"/>
                    <a:pt x="234" y="416"/>
                  </a:cubicBezTo>
                  <a:cubicBezTo>
                    <a:pt x="191" y="416"/>
                    <a:pt x="156" y="451"/>
                    <a:pt x="156" y="494"/>
                  </a:cubicBezTo>
                  <a:cubicBezTo>
                    <a:pt x="156" y="503"/>
                    <a:pt x="158" y="512"/>
                    <a:pt x="161" y="520"/>
                  </a:cubicBezTo>
                  <a:cubicBezTo>
                    <a:pt x="52" y="520"/>
                    <a:pt x="52" y="520"/>
                    <a:pt x="52" y="520"/>
                  </a:cubicBezTo>
                  <a:cubicBezTo>
                    <a:pt x="52" y="52"/>
                    <a:pt x="52" y="52"/>
                    <a:pt x="52" y="52"/>
                  </a:cubicBezTo>
                  <a:cubicBezTo>
                    <a:pt x="780" y="52"/>
                    <a:pt x="780" y="52"/>
                    <a:pt x="780" y="52"/>
                  </a:cubicBezTo>
                  <a:lnTo>
                    <a:pt x="780" y="5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grpSp>
      <p:sp>
        <p:nvSpPr>
          <p:cNvPr id="82" name="Freeform 73"/>
          <p:cNvSpPr>
            <a:spLocks/>
          </p:cNvSpPr>
          <p:nvPr/>
        </p:nvSpPr>
        <p:spPr bwMode="auto">
          <a:xfrm>
            <a:off x="5997086" y="1625420"/>
            <a:ext cx="304654" cy="303517"/>
          </a:xfrm>
          <a:custGeom>
            <a:avLst/>
            <a:gdLst>
              <a:gd name="T0" fmla="*/ 366 w 451"/>
              <a:gd name="T1" fmla="*/ 355 h 449"/>
              <a:gd name="T2" fmla="*/ 320 w 451"/>
              <a:gd name="T3" fmla="*/ 391 h 449"/>
              <a:gd name="T4" fmla="*/ 173 w 451"/>
              <a:gd name="T5" fmla="*/ 391 h 449"/>
              <a:gd name="T6" fmla="*/ 154 w 451"/>
              <a:gd name="T7" fmla="*/ 363 h 449"/>
              <a:gd name="T8" fmla="*/ 173 w 451"/>
              <a:gd name="T9" fmla="*/ 304 h 449"/>
              <a:gd name="T10" fmla="*/ 405 w 451"/>
              <a:gd name="T11" fmla="*/ 304 h 449"/>
              <a:gd name="T12" fmla="*/ 451 w 451"/>
              <a:gd name="T13" fmla="*/ 103 h 449"/>
              <a:gd name="T14" fmla="*/ 84 w 451"/>
              <a:gd name="T15" fmla="*/ 54 h 449"/>
              <a:gd name="T16" fmla="*/ 55 w 451"/>
              <a:gd name="T17" fmla="*/ 35 h 449"/>
              <a:gd name="T18" fmla="*/ 56 w 451"/>
              <a:gd name="T19" fmla="*/ 28 h 449"/>
              <a:gd name="T20" fmla="*/ 28 w 451"/>
              <a:gd name="T21" fmla="*/ 0 h 449"/>
              <a:gd name="T22" fmla="*/ 0 w 451"/>
              <a:gd name="T23" fmla="*/ 28 h 449"/>
              <a:gd name="T24" fmla="*/ 28 w 451"/>
              <a:gd name="T25" fmla="*/ 56 h 449"/>
              <a:gd name="T26" fmla="*/ 33 w 451"/>
              <a:gd name="T27" fmla="*/ 55 h 449"/>
              <a:gd name="T28" fmla="*/ 68 w 451"/>
              <a:gd name="T29" fmla="*/ 78 h 449"/>
              <a:gd name="T30" fmla="*/ 125 w 451"/>
              <a:gd name="T31" fmla="*/ 304 h 449"/>
              <a:gd name="T32" fmla="*/ 142 w 451"/>
              <a:gd name="T33" fmla="*/ 304 h 449"/>
              <a:gd name="T34" fmla="*/ 127 w 451"/>
              <a:gd name="T35" fmla="*/ 353 h 449"/>
              <a:gd name="T36" fmla="*/ 125 w 451"/>
              <a:gd name="T37" fmla="*/ 353 h 449"/>
              <a:gd name="T38" fmla="*/ 77 w 451"/>
              <a:gd name="T39" fmla="*/ 401 h 449"/>
              <a:gd name="T40" fmla="*/ 125 w 451"/>
              <a:gd name="T41" fmla="*/ 449 h 449"/>
              <a:gd name="T42" fmla="*/ 170 w 451"/>
              <a:gd name="T43" fmla="*/ 420 h 449"/>
              <a:gd name="T44" fmla="*/ 322 w 451"/>
              <a:gd name="T45" fmla="*/ 420 h 449"/>
              <a:gd name="T46" fmla="*/ 366 w 451"/>
              <a:gd name="T47" fmla="*/ 449 h 449"/>
              <a:gd name="T48" fmla="*/ 413 w 451"/>
              <a:gd name="T49" fmla="*/ 402 h 449"/>
              <a:gd name="T50" fmla="*/ 366 w 451"/>
              <a:gd name="T51" fmla="*/ 35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1" h="449">
                <a:moveTo>
                  <a:pt x="366" y="355"/>
                </a:moveTo>
                <a:cubicBezTo>
                  <a:pt x="343" y="355"/>
                  <a:pt x="325" y="371"/>
                  <a:pt x="320" y="391"/>
                </a:cubicBezTo>
                <a:cubicBezTo>
                  <a:pt x="173" y="391"/>
                  <a:pt x="173" y="391"/>
                  <a:pt x="173" y="391"/>
                </a:cubicBezTo>
                <a:cubicBezTo>
                  <a:pt x="170" y="380"/>
                  <a:pt x="164" y="370"/>
                  <a:pt x="154" y="363"/>
                </a:cubicBezTo>
                <a:cubicBezTo>
                  <a:pt x="173" y="304"/>
                  <a:pt x="173" y="304"/>
                  <a:pt x="173" y="304"/>
                </a:cubicBezTo>
                <a:cubicBezTo>
                  <a:pt x="405" y="304"/>
                  <a:pt x="405" y="304"/>
                  <a:pt x="405" y="304"/>
                </a:cubicBezTo>
                <a:cubicBezTo>
                  <a:pt x="451" y="103"/>
                  <a:pt x="451" y="103"/>
                  <a:pt x="451" y="103"/>
                </a:cubicBezTo>
                <a:cubicBezTo>
                  <a:pt x="84" y="54"/>
                  <a:pt x="84" y="54"/>
                  <a:pt x="84" y="54"/>
                </a:cubicBezTo>
                <a:cubicBezTo>
                  <a:pt x="55" y="35"/>
                  <a:pt x="55" y="35"/>
                  <a:pt x="55" y="35"/>
                </a:cubicBezTo>
                <a:cubicBezTo>
                  <a:pt x="56" y="28"/>
                  <a:pt x="56" y="28"/>
                  <a:pt x="56" y="28"/>
                </a:cubicBezTo>
                <a:cubicBezTo>
                  <a:pt x="56" y="13"/>
                  <a:pt x="43" y="0"/>
                  <a:pt x="28" y="0"/>
                </a:cubicBezTo>
                <a:cubicBezTo>
                  <a:pt x="12" y="0"/>
                  <a:pt x="0" y="13"/>
                  <a:pt x="0" y="28"/>
                </a:cubicBezTo>
                <a:cubicBezTo>
                  <a:pt x="0" y="44"/>
                  <a:pt x="12" y="56"/>
                  <a:pt x="28" y="56"/>
                </a:cubicBezTo>
                <a:cubicBezTo>
                  <a:pt x="33" y="55"/>
                  <a:pt x="33" y="55"/>
                  <a:pt x="33" y="55"/>
                </a:cubicBezTo>
                <a:cubicBezTo>
                  <a:pt x="68" y="78"/>
                  <a:pt x="68" y="78"/>
                  <a:pt x="68" y="78"/>
                </a:cubicBezTo>
                <a:cubicBezTo>
                  <a:pt x="125" y="304"/>
                  <a:pt x="125" y="304"/>
                  <a:pt x="125" y="304"/>
                </a:cubicBezTo>
                <a:cubicBezTo>
                  <a:pt x="142" y="304"/>
                  <a:pt x="142" y="304"/>
                  <a:pt x="142" y="304"/>
                </a:cubicBezTo>
                <a:cubicBezTo>
                  <a:pt x="127" y="353"/>
                  <a:pt x="127" y="353"/>
                  <a:pt x="127" y="353"/>
                </a:cubicBezTo>
                <a:cubicBezTo>
                  <a:pt x="125" y="353"/>
                  <a:pt x="125" y="353"/>
                  <a:pt x="125" y="353"/>
                </a:cubicBezTo>
                <a:cubicBezTo>
                  <a:pt x="99" y="353"/>
                  <a:pt x="77" y="374"/>
                  <a:pt x="77" y="401"/>
                </a:cubicBezTo>
                <a:cubicBezTo>
                  <a:pt x="77" y="428"/>
                  <a:pt x="99" y="449"/>
                  <a:pt x="125" y="449"/>
                </a:cubicBezTo>
                <a:cubicBezTo>
                  <a:pt x="145" y="449"/>
                  <a:pt x="162" y="437"/>
                  <a:pt x="170" y="420"/>
                </a:cubicBezTo>
                <a:cubicBezTo>
                  <a:pt x="322" y="420"/>
                  <a:pt x="322" y="420"/>
                  <a:pt x="322" y="420"/>
                </a:cubicBezTo>
                <a:cubicBezTo>
                  <a:pt x="329" y="437"/>
                  <a:pt x="346" y="449"/>
                  <a:pt x="366" y="449"/>
                </a:cubicBezTo>
                <a:cubicBezTo>
                  <a:pt x="392" y="449"/>
                  <a:pt x="413" y="428"/>
                  <a:pt x="413" y="402"/>
                </a:cubicBezTo>
                <a:cubicBezTo>
                  <a:pt x="413" y="376"/>
                  <a:pt x="392" y="355"/>
                  <a:pt x="366" y="355"/>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id-ID">
              <a:latin typeface="+mn-ea"/>
            </a:endParaRPr>
          </a:p>
        </p:txBody>
      </p:sp>
      <p:grpSp>
        <p:nvGrpSpPr>
          <p:cNvPr id="91" name="组合 90"/>
          <p:cNvGrpSpPr/>
          <p:nvPr/>
        </p:nvGrpSpPr>
        <p:grpSpPr>
          <a:xfrm>
            <a:off x="2683093" y="1455798"/>
            <a:ext cx="715109" cy="715108"/>
            <a:chOff x="680580" y="1491630"/>
            <a:chExt cx="1479184" cy="1479182"/>
          </a:xfrm>
        </p:grpSpPr>
        <p:grpSp>
          <p:nvGrpSpPr>
            <p:cNvPr id="92" name="组合 91"/>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94" name="同心圆 9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5" name="椭圆 94"/>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3"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sp>
        <p:nvSpPr>
          <p:cNvPr id="71" name="Freeform 55"/>
          <p:cNvSpPr>
            <a:spLocks/>
          </p:cNvSpPr>
          <p:nvPr/>
        </p:nvSpPr>
        <p:spPr bwMode="auto">
          <a:xfrm>
            <a:off x="2872391" y="1571266"/>
            <a:ext cx="309119" cy="383084"/>
          </a:xfrm>
          <a:custGeom>
            <a:avLst/>
            <a:gdLst>
              <a:gd name="T0" fmla="*/ 2 w 491"/>
              <a:gd name="T1" fmla="*/ 370 h 608"/>
              <a:gd name="T2" fmla="*/ 49 w 491"/>
              <a:gd name="T3" fmla="*/ 332 h 608"/>
              <a:gd name="T4" fmla="*/ 112 w 491"/>
              <a:gd name="T5" fmla="*/ 338 h 608"/>
              <a:gd name="T6" fmla="*/ 112 w 491"/>
              <a:gd name="T7" fmla="*/ 337 h 608"/>
              <a:gd name="T8" fmla="*/ 62 w 491"/>
              <a:gd name="T9" fmla="*/ 331 h 608"/>
              <a:gd name="T10" fmla="*/ 29 w 491"/>
              <a:gd name="T11" fmla="*/ 285 h 608"/>
              <a:gd name="T12" fmla="*/ 71 w 491"/>
              <a:gd name="T13" fmla="*/ 247 h 608"/>
              <a:gd name="T14" fmla="*/ 238 w 491"/>
              <a:gd name="T15" fmla="*/ 264 h 608"/>
              <a:gd name="T16" fmla="*/ 262 w 491"/>
              <a:gd name="T17" fmla="*/ 264 h 608"/>
              <a:gd name="T18" fmla="*/ 254 w 491"/>
              <a:gd name="T19" fmla="*/ 124 h 608"/>
              <a:gd name="T20" fmla="*/ 350 w 491"/>
              <a:gd name="T21" fmla="*/ 47 h 608"/>
              <a:gd name="T22" fmla="*/ 355 w 491"/>
              <a:gd name="T23" fmla="*/ 168 h 608"/>
              <a:gd name="T24" fmla="*/ 440 w 491"/>
              <a:gd name="T25" fmla="*/ 342 h 608"/>
              <a:gd name="T26" fmla="*/ 491 w 491"/>
              <a:gd name="T27" fmla="*/ 368 h 608"/>
              <a:gd name="T28" fmla="*/ 491 w 491"/>
              <a:gd name="T29" fmla="*/ 579 h 608"/>
              <a:gd name="T30" fmla="*/ 292 w 491"/>
              <a:gd name="T31" fmla="*/ 608 h 608"/>
              <a:gd name="T32" fmla="*/ 166 w 491"/>
              <a:gd name="T33" fmla="*/ 595 h 608"/>
              <a:gd name="T34" fmla="*/ 62 w 491"/>
              <a:gd name="T35" fmla="*/ 584 h 608"/>
              <a:gd name="T36" fmla="*/ 33 w 491"/>
              <a:gd name="T37" fmla="*/ 539 h 608"/>
              <a:gd name="T38" fmla="*/ 59 w 491"/>
              <a:gd name="T39" fmla="*/ 502 h 608"/>
              <a:gd name="T40" fmla="*/ 45 w 491"/>
              <a:gd name="T41" fmla="*/ 500 h 608"/>
              <a:gd name="T42" fmla="*/ 12 w 491"/>
              <a:gd name="T43" fmla="*/ 454 h 608"/>
              <a:gd name="T44" fmla="*/ 45 w 491"/>
              <a:gd name="T45" fmla="*/ 417 h 608"/>
              <a:gd name="T46" fmla="*/ 40 w 491"/>
              <a:gd name="T47" fmla="*/ 416 h 608"/>
              <a:gd name="T48" fmla="*/ 2 w 491"/>
              <a:gd name="T49" fmla="*/ 370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1" h="608">
                <a:moveTo>
                  <a:pt x="2" y="370"/>
                </a:moveTo>
                <a:cubicBezTo>
                  <a:pt x="5" y="347"/>
                  <a:pt x="25" y="330"/>
                  <a:pt x="49" y="332"/>
                </a:cubicBezTo>
                <a:cubicBezTo>
                  <a:pt x="112" y="338"/>
                  <a:pt x="112" y="338"/>
                  <a:pt x="112" y="338"/>
                </a:cubicBezTo>
                <a:cubicBezTo>
                  <a:pt x="112" y="337"/>
                  <a:pt x="112" y="337"/>
                  <a:pt x="112" y="337"/>
                </a:cubicBezTo>
                <a:cubicBezTo>
                  <a:pt x="62" y="331"/>
                  <a:pt x="62" y="331"/>
                  <a:pt x="62" y="331"/>
                </a:cubicBezTo>
                <a:cubicBezTo>
                  <a:pt x="42" y="329"/>
                  <a:pt x="27" y="309"/>
                  <a:pt x="29" y="285"/>
                </a:cubicBezTo>
                <a:cubicBezTo>
                  <a:pt x="32" y="262"/>
                  <a:pt x="50" y="245"/>
                  <a:pt x="71" y="247"/>
                </a:cubicBezTo>
                <a:cubicBezTo>
                  <a:pt x="238" y="264"/>
                  <a:pt x="238" y="264"/>
                  <a:pt x="238" y="264"/>
                </a:cubicBezTo>
                <a:cubicBezTo>
                  <a:pt x="262" y="264"/>
                  <a:pt x="262" y="264"/>
                  <a:pt x="262" y="264"/>
                </a:cubicBezTo>
                <a:cubicBezTo>
                  <a:pt x="262" y="264"/>
                  <a:pt x="228" y="249"/>
                  <a:pt x="254" y="124"/>
                </a:cubicBezTo>
                <a:cubicBezTo>
                  <a:pt x="280" y="0"/>
                  <a:pt x="350" y="47"/>
                  <a:pt x="350" y="47"/>
                </a:cubicBezTo>
                <a:cubicBezTo>
                  <a:pt x="350" y="47"/>
                  <a:pt x="351" y="153"/>
                  <a:pt x="355" y="168"/>
                </a:cubicBezTo>
                <a:cubicBezTo>
                  <a:pt x="359" y="183"/>
                  <a:pt x="440" y="342"/>
                  <a:pt x="440" y="342"/>
                </a:cubicBezTo>
                <a:cubicBezTo>
                  <a:pt x="440" y="351"/>
                  <a:pt x="491" y="359"/>
                  <a:pt x="491" y="368"/>
                </a:cubicBezTo>
                <a:cubicBezTo>
                  <a:pt x="490" y="441"/>
                  <a:pt x="491" y="503"/>
                  <a:pt x="491" y="579"/>
                </a:cubicBezTo>
                <a:cubicBezTo>
                  <a:pt x="437" y="565"/>
                  <a:pt x="408" y="608"/>
                  <a:pt x="292" y="608"/>
                </a:cubicBezTo>
                <a:cubicBezTo>
                  <a:pt x="254" y="608"/>
                  <a:pt x="206" y="601"/>
                  <a:pt x="166" y="595"/>
                </a:cubicBezTo>
                <a:cubicBezTo>
                  <a:pt x="62" y="584"/>
                  <a:pt x="62" y="584"/>
                  <a:pt x="62" y="584"/>
                </a:cubicBezTo>
                <a:cubicBezTo>
                  <a:pt x="44" y="582"/>
                  <a:pt x="31" y="562"/>
                  <a:pt x="33" y="539"/>
                </a:cubicBezTo>
                <a:cubicBezTo>
                  <a:pt x="35" y="521"/>
                  <a:pt x="46" y="506"/>
                  <a:pt x="59" y="502"/>
                </a:cubicBezTo>
                <a:cubicBezTo>
                  <a:pt x="45" y="500"/>
                  <a:pt x="45" y="500"/>
                  <a:pt x="45" y="500"/>
                </a:cubicBezTo>
                <a:cubicBezTo>
                  <a:pt x="25" y="498"/>
                  <a:pt x="10" y="478"/>
                  <a:pt x="12" y="454"/>
                </a:cubicBezTo>
                <a:cubicBezTo>
                  <a:pt x="14" y="434"/>
                  <a:pt x="28" y="420"/>
                  <a:pt x="45" y="417"/>
                </a:cubicBezTo>
                <a:cubicBezTo>
                  <a:pt x="40" y="416"/>
                  <a:pt x="40" y="416"/>
                  <a:pt x="40" y="416"/>
                </a:cubicBezTo>
                <a:cubicBezTo>
                  <a:pt x="17" y="414"/>
                  <a:pt x="0" y="393"/>
                  <a:pt x="2" y="370"/>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id-ID">
              <a:latin typeface="+mn-ea"/>
            </a:endParaRPr>
          </a:p>
        </p:txBody>
      </p:sp>
      <p:grpSp>
        <p:nvGrpSpPr>
          <p:cNvPr id="2" name="组合 1"/>
          <p:cNvGrpSpPr/>
          <p:nvPr/>
        </p:nvGrpSpPr>
        <p:grpSpPr>
          <a:xfrm>
            <a:off x="3166928" y="2086552"/>
            <a:ext cx="2810146" cy="2636480"/>
            <a:chOff x="3166928" y="2086550"/>
            <a:chExt cx="2810146" cy="2636480"/>
          </a:xfrm>
        </p:grpSpPr>
        <p:pic>
          <p:nvPicPr>
            <p:cNvPr id="17" name="Picture 44"/>
            <p:cNvPicPr>
              <a:picLocks noChangeAspect="1"/>
            </p:cNvPicPr>
            <p:nvPr/>
          </p:nvPicPr>
          <p:blipFill>
            <a:blip r:embed="rId3" cstate="print"/>
            <a:srcRect/>
            <a:stretch>
              <a:fillRect/>
            </a:stretch>
          </p:blipFill>
          <p:spPr bwMode="auto">
            <a:xfrm>
              <a:off x="3166928" y="2086550"/>
              <a:ext cx="2810146" cy="2636480"/>
            </a:xfrm>
            <a:prstGeom prst="rect">
              <a:avLst/>
            </a:prstGeom>
            <a:noFill/>
            <a:ln w="9525">
              <a:noFill/>
              <a:miter lim="800000"/>
              <a:headEnd/>
              <a:tailEnd/>
            </a:ln>
          </p:spPr>
        </p:pic>
        <p:pic>
          <p:nvPicPr>
            <p:cNvPr id="106" name="Picture 2"/>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t="8316"/>
            <a:stretch/>
          </p:blipFill>
          <p:spPr bwMode="auto">
            <a:xfrm>
              <a:off x="3476399" y="2429222"/>
              <a:ext cx="2280182" cy="124777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sp>
        <p:nvSpPr>
          <p:cNvPr id="107" name="TextBox 106"/>
          <p:cNvSpPr txBox="1"/>
          <p:nvPr/>
        </p:nvSpPr>
        <p:spPr>
          <a:xfrm>
            <a:off x="683568" y="2892027"/>
            <a:ext cx="1807998" cy="292388"/>
          </a:xfrm>
          <a:prstGeom prst="rect">
            <a:avLst/>
          </a:prstGeom>
          <a:noFill/>
        </p:spPr>
        <p:txBody>
          <a:bodyPr wrap="square" lIns="0" rIns="0" bIns="0" rtlCol="0">
            <a:spAutoFit/>
          </a:bodyPr>
          <a:lstStyle/>
          <a:p>
            <a:pPr algn="ctr">
              <a:tabLst>
                <a:tab pos="1025525" algn="l"/>
              </a:tabLst>
            </a:pPr>
            <a:r>
              <a:rPr lang="zh-CN" altLang="en-US" sz="1600" b="1" dirty="0" smtClean="0">
                <a:solidFill>
                  <a:schemeClr val="accent5"/>
                </a:solidFill>
                <a:latin typeface="微软雅黑" panose="020B0503020204020204" pitchFamily="34" charset="-122"/>
                <a:ea typeface="微软雅黑" panose="020B0503020204020204" pitchFamily="34" charset="-122"/>
                <a:cs typeface="Calibri"/>
              </a:rPr>
              <a:t>填加标</a:t>
            </a:r>
            <a:r>
              <a:rPr lang="zh-CN" altLang="en-US" sz="1600" b="1" dirty="0">
                <a:solidFill>
                  <a:schemeClr val="accent5"/>
                </a:solidFill>
                <a:latin typeface="微软雅黑" panose="020B0503020204020204" pitchFamily="34" charset="-122"/>
                <a:ea typeface="微软雅黑" panose="020B0503020204020204" pitchFamily="34" charset="-122"/>
                <a:cs typeface="Calibri"/>
              </a:rPr>
              <a:t>题</a:t>
            </a:r>
            <a:endParaRPr lang="en-US" sz="1600" b="1" dirty="0">
              <a:solidFill>
                <a:schemeClr val="accent5"/>
              </a:solidFill>
              <a:latin typeface="微软雅黑" panose="020B0503020204020204" pitchFamily="34" charset="-122"/>
              <a:ea typeface="微软雅黑" panose="020B0503020204020204" pitchFamily="34" charset="-122"/>
              <a:cs typeface="Calibri"/>
            </a:endParaRPr>
          </a:p>
        </p:txBody>
      </p:sp>
      <p:sp>
        <p:nvSpPr>
          <p:cNvPr id="108" name="TextBox 107"/>
          <p:cNvSpPr txBox="1"/>
          <p:nvPr/>
        </p:nvSpPr>
        <p:spPr>
          <a:xfrm>
            <a:off x="507681" y="3196229"/>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anose="020B0503020204020204" pitchFamily="34" charset="-122"/>
              </a:rPr>
              <a:t>单击</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此处文本单击添加文本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单击此处文本单击添加文本</a:t>
            </a:r>
            <a:endParaRPr lang="en-US" sz="10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109" name="TextBox 108"/>
          <p:cNvSpPr txBox="1"/>
          <p:nvPr/>
        </p:nvSpPr>
        <p:spPr>
          <a:xfrm>
            <a:off x="1107818" y="1307254"/>
            <a:ext cx="1807998" cy="292388"/>
          </a:xfrm>
          <a:prstGeom prst="rect">
            <a:avLst/>
          </a:prstGeom>
          <a:noFill/>
        </p:spPr>
        <p:txBody>
          <a:bodyPr wrap="square" lIns="0" rIns="0" bIns="0" rtlCol="0">
            <a:spAutoFit/>
          </a:bodyPr>
          <a:lstStyle/>
          <a:p>
            <a:pPr algn="ctr">
              <a:tabLst>
                <a:tab pos="1025525" algn="l"/>
              </a:tabLst>
            </a:pPr>
            <a:r>
              <a:rPr lang="zh-CN" altLang="en-US" sz="1600" b="1" dirty="0" smtClean="0">
                <a:solidFill>
                  <a:schemeClr val="accent3"/>
                </a:solidFill>
                <a:latin typeface="微软雅黑" panose="020B0503020204020204" pitchFamily="34" charset="-122"/>
                <a:ea typeface="微软雅黑" panose="020B0503020204020204" pitchFamily="34" charset="-122"/>
                <a:cs typeface="Calibri"/>
              </a:rPr>
              <a:t>填加标</a:t>
            </a:r>
            <a:r>
              <a:rPr lang="zh-CN" altLang="en-US" sz="1600" b="1" dirty="0">
                <a:solidFill>
                  <a:schemeClr val="accent3"/>
                </a:solidFill>
                <a:latin typeface="微软雅黑" panose="020B0503020204020204" pitchFamily="34" charset="-122"/>
                <a:ea typeface="微软雅黑" panose="020B0503020204020204" pitchFamily="34" charset="-122"/>
                <a:cs typeface="Calibri"/>
              </a:rPr>
              <a:t>题</a:t>
            </a:r>
            <a:endParaRPr lang="en-US" sz="1600" b="1" dirty="0">
              <a:solidFill>
                <a:schemeClr val="accent3"/>
              </a:solidFill>
              <a:latin typeface="微软雅黑" panose="020B0503020204020204" pitchFamily="34" charset="-122"/>
              <a:ea typeface="微软雅黑" panose="020B0503020204020204" pitchFamily="34" charset="-122"/>
              <a:cs typeface="Calibri"/>
            </a:endParaRPr>
          </a:p>
        </p:txBody>
      </p:sp>
      <p:sp>
        <p:nvSpPr>
          <p:cNvPr id="110" name="TextBox 109"/>
          <p:cNvSpPr txBox="1"/>
          <p:nvPr/>
        </p:nvSpPr>
        <p:spPr>
          <a:xfrm>
            <a:off x="931935" y="1611456"/>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anose="020B0503020204020204" pitchFamily="34" charset="-122"/>
              </a:rPr>
              <a:t>单击</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此处文本单击添加文本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单击此处文本单击添加文本</a:t>
            </a:r>
            <a:endParaRPr lang="en-US" sz="10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111" name="TextBox 110"/>
          <p:cNvSpPr txBox="1"/>
          <p:nvPr/>
        </p:nvSpPr>
        <p:spPr>
          <a:xfrm>
            <a:off x="6148378" y="1307254"/>
            <a:ext cx="1807998" cy="292388"/>
          </a:xfrm>
          <a:prstGeom prst="rect">
            <a:avLst/>
          </a:prstGeom>
          <a:noFill/>
        </p:spPr>
        <p:txBody>
          <a:bodyPr wrap="square" lIns="0" rIns="0" bIns="0" rtlCol="0">
            <a:spAutoFit/>
          </a:bodyPr>
          <a:lstStyle/>
          <a:p>
            <a:pPr algn="ctr">
              <a:tabLst>
                <a:tab pos="1025525" algn="l"/>
              </a:tabLst>
            </a:pPr>
            <a:r>
              <a:rPr lang="zh-CN" altLang="en-US" sz="1600" b="1" dirty="0" smtClean="0">
                <a:solidFill>
                  <a:schemeClr val="accent3"/>
                </a:solidFill>
                <a:latin typeface="微软雅黑" panose="020B0503020204020204" pitchFamily="34" charset="-122"/>
                <a:ea typeface="微软雅黑" panose="020B0503020204020204" pitchFamily="34" charset="-122"/>
                <a:cs typeface="Calibri"/>
              </a:rPr>
              <a:t>填加标</a:t>
            </a:r>
            <a:r>
              <a:rPr lang="zh-CN" altLang="en-US" sz="1600" b="1" dirty="0">
                <a:solidFill>
                  <a:schemeClr val="accent3"/>
                </a:solidFill>
                <a:latin typeface="微软雅黑" panose="020B0503020204020204" pitchFamily="34" charset="-122"/>
                <a:ea typeface="微软雅黑" panose="020B0503020204020204" pitchFamily="34" charset="-122"/>
                <a:cs typeface="Calibri"/>
              </a:rPr>
              <a:t>题</a:t>
            </a:r>
            <a:endParaRPr lang="en-US" sz="1600" b="1" dirty="0">
              <a:solidFill>
                <a:schemeClr val="accent3"/>
              </a:solidFill>
              <a:latin typeface="微软雅黑" panose="020B0503020204020204" pitchFamily="34" charset="-122"/>
              <a:ea typeface="微软雅黑" panose="020B0503020204020204" pitchFamily="34" charset="-122"/>
              <a:cs typeface="Calibri"/>
            </a:endParaRPr>
          </a:p>
        </p:txBody>
      </p:sp>
      <p:sp>
        <p:nvSpPr>
          <p:cNvPr id="112" name="TextBox 111"/>
          <p:cNvSpPr txBox="1"/>
          <p:nvPr/>
        </p:nvSpPr>
        <p:spPr>
          <a:xfrm>
            <a:off x="6651256" y="1611456"/>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anose="020B0503020204020204" pitchFamily="34" charset="-122"/>
              </a:rPr>
              <a:t>单击</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此处文本单击添加文本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单击此处文本单击添加文本</a:t>
            </a:r>
            <a:endParaRPr lang="en-US" sz="10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113" name="TextBox 112"/>
          <p:cNvSpPr txBox="1"/>
          <p:nvPr/>
        </p:nvSpPr>
        <p:spPr>
          <a:xfrm>
            <a:off x="6732240" y="2892027"/>
            <a:ext cx="1807998" cy="292388"/>
          </a:xfrm>
          <a:prstGeom prst="rect">
            <a:avLst/>
          </a:prstGeom>
          <a:noFill/>
        </p:spPr>
        <p:txBody>
          <a:bodyPr wrap="square" lIns="0" rIns="0" bIns="0" rtlCol="0">
            <a:spAutoFit/>
          </a:bodyPr>
          <a:lstStyle/>
          <a:p>
            <a:pPr algn="ctr">
              <a:tabLst>
                <a:tab pos="1025525" algn="l"/>
              </a:tabLst>
            </a:pPr>
            <a:r>
              <a:rPr lang="zh-CN" altLang="en-US" sz="1600" b="1" dirty="0" smtClean="0">
                <a:solidFill>
                  <a:schemeClr val="accent3"/>
                </a:solidFill>
                <a:latin typeface="微软雅黑" panose="020B0503020204020204" pitchFamily="34" charset="-122"/>
                <a:ea typeface="微软雅黑" panose="020B0503020204020204" pitchFamily="34" charset="-122"/>
                <a:cs typeface="Calibri"/>
              </a:rPr>
              <a:t>填加标</a:t>
            </a:r>
            <a:r>
              <a:rPr lang="zh-CN" altLang="en-US" sz="1600" b="1" dirty="0">
                <a:solidFill>
                  <a:schemeClr val="accent3"/>
                </a:solidFill>
                <a:latin typeface="微软雅黑" panose="020B0503020204020204" pitchFamily="34" charset="-122"/>
                <a:ea typeface="微软雅黑" panose="020B0503020204020204" pitchFamily="34" charset="-122"/>
                <a:cs typeface="Calibri"/>
              </a:rPr>
              <a:t>题</a:t>
            </a:r>
            <a:endParaRPr lang="en-US" sz="1600" b="1" dirty="0">
              <a:solidFill>
                <a:schemeClr val="accent3"/>
              </a:solidFill>
              <a:latin typeface="微软雅黑" panose="020B0503020204020204" pitchFamily="34" charset="-122"/>
              <a:ea typeface="微软雅黑" panose="020B0503020204020204" pitchFamily="34" charset="-122"/>
              <a:cs typeface="Calibri"/>
            </a:endParaRPr>
          </a:p>
        </p:txBody>
      </p:sp>
      <p:sp>
        <p:nvSpPr>
          <p:cNvPr id="114" name="TextBox 113"/>
          <p:cNvSpPr txBox="1"/>
          <p:nvPr/>
        </p:nvSpPr>
        <p:spPr>
          <a:xfrm>
            <a:off x="7196631" y="3196229"/>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anose="020B0503020204020204" pitchFamily="34" charset="-122"/>
              </a:rPr>
              <a:t>单击</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此处文本单击添加文本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单击此处文本单击添加文本</a:t>
            </a:r>
            <a:endParaRPr lang="en-US" sz="10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Tree>
    <p:extLst>
      <p:ext uri="{BB962C8B-B14F-4D97-AF65-F5344CB8AC3E}">
        <p14:creationId xmlns:p14="http://schemas.microsoft.com/office/powerpoint/2010/main" xmlns="" val="1615093322"/>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fade">
                                      <p:cBhvr>
                                        <p:cTn id="13" dur="500"/>
                                        <p:tgtEl>
                                          <p:spTgt spid="44"/>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91"/>
                                        </p:tgtEl>
                                        <p:attrNameLst>
                                          <p:attrName>style.visibility</p:attrName>
                                        </p:attrNameLst>
                                      </p:cBhvr>
                                      <p:to>
                                        <p:strVal val="visible"/>
                                      </p:to>
                                    </p:set>
                                    <p:anim calcmode="lin" valueType="num">
                                      <p:cBhvr>
                                        <p:cTn id="18" dur="500" fill="hold"/>
                                        <p:tgtEl>
                                          <p:spTgt spid="91"/>
                                        </p:tgtEl>
                                        <p:attrNameLst>
                                          <p:attrName>ppt_w</p:attrName>
                                        </p:attrNameLst>
                                      </p:cBhvr>
                                      <p:tavLst>
                                        <p:tav tm="0">
                                          <p:val>
                                            <p:fltVal val="0"/>
                                          </p:val>
                                        </p:tav>
                                        <p:tav tm="100000">
                                          <p:val>
                                            <p:strVal val="#ppt_w"/>
                                          </p:val>
                                        </p:tav>
                                      </p:tavLst>
                                    </p:anim>
                                    <p:anim calcmode="lin" valueType="num">
                                      <p:cBhvr>
                                        <p:cTn id="19" dur="500" fill="hold"/>
                                        <p:tgtEl>
                                          <p:spTgt spid="91"/>
                                        </p:tgtEl>
                                        <p:attrNameLst>
                                          <p:attrName>ppt_h</p:attrName>
                                        </p:attrNameLst>
                                      </p:cBhvr>
                                      <p:tavLst>
                                        <p:tav tm="0">
                                          <p:val>
                                            <p:fltVal val="0"/>
                                          </p:val>
                                        </p:tav>
                                        <p:tav tm="100000">
                                          <p:val>
                                            <p:strVal val="#ppt_h"/>
                                          </p:val>
                                        </p:tav>
                                      </p:tavLst>
                                    </p:anim>
                                    <p:animEffect transition="in" filter="fade">
                                      <p:cBhvr>
                                        <p:cTn id="20" dur="500"/>
                                        <p:tgtEl>
                                          <p:spTgt spid="91"/>
                                        </p:tgtEl>
                                      </p:cBhvr>
                                    </p:animEffect>
                                  </p:childTnLst>
                                </p:cTn>
                              </p:par>
                            </p:childTnLst>
                          </p:cTn>
                        </p:par>
                        <p:par>
                          <p:cTn id="21" fill="hold">
                            <p:stCondLst>
                              <p:cond delay="500"/>
                            </p:stCondLst>
                            <p:childTnLst>
                              <p:par>
                                <p:cTn id="22" presetID="53" presetClass="entr" presetSubtype="16" fill="hold" grpId="0" nodeType="afterEffect">
                                  <p:stCondLst>
                                    <p:cond delay="0"/>
                                  </p:stCondLst>
                                  <p:childTnLst>
                                    <p:set>
                                      <p:cBhvr>
                                        <p:cTn id="23" dur="1" fill="hold">
                                          <p:stCondLst>
                                            <p:cond delay="0"/>
                                          </p:stCondLst>
                                        </p:cTn>
                                        <p:tgtEl>
                                          <p:spTgt spid="71"/>
                                        </p:tgtEl>
                                        <p:attrNameLst>
                                          <p:attrName>style.visibility</p:attrName>
                                        </p:attrNameLst>
                                      </p:cBhvr>
                                      <p:to>
                                        <p:strVal val="visible"/>
                                      </p:to>
                                    </p:set>
                                    <p:anim calcmode="lin" valueType="num">
                                      <p:cBhvr>
                                        <p:cTn id="24" dur="500" fill="hold"/>
                                        <p:tgtEl>
                                          <p:spTgt spid="71"/>
                                        </p:tgtEl>
                                        <p:attrNameLst>
                                          <p:attrName>ppt_w</p:attrName>
                                        </p:attrNameLst>
                                      </p:cBhvr>
                                      <p:tavLst>
                                        <p:tav tm="0">
                                          <p:val>
                                            <p:fltVal val="0"/>
                                          </p:val>
                                        </p:tav>
                                        <p:tav tm="100000">
                                          <p:val>
                                            <p:strVal val="#ppt_w"/>
                                          </p:val>
                                        </p:tav>
                                      </p:tavLst>
                                    </p:anim>
                                    <p:anim calcmode="lin" valueType="num">
                                      <p:cBhvr>
                                        <p:cTn id="25" dur="500" fill="hold"/>
                                        <p:tgtEl>
                                          <p:spTgt spid="71"/>
                                        </p:tgtEl>
                                        <p:attrNameLst>
                                          <p:attrName>ppt_h</p:attrName>
                                        </p:attrNameLst>
                                      </p:cBhvr>
                                      <p:tavLst>
                                        <p:tav tm="0">
                                          <p:val>
                                            <p:fltVal val="0"/>
                                          </p:val>
                                        </p:tav>
                                        <p:tav tm="100000">
                                          <p:val>
                                            <p:strVal val="#ppt_h"/>
                                          </p:val>
                                        </p:tav>
                                      </p:tavLst>
                                    </p:anim>
                                    <p:animEffect transition="in" filter="fade">
                                      <p:cBhvr>
                                        <p:cTn id="26" dur="500"/>
                                        <p:tgtEl>
                                          <p:spTgt spid="71"/>
                                        </p:tgtEl>
                                      </p:cBhvr>
                                    </p:animEffect>
                                  </p:childTnLst>
                                </p:cTn>
                              </p:par>
                            </p:childTnLst>
                          </p:cTn>
                        </p:par>
                        <p:par>
                          <p:cTn id="27" fill="hold">
                            <p:stCondLst>
                              <p:cond delay="1000"/>
                            </p:stCondLst>
                            <p:childTnLst>
                              <p:par>
                                <p:cTn id="28" presetID="10" presetClass="entr" presetSubtype="0" fill="hold" nodeType="after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fade">
                                      <p:cBhvr>
                                        <p:cTn id="30" dur="500"/>
                                        <p:tgtEl>
                                          <p:spTgt spid="38"/>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96"/>
                                        </p:tgtEl>
                                        <p:attrNameLst>
                                          <p:attrName>style.visibility</p:attrName>
                                        </p:attrNameLst>
                                      </p:cBhvr>
                                      <p:to>
                                        <p:strVal val="visible"/>
                                      </p:to>
                                    </p:set>
                                    <p:anim calcmode="lin" valueType="num">
                                      <p:cBhvr>
                                        <p:cTn id="35" dur="500" fill="hold"/>
                                        <p:tgtEl>
                                          <p:spTgt spid="96"/>
                                        </p:tgtEl>
                                        <p:attrNameLst>
                                          <p:attrName>ppt_w</p:attrName>
                                        </p:attrNameLst>
                                      </p:cBhvr>
                                      <p:tavLst>
                                        <p:tav tm="0">
                                          <p:val>
                                            <p:fltVal val="0"/>
                                          </p:val>
                                        </p:tav>
                                        <p:tav tm="100000">
                                          <p:val>
                                            <p:strVal val="#ppt_w"/>
                                          </p:val>
                                        </p:tav>
                                      </p:tavLst>
                                    </p:anim>
                                    <p:anim calcmode="lin" valueType="num">
                                      <p:cBhvr>
                                        <p:cTn id="36" dur="500" fill="hold"/>
                                        <p:tgtEl>
                                          <p:spTgt spid="96"/>
                                        </p:tgtEl>
                                        <p:attrNameLst>
                                          <p:attrName>ppt_h</p:attrName>
                                        </p:attrNameLst>
                                      </p:cBhvr>
                                      <p:tavLst>
                                        <p:tav tm="0">
                                          <p:val>
                                            <p:fltVal val="0"/>
                                          </p:val>
                                        </p:tav>
                                        <p:tav tm="100000">
                                          <p:val>
                                            <p:strVal val="#ppt_h"/>
                                          </p:val>
                                        </p:tav>
                                      </p:tavLst>
                                    </p:anim>
                                    <p:animEffect transition="in" filter="fade">
                                      <p:cBhvr>
                                        <p:cTn id="37" dur="500"/>
                                        <p:tgtEl>
                                          <p:spTgt spid="96"/>
                                        </p:tgtEl>
                                      </p:cBhvr>
                                    </p:animEffect>
                                  </p:childTnLst>
                                </p:cTn>
                              </p:par>
                            </p:childTnLst>
                          </p:cTn>
                        </p:par>
                        <p:par>
                          <p:cTn id="38" fill="hold">
                            <p:stCondLst>
                              <p:cond delay="500"/>
                            </p:stCondLst>
                            <p:childTnLst>
                              <p:par>
                                <p:cTn id="39" presetID="53" presetClass="entr" presetSubtype="16" fill="hold" grpId="0" nodeType="afterEffect">
                                  <p:stCondLst>
                                    <p:cond delay="0"/>
                                  </p:stCondLst>
                                  <p:childTnLst>
                                    <p:set>
                                      <p:cBhvr>
                                        <p:cTn id="40" dur="1" fill="hold">
                                          <p:stCondLst>
                                            <p:cond delay="0"/>
                                          </p:stCondLst>
                                        </p:cTn>
                                        <p:tgtEl>
                                          <p:spTgt spid="82"/>
                                        </p:tgtEl>
                                        <p:attrNameLst>
                                          <p:attrName>style.visibility</p:attrName>
                                        </p:attrNameLst>
                                      </p:cBhvr>
                                      <p:to>
                                        <p:strVal val="visible"/>
                                      </p:to>
                                    </p:set>
                                    <p:anim calcmode="lin" valueType="num">
                                      <p:cBhvr>
                                        <p:cTn id="41" dur="500" fill="hold"/>
                                        <p:tgtEl>
                                          <p:spTgt spid="82"/>
                                        </p:tgtEl>
                                        <p:attrNameLst>
                                          <p:attrName>ppt_w</p:attrName>
                                        </p:attrNameLst>
                                      </p:cBhvr>
                                      <p:tavLst>
                                        <p:tav tm="0">
                                          <p:val>
                                            <p:fltVal val="0"/>
                                          </p:val>
                                        </p:tav>
                                        <p:tav tm="100000">
                                          <p:val>
                                            <p:strVal val="#ppt_w"/>
                                          </p:val>
                                        </p:tav>
                                      </p:tavLst>
                                    </p:anim>
                                    <p:anim calcmode="lin" valueType="num">
                                      <p:cBhvr>
                                        <p:cTn id="42" dur="500" fill="hold"/>
                                        <p:tgtEl>
                                          <p:spTgt spid="82"/>
                                        </p:tgtEl>
                                        <p:attrNameLst>
                                          <p:attrName>ppt_h</p:attrName>
                                        </p:attrNameLst>
                                      </p:cBhvr>
                                      <p:tavLst>
                                        <p:tav tm="0">
                                          <p:val>
                                            <p:fltVal val="0"/>
                                          </p:val>
                                        </p:tav>
                                        <p:tav tm="100000">
                                          <p:val>
                                            <p:strVal val="#ppt_h"/>
                                          </p:val>
                                        </p:tav>
                                      </p:tavLst>
                                    </p:anim>
                                    <p:animEffect transition="in" filter="fade">
                                      <p:cBhvr>
                                        <p:cTn id="43" dur="500"/>
                                        <p:tgtEl>
                                          <p:spTgt spid="82"/>
                                        </p:tgtEl>
                                      </p:cBhvr>
                                    </p:animEffect>
                                  </p:childTnLst>
                                </p:cTn>
                              </p:par>
                            </p:childTnLst>
                          </p:cTn>
                        </p:par>
                        <p:par>
                          <p:cTn id="44" fill="hold">
                            <p:stCondLst>
                              <p:cond delay="1000"/>
                            </p:stCondLst>
                            <p:childTnLst>
                              <p:par>
                                <p:cTn id="45" presetID="10" presetClass="entr" presetSubtype="0" fill="hold"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nodeType="clickEffect">
                                  <p:stCondLst>
                                    <p:cond delay="0"/>
                                  </p:stCondLst>
                                  <p:childTnLst>
                                    <p:set>
                                      <p:cBhvr>
                                        <p:cTn id="51" dur="1" fill="hold">
                                          <p:stCondLst>
                                            <p:cond delay="0"/>
                                          </p:stCondLst>
                                        </p:cTn>
                                        <p:tgtEl>
                                          <p:spTgt spid="83"/>
                                        </p:tgtEl>
                                        <p:attrNameLst>
                                          <p:attrName>style.visibility</p:attrName>
                                        </p:attrNameLst>
                                      </p:cBhvr>
                                      <p:to>
                                        <p:strVal val="visible"/>
                                      </p:to>
                                    </p:set>
                                    <p:anim calcmode="lin" valueType="num">
                                      <p:cBhvr>
                                        <p:cTn id="52" dur="500" fill="hold"/>
                                        <p:tgtEl>
                                          <p:spTgt spid="83"/>
                                        </p:tgtEl>
                                        <p:attrNameLst>
                                          <p:attrName>ppt_w</p:attrName>
                                        </p:attrNameLst>
                                      </p:cBhvr>
                                      <p:tavLst>
                                        <p:tav tm="0">
                                          <p:val>
                                            <p:fltVal val="0"/>
                                          </p:val>
                                        </p:tav>
                                        <p:tav tm="100000">
                                          <p:val>
                                            <p:strVal val="#ppt_w"/>
                                          </p:val>
                                        </p:tav>
                                      </p:tavLst>
                                    </p:anim>
                                    <p:anim calcmode="lin" valueType="num">
                                      <p:cBhvr>
                                        <p:cTn id="53" dur="500" fill="hold"/>
                                        <p:tgtEl>
                                          <p:spTgt spid="83"/>
                                        </p:tgtEl>
                                        <p:attrNameLst>
                                          <p:attrName>ppt_h</p:attrName>
                                        </p:attrNameLst>
                                      </p:cBhvr>
                                      <p:tavLst>
                                        <p:tav tm="0">
                                          <p:val>
                                            <p:fltVal val="0"/>
                                          </p:val>
                                        </p:tav>
                                        <p:tav tm="100000">
                                          <p:val>
                                            <p:strVal val="#ppt_h"/>
                                          </p:val>
                                        </p:tav>
                                      </p:tavLst>
                                    </p:anim>
                                    <p:animEffect transition="in" filter="fade">
                                      <p:cBhvr>
                                        <p:cTn id="54" dur="500"/>
                                        <p:tgtEl>
                                          <p:spTgt spid="83"/>
                                        </p:tgtEl>
                                      </p:cBhvr>
                                    </p:animEffect>
                                  </p:childTnLst>
                                </p:cTn>
                              </p:par>
                            </p:childTnLst>
                          </p:cTn>
                        </p:par>
                        <p:par>
                          <p:cTn id="55" fill="hold">
                            <p:stCondLst>
                              <p:cond delay="500"/>
                            </p:stCondLst>
                            <p:childTnLst>
                              <p:par>
                                <p:cTn id="56" presetID="53" presetClass="entr" presetSubtype="16" fill="hold" nodeType="afterEffect">
                                  <p:stCondLst>
                                    <p:cond delay="0"/>
                                  </p:stCondLst>
                                  <p:childTnLst>
                                    <p:set>
                                      <p:cBhvr>
                                        <p:cTn id="57" dur="1" fill="hold">
                                          <p:stCondLst>
                                            <p:cond delay="0"/>
                                          </p:stCondLst>
                                        </p:cTn>
                                        <p:tgtEl>
                                          <p:spTgt spid="72"/>
                                        </p:tgtEl>
                                        <p:attrNameLst>
                                          <p:attrName>style.visibility</p:attrName>
                                        </p:attrNameLst>
                                      </p:cBhvr>
                                      <p:to>
                                        <p:strVal val="visible"/>
                                      </p:to>
                                    </p:set>
                                    <p:anim calcmode="lin" valueType="num">
                                      <p:cBhvr>
                                        <p:cTn id="58" dur="500" fill="hold"/>
                                        <p:tgtEl>
                                          <p:spTgt spid="72"/>
                                        </p:tgtEl>
                                        <p:attrNameLst>
                                          <p:attrName>ppt_w</p:attrName>
                                        </p:attrNameLst>
                                      </p:cBhvr>
                                      <p:tavLst>
                                        <p:tav tm="0">
                                          <p:val>
                                            <p:fltVal val="0"/>
                                          </p:val>
                                        </p:tav>
                                        <p:tav tm="100000">
                                          <p:val>
                                            <p:strVal val="#ppt_w"/>
                                          </p:val>
                                        </p:tav>
                                      </p:tavLst>
                                    </p:anim>
                                    <p:anim calcmode="lin" valueType="num">
                                      <p:cBhvr>
                                        <p:cTn id="59" dur="500" fill="hold"/>
                                        <p:tgtEl>
                                          <p:spTgt spid="72"/>
                                        </p:tgtEl>
                                        <p:attrNameLst>
                                          <p:attrName>ppt_h</p:attrName>
                                        </p:attrNameLst>
                                      </p:cBhvr>
                                      <p:tavLst>
                                        <p:tav tm="0">
                                          <p:val>
                                            <p:fltVal val="0"/>
                                          </p:val>
                                        </p:tav>
                                        <p:tav tm="100000">
                                          <p:val>
                                            <p:strVal val="#ppt_h"/>
                                          </p:val>
                                        </p:tav>
                                      </p:tavLst>
                                    </p:anim>
                                    <p:animEffect transition="in" filter="fade">
                                      <p:cBhvr>
                                        <p:cTn id="60" dur="500"/>
                                        <p:tgtEl>
                                          <p:spTgt spid="72"/>
                                        </p:tgtEl>
                                      </p:cBhvr>
                                    </p:animEffect>
                                  </p:childTnLst>
                                </p:cTn>
                              </p:par>
                            </p:childTnLst>
                          </p:cTn>
                        </p:par>
                        <p:par>
                          <p:cTn id="61" fill="hold">
                            <p:stCondLst>
                              <p:cond delay="1000"/>
                            </p:stCondLst>
                            <p:childTnLst>
                              <p:par>
                                <p:cTn id="62" presetID="10" presetClass="entr" presetSubtype="0" fill="hold"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fade">
                                      <p:cBhvr>
                                        <p:cTn id="64" dur="500"/>
                                        <p:tgtEl>
                                          <p:spTgt spid="28"/>
                                        </p:tgtEl>
                                      </p:cBhvr>
                                    </p:animEffect>
                                  </p:childTnLst>
                                </p:cTn>
                              </p:par>
                            </p:childTnLst>
                          </p:cTn>
                        </p:par>
                      </p:childTnLst>
                    </p:cTn>
                  </p:par>
                  <p:par>
                    <p:cTn id="65" fill="hold">
                      <p:stCondLst>
                        <p:cond delay="indefinite"/>
                      </p:stCondLst>
                      <p:childTnLst>
                        <p:par>
                          <p:cTn id="66" fill="hold">
                            <p:stCondLst>
                              <p:cond delay="0"/>
                            </p:stCondLst>
                            <p:childTnLst>
                              <p:par>
                                <p:cTn id="67" presetID="53" presetClass="entr" presetSubtype="16" fill="hold" nodeType="clickEffect">
                                  <p:stCondLst>
                                    <p:cond delay="0"/>
                                  </p:stCondLst>
                                  <p:childTnLst>
                                    <p:set>
                                      <p:cBhvr>
                                        <p:cTn id="68" dur="1" fill="hold">
                                          <p:stCondLst>
                                            <p:cond delay="0"/>
                                          </p:stCondLst>
                                        </p:cTn>
                                        <p:tgtEl>
                                          <p:spTgt spid="101"/>
                                        </p:tgtEl>
                                        <p:attrNameLst>
                                          <p:attrName>style.visibility</p:attrName>
                                        </p:attrNameLst>
                                      </p:cBhvr>
                                      <p:to>
                                        <p:strVal val="visible"/>
                                      </p:to>
                                    </p:set>
                                    <p:anim calcmode="lin" valueType="num">
                                      <p:cBhvr>
                                        <p:cTn id="69" dur="500" fill="hold"/>
                                        <p:tgtEl>
                                          <p:spTgt spid="101"/>
                                        </p:tgtEl>
                                        <p:attrNameLst>
                                          <p:attrName>ppt_w</p:attrName>
                                        </p:attrNameLst>
                                      </p:cBhvr>
                                      <p:tavLst>
                                        <p:tav tm="0">
                                          <p:val>
                                            <p:fltVal val="0"/>
                                          </p:val>
                                        </p:tav>
                                        <p:tav tm="100000">
                                          <p:val>
                                            <p:strVal val="#ppt_w"/>
                                          </p:val>
                                        </p:tav>
                                      </p:tavLst>
                                    </p:anim>
                                    <p:anim calcmode="lin" valueType="num">
                                      <p:cBhvr>
                                        <p:cTn id="70" dur="500" fill="hold"/>
                                        <p:tgtEl>
                                          <p:spTgt spid="101"/>
                                        </p:tgtEl>
                                        <p:attrNameLst>
                                          <p:attrName>ppt_h</p:attrName>
                                        </p:attrNameLst>
                                      </p:cBhvr>
                                      <p:tavLst>
                                        <p:tav tm="0">
                                          <p:val>
                                            <p:fltVal val="0"/>
                                          </p:val>
                                        </p:tav>
                                        <p:tav tm="100000">
                                          <p:val>
                                            <p:strVal val="#ppt_h"/>
                                          </p:val>
                                        </p:tav>
                                      </p:tavLst>
                                    </p:anim>
                                    <p:animEffect transition="in" filter="fade">
                                      <p:cBhvr>
                                        <p:cTn id="71" dur="500"/>
                                        <p:tgtEl>
                                          <p:spTgt spid="101"/>
                                        </p:tgtEl>
                                      </p:cBhvr>
                                    </p:animEffect>
                                  </p:childTnLst>
                                </p:cTn>
                              </p:par>
                            </p:childTnLst>
                          </p:cTn>
                        </p:par>
                        <p:par>
                          <p:cTn id="72" fill="hold">
                            <p:stCondLst>
                              <p:cond delay="500"/>
                            </p:stCondLst>
                            <p:childTnLst>
                              <p:par>
                                <p:cTn id="73" presetID="53" presetClass="entr" presetSubtype="16" fill="hold" nodeType="afterEffect">
                                  <p:stCondLst>
                                    <p:cond delay="0"/>
                                  </p:stCondLst>
                                  <p:childTnLst>
                                    <p:set>
                                      <p:cBhvr>
                                        <p:cTn id="74" dur="1" fill="hold">
                                          <p:stCondLst>
                                            <p:cond delay="0"/>
                                          </p:stCondLst>
                                        </p:cTn>
                                        <p:tgtEl>
                                          <p:spTgt spid="76"/>
                                        </p:tgtEl>
                                        <p:attrNameLst>
                                          <p:attrName>style.visibility</p:attrName>
                                        </p:attrNameLst>
                                      </p:cBhvr>
                                      <p:to>
                                        <p:strVal val="visible"/>
                                      </p:to>
                                    </p:set>
                                    <p:anim calcmode="lin" valueType="num">
                                      <p:cBhvr>
                                        <p:cTn id="75" dur="500" fill="hold"/>
                                        <p:tgtEl>
                                          <p:spTgt spid="76"/>
                                        </p:tgtEl>
                                        <p:attrNameLst>
                                          <p:attrName>ppt_w</p:attrName>
                                        </p:attrNameLst>
                                      </p:cBhvr>
                                      <p:tavLst>
                                        <p:tav tm="0">
                                          <p:val>
                                            <p:fltVal val="0"/>
                                          </p:val>
                                        </p:tav>
                                        <p:tav tm="100000">
                                          <p:val>
                                            <p:strVal val="#ppt_w"/>
                                          </p:val>
                                        </p:tav>
                                      </p:tavLst>
                                    </p:anim>
                                    <p:anim calcmode="lin" valueType="num">
                                      <p:cBhvr>
                                        <p:cTn id="76" dur="500" fill="hold"/>
                                        <p:tgtEl>
                                          <p:spTgt spid="76"/>
                                        </p:tgtEl>
                                        <p:attrNameLst>
                                          <p:attrName>ppt_h</p:attrName>
                                        </p:attrNameLst>
                                      </p:cBhvr>
                                      <p:tavLst>
                                        <p:tav tm="0">
                                          <p:val>
                                            <p:fltVal val="0"/>
                                          </p:val>
                                        </p:tav>
                                        <p:tav tm="100000">
                                          <p:val>
                                            <p:strVal val="#ppt_h"/>
                                          </p:val>
                                        </p:tav>
                                      </p:tavLst>
                                    </p:anim>
                                    <p:animEffect transition="in" filter="fade">
                                      <p:cBhvr>
                                        <p:cTn id="77" dur="500"/>
                                        <p:tgtEl>
                                          <p:spTgt spid="76"/>
                                        </p:tgtEl>
                                      </p:cBhvr>
                                    </p:animEffect>
                                  </p:childTnLst>
                                </p:cTn>
                              </p:par>
                            </p:childTnLst>
                          </p:cTn>
                        </p:par>
                        <p:par>
                          <p:cTn id="78" fill="hold">
                            <p:stCondLst>
                              <p:cond delay="1000"/>
                            </p:stCondLst>
                            <p:childTnLst>
                              <p:par>
                                <p:cTn id="79" presetID="10" presetClass="entr" presetSubtype="0" fill="hold" grpId="0" nodeType="afterEffect">
                                  <p:stCondLst>
                                    <p:cond delay="0"/>
                                  </p:stCondLst>
                                  <p:childTnLst>
                                    <p:set>
                                      <p:cBhvr>
                                        <p:cTn id="80" dur="1" fill="hold">
                                          <p:stCondLst>
                                            <p:cond delay="0"/>
                                          </p:stCondLst>
                                        </p:cTn>
                                        <p:tgtEl>
                                          <p:spTgt spid="107"/>
                                        </p:tgtEl>
                                        <p:attrNameLst>
                                          <p:attrName>style.visibility</p:attrName>
                                        </p:attrNameLst>
                                      </p:cBhvr>
                                      <p:to>
                                        <p:strVal val="visible"/>
                                      </p:to>
                                    </p:set>
                                    <p:animEffect transition="in" filter="fade">
                                      <p:cBhvr>
                                        <p:cTn id="81" dur="500"/>
                                        <p:tgtEl>
                                          <p:spTgt spid="107"/>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108"/>
                                        </p:tgtEl>
                                        <p:attrNameLst>
                                          <p:attrName>style.visibility</p:attrName>
                                        </p:attrNameLst>
                                      </p:cBhvr>
                                      <p:to>
                                        <p:strVal val="visible"/>
                                      </p:to>
                                    </p:set>
                                    <p:animEffect transition="in" filter="fade">
                                      <p:cBhvr>
                                        <p:cTn id="84" dur="500"/>
                                        <p:tgtEl>
                                          <p:spTgt spid="108"/>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109"/>
                                        </p:tgtEl>
                                        <p:attrNameLst>
                                          <p:attrName>style.visibility</p:attrName>
                                        </p:attrNameLst>
                                      </p:cBhvr>
                                      <p:to>
                                        <p:strVal val="visible"/>
                                      </p:to>
                                    </p:set>
                                    <p:animEffect transition="in" filter="fade">
                                      <p:cBhvr>
                                        <p:cTn id="87" dur="500"/>
                                        <p:tgtEl>
                                          <p:spTgt spid="109"/>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110"/>
                                        </p:tgtEl>
                                        <p:attrNameLst>
                                          <p:attrName>style.visibility</p:attrName>
                                        </p:attrNameLst>
                                      </p:cBhvr>
                                      <p:to>
                                        <p:strVal val="visible"/>
                                      </p:to>
                                    </p:set>
                                    <p:animEffect transition="in" filter="fade">
                                      <p:cBhvr>
                                        <p:cTn id="90" dur="500"/>
                                        <p:tgtEl>
                                          <p:spTgt spid="110"/>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111"/>
                                        </p:tgtEl>
                                        <p:attrNameLst>
                                          <p:attrName>style.visibility</p:attrName>
                                        </p:attrNameLst>
                                      </p:cBhvr>
                                      <p:to>
                                        <p:strVal val="visible"/>
                                      </p:to>
                                    </p:set>
                                    <p:animEffect transition="in" filter="fade">
                                      <p:cBhvr>
                                        <p:cTn id="93" dur="500"/>
                                        <p:tgtEl>
                                          <p:spTgt spid="111"/>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112"/>
                                        </p:tgtEl>
                                        <p:attrNameLst>
                                          <p:attrName>style.visibility</p:attrName>
                                        </p:attrNameLst>
                                      </p:cBhvr>
                                      <p:to>
                                        <p:strVal val="visible"/>
                                      </p:to>
                                    </p:set>
                                    <p:animEffect transition="in" filter="fade">
                                      <p:cBhvr>
                                        <p:cTn id="96" dur="500"/>
                                        <p:tgtEl>
                                          <p:spTgt spid="112"/>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113"/>
                                        </p:tgtEl>
                                        <p:attrNameLst>
                                          <p:attrName>style.visibility</p:attrName>
                                        </p:attrNameLst>
                                      </p:cBhvr>
                                      <p:to>
                                        <p:strVal val="visible"/>
                                      </p:to>
                                    </p:set>
                                    <p:animEffect transition="in" filter="fade">
                                      <p:cBhvr>
                                        <p:cTn id="99" dur="500"/>
                                        <p:tgtEl>
                                          <p:spTgt spid="113"/>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114"/>
                                        </p:tgtEl>
                                        <p:attrNameLst>
                                          <p:attrName>style.visibility</p:attrName>
                                        </p:attrNameLst>
                                      </p:cBhvr>
                                      <p:to>
                                        <p:strVal val="visible"/>
                                      </p:to>
                                    </p:set>
                                    <p:animEffect transition="in" filter="fade">
                                      <p:cBhvr>
                                        <p:cTn id="102"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71" grpId="0" animBg="1"/>
      <p:bldP spid="107" grpId="0"/>
      <p:bldP spid="108" grpId="0"/>
      <p:bldP spid="109" grpId="0"/>
      <p:bldP spid="110" grpId="0"/>
      <p:bldP spid="111" grpId="0"/>
      <p:bldP spid="112" grpId="0"/>
      <p:bldP spid="113" grpId="0"/>
      <p:bldP spid="11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圆角矩形 17"/>
          <p:cNvSpPr/>
          <p:nvPr/>
        </p:nvSpPr>
        <p:spPr>
          <a:xfrm>
            <a:off x="628568" y="2140275"/>
            <a:ext cx="2448272" cy="2375693"/>
          </a:xfrm>
          <a:prstGeom prst="roundRect">
            <a:avLst>
              <a:gd name="adj" fmla="val 945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108334" y="1008391"/>
            <a:ext cx="1447442" cy="1447442"/>
            <a:chOff x="304800" y="673100"/>
            <a:chExt cx="4000500" cy="4000500"/>
          </a:xfrm>
          <a:effectLst>
            <a:outerShdw blurRad="444500" dist="254000" dir="8100000" algn="tr" rotWithShape="0">
              <a:prstClr val="black">
                <a:alpha val="50000"/>
              </a:prstClr>
            </a:outerShdw>
          </a:effectLst>
        </p:grpSpPr>
        <p:sp>
          <p:nvSpPr>
            <p:cNvPr id="3" name="同心圆 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椭圆 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椭圆 10"/>
          <p:cNvSpPr/>
          <p:nvPr/>
        </p:nvSpPr>
        <p:spPr>
          <a:xfrm>
            <a:off x="2212421" y="1953619"/>
            <a:ext cx="373310" cy="373310"/>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15" name="矩形 14"/>
          <p:cNvSpPr/>
          <p:nvPr/>
        </p:nvSpPr>
        <p:spPr>
          <a:xfrm>
            <a:off x="1291080" y="1578805"/>
            <a:ext cx="1107996" cy="369332"/>
          </a:xfrm>
          <a:prstGeom prst="rect">
            <a:avLst/>
          </a:prstGeom>
        </p:spPr>
        <p:txBody>
          <a:bodyPr wrap="none">
            <a:spAutoFit/>
          </a:bodyPr>
          <a:lstStyle/>
          <a:p>
            <a:r>
              <a:rPr lang="zh-CN" altLang="en-US" dirty="0" smtClean="0">
                <a:latin typeface="微软雅黑"/>
                <a:ea typeface="微软雅黑"/>
              </a:rPr>
              <a:t>产品优势</a:t>
            </a:r>
            <a:endParaRPr lang="zh-CN" altLang="en-US" dirty="0">
              <a:latin typeface="微软雅黑"/>
              <a:ea typeface="微软雅黑"/>
            </a:endParaRPr>
          </a:p>
        </p:txBody>
      </p:sp>
      <p:sp>
        <p:nvSpPr>
          <p:cNvPr id="19" name="圆角矩形 18"/>
          <p:cNvSpPr/>
          <p:nvPr/>
        </p:nvSpPr>
        <p:spPr>
          <a:xfrm>
            <a:off x="3346388" y="2140274"/>
            <a:ext cx="2448272" cy="2375693"/>
          </a:xfrm>
          <a:prstGeom prst="roundRect">
            <a:avLst>
              <a:gd name="adj" fmla="val 7846"/>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6080527" y="2140273"/>
            <a:ext cx="2448272" cy="2375693"/>
          </a:xfrm>
          <a:prstGeom prst="roundRect">
            <a:avLst>
              <a:gd name="adj" fmla="val 7445"/>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846803" y="1052302"/>
            <a:ext cx="1447442" cy="1447442"/>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6580942" y="1008391"/>
            <a:ext cx="1447442" cy="1447442"/>
            <a:chOff x="304800" y="673100"/>
            <a:chExt cx="4000500" cy="4000500"/>
          </a:xfrm>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椭圆 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椭圆 12"/>
          <p:cNvSpPr/>
          <p:nvPr/>
        </p:nvSpPr>
        <p:spPr>
          <a:xfrm>
            <a:off x="5004048" y="1953619"/>
            <a:ext cx="373310" cy="373310"/>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14" name="椭圆 13"/>
          <p:cNvSpPr/>
          <p:nvPr/>
        </p:nvSpPr>
        <p:spPr>
          <a:xfrm>
            <a:off x="7740352" y="1953619"/>
            <a:ext cx="373310" cy="373310"/>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16" name="矩形 15"/>
          <p:cNvSpPr/>
          <p:nvPr/>
        </p:nvSpPr>
        <p:spPr>
          <a:xfrm>
            <a:off x="4016526" y="1578805"/>
            <a:ext cx="1107996" cy="369332"/>
          </a:xfrm>
          <a:prstGeom prst="rect">
            <a:avLst/>
          </a:prstGeom>
        </p:spPr>
        <p:txBody>
          <a:bodyPr wrap="none">
            <a:spAutoFit/>
          </a:bodyPr>
          <a:lstStyle/>
          <a:p>
            <a:r>
              <a:rPr lang="zh-CN" altLang="en-US" dirty="0" smtClean="0">
                <a:latin typeface="微软雅黑"/>
                <a:ea typeface="微软雅黑"/>
              </a:rPr>
              <a:t>市场分</a:t>
            </a:r>
            <a:r>
              <a:rPr lang="zh-CN" altLang="en-US" dirty="0">
                <a:latin typeface="微软雅黑"/>
                <a:ea typeface="微软雅黑"/>
              </a:rPr>
              <a:t>析</a:t>
            </a:r>
          </a:p>
        </p:txBody>
      </p:sp>
      <p:sp>
        <p:nvSpPr>
          <p:cNvPr id="17" name="矩形 16"/>
          <p:cNvSpPr/>
          <p:nvPr/>
        </p:nvSpPr>
        <p:spPr>
          <a:xfrm>
            <a:off x="6750665" y="1578805"/>
            <a:ext cx="1107996" cy="369332"/>
          </a:xfrm>
          <a:prstGeom prst="rect">
            <a:avLst/>
          </a:prstGeom>
        </p:spPr>
        <p:txBody>
          <a:bodyPr wrap="none">
            <a:spAutoFit/>
          </a:bodyPr>
          <a:lstStyle/>
          <a:p>
            <a:r>
              <a:rPr lang="zh-CN" altLang="en-US" dirty="0" smtClean="0">
                <a:latin typeface="微软雅黑"/>
                <a:ea typeface="微软雅黑"/>
              </a:rPr>
              <a:t>客户分</a:t>
            </a:r>
            <a:r>
              <a:rPr lang="zh-CN" altLang="en-US" dirty="0">
                <a:latin typeface="微软雅黑"/>
                <a:ea typeface="微软雅黑"/>
              </a:rPr>
              <a:t>析</a:t>
            </a:r>
          </a:p>
        </p:txBody>
      </p:sp>
      <p:sp>
        <p:nvSpPr>
          <p:cNvPr id="21" name="TextBox 20"/>
          <p:cNvSpPr txBox="1"/>
          <p:nvPr/>
        </p:nvSpPr>
        <p:spPr>
          <a:xfrm>
            <a:off x="892717" y="2685754"/>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75000"/>
                    <a:lumOff val="25000"/>
                  </a:schemeClr>
                </a:solidFill>
                <a:latin typeface="微软雅黑" pitchFamily="34" charset="-122"/>
                <a:ea typeface="微软雅黑" pitchFamily="34" charset="-122"/>
              </a:rPr>
              <a:t>修饰。</a:t>
            </a:r>
            <a:endParaRPr lang="zh-CN" altLang="en-US" sz="1600" b="1" dirty="0" smtClean="0">
              <a:solidFill>
                <a:schemeClr val="tx1">
                  <a:lumMod val="75000"/>
                  <a:lumOff val="25000"/>
                </a:schemeClr>
              </a:solidFill>
              <a:latin typeface="微软雅黑" pitchFamily="34" charset="-122"/>
              <a:ea typeface="微软雅黑" pitchFamily="34" charset="-122"/>
            </a:endParaRPr>
          </a:p>
        </p:txBody>
      </p:sp>
      <p:sp>
        <p:nvSpPr>
          <p:cNvPr id="22" name="TextBox 21"/>
          <p:cNvSpPr txBox="1"/>
          <p:nvPr/>
        </p:nvSpPr>
        <p:spPr>
          <a:xfrm>
            <a:off x="3598416" y="2680110"/>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75000"/>
                    <a:lumOff val="25000"/>
                  </a:schemeClr>
                </a:solidFill>
                <a:latin typeface="微软雅黑" pitchFamily="34" charset="-122"/>
                <a:ea typeface="微软雅黑" pitchFamily="34" charset="-122"/>
              </a:rPr>
              <a:t>修饰。</a:t>
            </a:r>
            <a:endParaRPr lang="zh-CN" altLang="en-US" sz="1600" b="1" dirty="0" smtClean="0">
              <a:solidFill>
                <a:schemeClr val="tx1">
                  <a:lumMod val="75000"/>
                  <a:lumOff val="25000"/>
                </a:schemeClr>
              </a:solidFill>
              <a:latin typeface="微软雅黑" pitchFamily="34" charset="-122"/>
              <a:ea typeface="微软雅黑" pitchFamily="34" charset="-122"/>
            </a:endParaRPr>
          </a:p>
        </p:txBody>
      </p:sp>
      <p:sp>
        <p:nvSpPr>
          <p:cNvPr id="23" name="TextBox 22"/>
          <p:cNvSpPr txBox="1"/>
          <p:nvPr/>
        </p:nvSpPr>
        <p:spPr>
          <a:xfrm>
            <a:off x="6332555" y="2686986"/>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75000"/>
                    <a:lumOff val="25000"/>
                  </a:schemeClr>
                </a:solidFill>
                <a:latin typeface="微软雅黑" pitchFamily="34" charset="-122"/>
                <a:ea typeface="微软雅黑" pitchFamily="34" charset="-122"/>
              </a:rPr>
              <a:t>修饰。</a:t>
            </a:r>
            <a:endParaRPr lang="zh-CN" altLang="en-US" sz="1600" b="1" dirty="0" smtClean="0">
              <a:solidFill>
                <a:schemeClr val="tx1">
                  <a:lumMod val="75000"/>
                  <a:lumOff val="25000"/>
                </a:schemeClr>
              </a:solidFill>
              <a:latin typeface="微软雅黑" pitchFamily="34" charset="-122"/>
              <a:ea typeface="微软雅黑" pitchFamily="34" charset="-122"/>
            </a:endParaRPr>
          </a:p>
        </p:txBody>
      </p:sp>
      <p:sp>
        <p:nvSpPr>
          <p:cNvPr id="25" name="TextBox 24"/>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可行性分析</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26" name="Image 12" descr="Divider Right.png"/>
          <p:cNvPicPr>
            <a:picLocks noChangeAspect="1"/>
          </p:cNvPicPr>
          <p:nvPr/>
        </p:nvPicPr>
        <p:blipFill>
          <a:blip r:embed="rId3" cstate="print"/>
          <a:stretch>
            <a:fillRect/>
          </a:stretch>
        </p:blipFill>
        <p:spPr>
          <a:xfrm flipH="1">
            <a:off x="2267744" y="457546"/>
            <a:ext cx="1523362" cy="52721"/>
          </a:xfrm>
          <a:prstGeom prst="rect">
            <a:avLst/>
          </a:prstGeom>
        </p:spPr>
      </p:pic>
      <p:sp>
        <p:nvSpPr>
          <p:cNvPr id="27"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28" name="Image 12" descr="Divider Right.png"/>
          <p:cNvPicPr>
            <a:picLocks noChangeAspect="1"/>
          </p:cNvPicPr>
          <p:nvPr/>
        </p:nvPicPr>
        <p:blipFill>
          <a:blip r:embed="rId3" cstate="print"/>
          <a:stretch>
            <a:fillRect/>
          </a:stretch>
        </p:blipFill>
        <p:spPr>
          <a:xfrm rot="10800000" flipH="1">
            <a:off x="5292080" y="457546"/>
            <a:ext cx="1523362" cy="52721"/>
          </a:xfrm>
          <a:prstGeom prst="rect">
            <a:avLst/>
          </a:prstGeom>
        </p:spPr>
      </p:pic>
    </p:spTree>
    <p:extLst>
      <p:ext uri="{BB962C8B-B14F-4D97-AF65-F5344CB8AC3E}">
        <p14:creationId xmlns:p14="http://schemas.microsoft.com/office/powerpoint/2010/main" xmlns="" val="2867473987"/>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500" fill="hold"/>
                                            <p:tgtEl>
                                              <p:spTgt spid="2"/>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40000">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14:bounceEnd="40000">
                                          <p:cBhvr additive="base">
                                            <p:cTn id="12" dur="5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14:presetBounceEnd="40000">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14:bounceEnd="40000">
                                          <p:cBhvr additive="base">
                                            <p:cTn id="17" dur="500" fill="hold"/>
                                            <p:tgtEl>
                                              <p:spTgt spid="8"/>
                                            </p:tgtEl>
                                            <p:attrNameLst>
                                              <p:attrName>ppt_x</p:attrName>
                                            </p:attrNameLst>
                                          </p:cBhvr>
                                          <p:tavLst>
                                            <p:tav tm="0">
                                              <p:val>
                                                <p:strVal val="1+#ppt_w/2"/>
                                              </p:val>
                                            </p:tav>
                                            <p:tav tm="100000">
                                              <p:val>
                                                <p:strVal val="#ppt_x"/>
                                              </p:val>
                                            </p:tav>
                                          </p:tavLst>
                                        </p:anim>
                                        <p:anim calcmode="lin" valueType="num" p14:bounceEnd="40000">
                                          <p:cBhvr additive="base">
                                            <p:cTn id="18" dur="500" fill="hold"/>
                                            <p:tgtEl>
                                              <p:spTgt spid="8"/>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par>
                              <p:cTn id="34" fill="hold">
                                <p:stCondLst>
                                  <p:cond delay="1700"/>
                                </p:stCondLst>
                                <p:childTnLst>
                                  <p:par>
                                    <p:cTn id="35" presetID="16" presetClass="entr" presetSubtype="37"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arn(outVertical)">
                                          <p:cBhvr>
                                            <p:cTn id="37" dur="500"/>
                                            <p:tgtEl>
                                              <p:spTgt spid="16"/>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barn(outVertical)">
                                          <p:cBhvr>
                                            <p:cTn id="40" dur="500"/>
                                            <p:tgtEl>
                                              <p:spTgt spid="15"/>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barn(outVertical)">
                                          <p:cBhvr>
                                            <p:cTn id="43" dur="500"/>
                                            <p:tgtEl>
                                              <p:spTgt spid="17"/>
                                            </p:tgtEl>
                                          </p:cBhvr>
                                        </p:animEffect>
                                      </p:childTnLst>
                                    </p:cTn>
                                  </p:par>
                                </p:childTnLst>
                              </p:cTn>
                            </p:par>
                            <p:par>
                              <p:cTn id="44" fill="hold">
                                <p:stCondLst>
                                  <p:cond delay="2200"/>
                                </p:stCondLst>
                                <p:childTnLst>
                                  <p:par>
                                    <p:cTn id="45" presetID="21" presetClass="entr" presetSubtype="1"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heel(1)">
                                          <p:cBhvr>
                                            <p:cTn id="47" dur="800"/>
                                            <p:tgtEl>
                                              <p:spTgt spid="18"/>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19"/>
                                            </p:tgtEl>
                                            <p:attrNameLst>
                                              <p:attrName>style.visibility</p:attrName>
                                            </p:attrNameLst>
                                          </p:cBhvr>
                                          <p:to>
                                            <p:strVal val="visible"/>
                                          </p:to>
                                        </p:set>
                                        <p:animEffect transition="in" filter="wheel(1)">
                                          <p:cBhvr>
                                            <p:cTn id="50" dur="800"/>
                                            <p:tgtEl>
                                              <p:spTgt spid="19"/>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20"/>
                                            </p:tgtEl>
                                            <p:attrNameLst>
                                              <p:attrName>style.visibility</p:attrName>
                                            </p:attrNameLst>
                                          </p:cBhvr>
                                          <p:to>
                                            <p:strVal val="visible"/>
                                          </p:to>
                                        </p:set>
                                        <p:animEffect transition="in" filter="wheel(1)">
                                          <p:cBhvr>
                                            <p:cTn id="53" dur="800"/>
                                            <p:tgtEl>
                                              <p:spTgt spid="20"/>
                                            </p:tgtEl>
                                          </p:cBhvr>
                                        </p:animEffect>
                                      </p:childTnLst>
                                    </p:cTn>
                                  </p:par>
                                </p:childTnLst>
                              </p:cTn>
                            </p:par>
                            <p:par>
                              <p:cTn id="54" fill="hold">
                                <p:stCondLst>
                                  <p:cond delay="34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1"/>
                                            </p:tgtEl>
                                            <p:attrNameLst>
                                              <p:attrName>style.visibility</p:attrName>
                                            </p:attrNameLst>
                                          </p:cBhvr>
                                          <p:to>
                                            <p:strVal val="visible"/>
                                          </p:to>
                                        </p:set>
                                        <p:animEffect transition="in" filter="wipe(left)">
                                          <p:cBhvr>
                                            <p:cTn id="57" dur="50"/>
                                            <p:tgtEl>
                                              <p:spTgt spid="21"/>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1"/>
                                            </p:tgtEl>
                                          </p:cBhvr>
                                          <p:to x="80000" y="100000"/>
                                        </p:animScale>
                                        <p:anim by="(#ppt_w*0.10)" calcmode="lin" valueType="num">
                                          <p:cBhvr>
                                            <p:cTn id="60" dur="25" autoRev="1" fill="hold">
                                              <p:stCondLst>
                                                <p:cond delay="0"/>
                                              </p:stCondLst>
                                            </p:cTn>
                                            <p:tgtEl>
                                              <p:spTgt spid="21"/>
                                            </p:tgtEl>
                                            <p:attrNameLst>
                                              <p:attrName>ppt_x</p:attrName>
                                            </p:attrNameLst>
                                          </p:cBhvr>
                                        </p:anim>
                                        <p:anim by="(-#ppt_w*0.10)" calcmode="lin" valueType="num">
                                          <p:cBhvr>
                                            <p:cTn id="61" dur="25" autoRev="1" fill="hold">
                                              <p:stCondLst>
                                                <p:cond delay="0"/>
                                              </p:stCondLst>
                                            </p:cTn>
                                            <p:tgtEl>
                                              <p:spTgt spid="21"/>
                                            </p:tgtEl>
                                            <p:attrNameLst>
                                              <p:attrName>ppt_y</p:attrName>
                                            </p:attrNameLst>
                                          </p:cBhvr>
                                        </p:anim>
                                        <p:animRot by="-480000">
                                          <p:cBhvr>
                                            <p:cTn id="62" dur="25" autoRev="1" fill="hold">
                                              <p:stCondLst>
                                                <p:cond delay="0"/>
                                              </p:stCondLst>
                                            </p:cTn>
                                            <p:tgtEl>
                                              <p:spTgt spid="21"/>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22"/>
                                            </p:tgtEl>
                                            <p:attrNameLst>
                                              <p:attrName>style.visibility</p:attrName>
                                            </p:attrNameLst>
                                          </p:cBhvr>
                                          <p:to>
                                            <p:strVal val="visible"/>
                                          </p:to>
                                        </p:set>
                                        <p:animEffect transition="in" filter="wipe(left)">
                                          <p:cBhvr>
                                            <p:cTn id="65" dur="50"/>
                                            <p:tgtEl>
                                              <p:spTgt spid="22"/>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22"/>
                                            </p:tgtEl>
                                          </p:cBhvr>
                                          <p:to x="80000" y="100000"/>
                                        </p:animScale>
                                        <p:anim by="(#ppt_w*0.10)" calcmode="lin" valueType="num">
                                          <p:cBhvr>
                                            <p:cTn id="68" dur="25" autoRev="1" fill="hold">
                                              <p:stCondLst>
                                                <p:cond delay="0"/>
                                              </p:stCondLst>
                                            </p:cTn>
                                            <p:tgtEl>
                                              <p:spTgt spid="22"/>
                                            </p:tgtEl>
                                            <p:attrNameLst>
                                              <p:attrName>ppt_x</p:attrName>
                                            </p:attrNameLst>
                                          </p:cBhvr>
                                        </p:anim>
                                        <p:anim by="(-#ppt_w*0.10)" calcmode="lin" valueType="num">
                                          <p:cBhvr>
                                            <p:cTn id="69" dur="25" autoRev="1" fill="hold">
                                              <p:stCondLst>
                                                <p:cond delay="0"/>
                                              </p:stCondLst>
                                            </p:cTn>
                                            <p:tgtEl>
                                              <p:spTgt spid="22"/>
                                            </p:tgtEl>
                                            <p:attrNameLst>
                                              <p:attrName>ppt_y</p:attrName>
                                            </p:attrNameLst>
                                          </p:cBhvr>
                                        </p:anim>
                                        <p:animRot by="-480000">
                                          <p:cBhvr>
                                            <p:cTn id="70" dur="25" autoRev="1" fill="hold">
                                              <p:stCondLst>
                                                <p:cond delay="0"/>
                                              </p:stCondLst>
                                            </p:cTn>
                                            <p:tgtEl>
                                              <p:spTgt spid="22"/>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23"/>
                                            </p:tgtEl>
                                            <p:attrNameLst>
                                              <p:attrName>style.visibility</p:attrName>
                                            </p:attrNameLst>
                                          </p:cBhvr>
                                          <p:to>
                                            <p:strVal val="visible"/>
                                          </p:to>
                                        </p:set>
                                        <p:animEffect transition="in" filter="wipe(left)">
                                          <p:cBhvr>
                                            <p:cTn id="73" dur="50"/>
                                            <p:tgtEl>
                                              <p:spTgt spid="23"/>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23"/>
                                            </p:tgtEl>
                                          </p:cBhvr>
                                          <p:to x="80000" y="100000"/>
                                        </p:animScale>
                                        <p:anim by="(#ppt_w*0.10)" calcmode="lin" valueType="num">
                                          <p:cBhvr>
                                            <p:cTn id="76" dur="25" autoRev="1" fill="hold">
                                              <p:stCondLst>
                                                <p:cond delay="0"/>
                                              </p:stCondLst>
                                            </p:cTn>
                                            <p:tgtEl>
                                              <p:spTgt spid="23"/>
                                            </p:tgtEl>
                                            <p:attrNameLst>
                                              <p:attrName>ppt_x</p:attrName>
                                            </p:attrNameLst>
                                          </p:cBhvr>
                                        </p:anim>
                                        <p:anim by="(-#ppt_w*0.10)" calcmode="lin" valueType="num">
                                          <p:cBhvr>
                                            <p:cTn id="77" dur="25" autoRev="1" fill="hold">
                                              <p:stCondLst>
                                                <p:cond delay="0"/>
                                              </p:stCondLst>
                                            </p:cTn>
                                            <p:tgtEl>
                                              <p:spTgt spid="23"/>
                                            </p:tgtEl>
                                            <p:attrNameLst>
                                              <p:attrName>ppt_y</p:attrName>
                                            </p:attrNameLst>
                                          </p:cBhvr>
                                        </p:anim>
                                        <p:animRot by="-480000">
                                          <p:cBhvr>
                                            <p:cTn id="78" dur="25"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1" grpId="0" animBg="1"/>
          <p:bldP spid="15" grpId="0"/>
          <p:bldP spid="19" grpId="0" animBg="1"/>
          <p:bldP spid="20" grpId="0" animBg="1"/>
          <p:bldP spid="13" grpId="0" animBg="1"/>
          <p:bldP spid="14" grpId="0" animBg="1"/>
          <p:bldP spid="16" grpId="0"/>
          <p:bldP spid="17" grpId="0"/>
          <p:bldP spid="21" grpId="0"/>
          <p:bldP spid="21" grpId="1"/>
          <p:bldP spid="22" grpId="0"/>
          <p:bldP spid="22" grpId="1"/>
          <p:bldP spid="23" grpId="0"/>
          <p:bldP spid="23"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1+#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par>
                              <p:cTn id="34" fill="hold">
                                <p:stCondLst>
                                  <p:cond delay="1700"/>
                                </p:stCondLst>
                                <p:childTnLst>
                                  <p:par>
                                    <p:cTn id="35" presetID="16" presetClass="entr" presetSubtype="37"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arn(outVertical)">
                                          <p:cBhvr>
                                            <p:cTn id="37" dur="500"/>
                                            <p:tgtEl>
                                              <p:spTgt spid="16"/>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barn(outVertical)">
                                          <p:cBhvr>
                                            <p:cTn id="40" dur="500"/>
                                            <p:tgtEl>
                                              <p:spTgt spid="15"/>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barn(outVertical)">
                                          <p:cBhvr>
                                            <p:cTn id="43" dur="500"/>
                                            <p:tgtEl>
                                              <p:spTgt spid="17"/>
                                            </p:tgtEl>
                                          </p:cBhvr>
                                        </p:animEffect>
                                      </p:childTnLst>
                                    </p:cTn>
                                  </p:par>
                                </p:childTnLst>
                              </p:cTn>
                            </p:par>
                            <p:par>
                              <p:cTn id="44" fill="hold">
                                <p:stCondLst>
                                  <p:cond delay="2200"/>
                                </p:stCondLst>
                                <p:childTnLst>
                                  <p:par>
                                    <p:cTn id="45" presetID="21" presetClass="entr" presetSubtype="1"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heel(1)">
                                          <p:cBhvr>
                                            <p:cTn id="47" dur="800"/>
                                            <p:tgtEl>
                                              <p:spTgt spid="18"/>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19"/>
                                            </p:tgtEl>
                                            <p:attrNameLst>
                                              <p:attrName>style.visibility</p:attrName>
                                            </p:attrNameLst>
                                          </p:cBhvr>
                                          <p:to>
                                            <p:strVal val="visible"/>
                                          </p:to>
                                        </p:set>
                                        <p:animEffect transition="in" filter="wheel(1)">
                                          <p:cBhvr>
                                            <p:cTn id="50" dur="800"/>
                                            <p:tgtEl>
                                              <p:spTgt spid="19"/>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20"/>
                                            </p:tgtEl>
                                            <p:attrNameLst>
                                              <p:attrName>style.visibility</p:attrName>
                                            </p:attrNameLst>
                                          </p:cBhvr>
                                          <p:to>
                                            <p:strVal val="visible"/>
                                          </p:to>
                                        </p:set>
                                        <p:animEffect transition="in" filter="wheel(1)">
                                          <p:cBhvr>
                                            <p:cTn id="53" dur="800"/>
                                            <p:tgtEl>
                                              <p:spTgt spid="20"/>
                                            </p:tgtEl>
                                          </p:cBhvr>
                                        </p:animEffect>
                                      </p:childTnLst>
                                    </p:cTn>
                                  </p:par>
                                </p:childTnLst>
                              </p:cTn>
                            </p:par>
                            <p:par>
                              <p:cTn id="54" fill="hold">
                                <p:stCondLst>
                                  <p:cond delay="34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1"/>
                                            </p:tgtEl>
                                            <p:attrNameLst>
                                              <p:attrName>style.visibility</p:attrName>
                                            </p:attrNameLst>
                                          </p:cBhvr>
                                          <p:to>
                                            <p:strVal val="visible"/>
                                          </p:to>
                                        </p:set>
                                        <p:animEffect transition="in" filter="wipe(left)">
                                          <p:cBhvr>
                                            <p:cTn id="57" dur="50"/>
                                            <p:tgtEl>
                                              <p:spTgt spid="21"/>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1"/>
                                            </p:tgtEl>
                                          </p:cBhvr>
                                          <p:to x="80000" y="100000"/>
                                        </p:animScale>
                                        <p:anim by="(#ppt_w*0.10)" calcmode="lin" valueType="num">
                                          <p:cBhvr>
                                            <p:cTn id="60" dur="25" autoRev="1" fill="hold">
                                              <p:stCondLst>
                                                <p:cond delay="0"/>
                                              </p:stCondLst>
                                            </p:cTn>
                                            <p:tgtEl>
                                              <p:spTgt spid="21"/>
                                            </p:tgtEl>
                                            <p:attrNameLst>
                                              <p:attrName>ppt_x</p:attrName>
                                            </p:attrNameLst>
                                          </p:cBhvr>
                                        </p:anim>
                                        <p:anim by="(-#ppt_w*0.10)" calcmode="lin" valueType="num">
                                          <p:cBhvr>
                                            <p:cTn id="61" dur="25" autoRev="1" fill="hold">
                                              <p:stCondLst>
                                                <p:cond delay="0"/>
                                              </p:stCondLst>
                                            </p:cTn>
                                            <p:tgtEl>
                                              <p:spTgt spid="21"/>
                                            </p:tgtEl>
                                            <p:attrNameLst>
                                              <p:attrName>ppt_y</p:attrName>
                                            </p:attrNameLst>
                                          </p:cBhvr>
                                        </p:anim>
                                        <p:animRot by="-480000">
                                          <p:cBhvr>
                                            <p:cTn id="62" dur="25" autoRev="1" fill="hold">
                                              <p:stCondLst>
                                                <p:cond delay="0"/>
                                              </p:stCondLst>
                                            </p:cTn>
                                            <p:tgtEl>
                                              <p:spTgt spid="21"/>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22"/>
                                            </p:tgtEl>
                                            <p:attrNameLst>
                                              <p:attrName>style.visibility</p:attrName>
                                            </p:attrNameLst>
                                          </p:cBhvr>
                                          <p:to>
                                            <p:strVal val="visible"/>
                                          </p:to>
                                        </p:set>
                                        <p:animEffect transition="in" filter="wipe(left)">
                                          <p:cBhvr>
                                            <p:cTn id="65" dur="50"/>
                                            <p:tgtEl>
                                              <p:spTgt spid="22"/>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22"/>
                                            </p:tgtEl>
                                          </p:cBhvr>
                                          <p:to x="80000" y="100000"/>
                                        </p:animScale>
                                        <p:anim by="(#ppt_w*0.10)" calcmode="lin" valueType="num">
                                          <p:cBhvr>
                                            <p:cTn id="68" dur="25" autoRev="1" fill="hold">
                                              <p:stCondLst>
                                                <p:cond delay="0"/>
                                              </p:stCondLst>
                                            </p:cTn>
                                            <p:tgtEl>
                                              <p:spTgt spid="22"/>
                                            </p:tgtEl>
                                            <p:attrNameLst>
                                              <p:attrName>ppt_x</p:attrName>
                                            </p:attrNameLst>
                                          </p:cBhvr>
                                        </p:anim>
                                        <p:anim by="(-#ppt_w*0.10)" calcmode="lin" valueType="num">
                                          <p:cBhvr>
                                            <p:cTn id="69" dur="25" autoRev="1" fill="hold">
                                              <p:stCondLst>
                                                <p:cond delay="0"/>
                                              </p:stCondLst>
                                            </p:cTn>
                                            <p:tgtEl>
                                              <p:spTgt spid="22"/>
                                            </p:tgtEl>
                                            <p:attrNameLst>
                                              <p:attrName>ppt_y</p:attrName>
                                            </p:attrNameLst>
                                          </p:cBhvr>
                                        </p:anim>
                                        <p:animRot by="-480000">
                                          <p:cBhvr>
                                            <p:cTn id="70" dur="25" autoRev="1" fill="hold">
                                              <p:stCondLst>
                                                <p:cond delay="0"/>
                                              </p:stCondLst>
                                            </p:cTn>
                                            <p:tgtEl>
                                              <p:spTgt spid="22"/>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23"/>
                                            </p:tgtEl>
                                            <p:attrNameLst>
                                              <p:attrName>style.visibility</p:attrName>
                                            </p:attrNameLst>
                                          </p:cBhvr>
                                          <p:to>
                                            <p:strVal val="visible"/>
                                          </p:to>
                                        </p:set>
                                        <p:animEffect transition="in" filter="wipe(left)">
                                          <p:cBhvr>
                                            <p:cTn id="73" dur="50"/>
                                            <p:tgtEl>
                                              <p:spTgt spid="23"/>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23"/>
                                            </p:tgtEl>
                                          </p:cBhvr>
                                          <p:to x="80000" y="100000"/>
                                        </p:animScale>
                                        <p:anim by="(#ppt_w*0.10)" calcmode="lin" valueType="num">
                                          <p:cBhvr>
                                            <p:cTn id="76" dur="25" autoRev="1" fill="hold">
                                              <p:stCondLst>
                                                <p:cond delay="0"/>
                                              </p:stCondLst>
                                            </p:cTn>
                                            <p:tgtEl>
                                              <p:spTgt spid="23"/>
                                            </p:tgtEl>
                                            <p:attrNameLst>
                                              <p:attrName>ppt_x</p:attrName>
                                            </p:attrNameLst>
                                          </p:cBhvr>
                                        </p:anim>
                                        <p:anim by="(-#ppt_w*0.10)" calcmode="lin" valueType="num">
                                          <p:cBhvr>
                                            <p:cTn id="77" dur="25" autoRev="1" fill="hold">
                                              <p:stCondLst>
                                                <p:cond delay="0"/>
                                              </p:stCondLst>
                                            </p:cTn>
                                            <p:tgtEl>
                                              <p:spTgt spid="23"/>
                                            </p:tgtEl>
                                            <p:attrNameLst>
                                              <p:attrName>ppt_y</p:attrName>
                                            </p:attrNameLst>
                                          </p:cBhvr>
                                        </p:anim>
                                        <p:animRot by="-480000">
                                          <p:cBhvr>
                                            <p:cTn id="78" dur="25"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1" grpId="0" animBg="1"/>
          <p:bldP spid="15" grpId="0"/>
          <p:bldP spid="19" grpId="0" animBg="1"/>
          <p:bldP spid="20" grpId="0" animBg="1"/>
          <p:bldP spid="13" grpId="0" animBg="1"/>
          <p:bldP spid="14" grpId="0" animBg="1"/>
          <p:bldP spid="16" grpId="0"/>
          <p:bldP spid="17" grpId="0"/>
          <p:bldP spid="21" grpId="0"/>
          <p:bldP spid="21" grpId="1"/>
          <p:bldP spid="22" grpId="0"/>
          <p:bldP spid="22" grpId="1"/>
          <p:bldP spid="23" grpId="0"/>
          <p:bldP spid="23" grpId="1"/>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2" cstate="print"/>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cstate="print"/>
          <a:stretch>
            <a:fillRect/>
          </a:stretch>
        </p:blipFill>
        <p:spPr>
          <a:xfrm rot="10800000" flipH="1">
            <a:off x="5292080" y="457546"/>
            <a:ext cx="1523362" cy="52721"/>
          </a:xfrm>
          <a:prstGeom prst="rect">
            <a:avLst/>
          </a:prstGeom>
        </p:spPr>
      </p:pic>
      <p:grpSp>
        <p:nvGrpSpPr>
          <p:cNvPr id="6" name="组合 5"/>
          <p:cNvGrpSpPr/>
          <p:nvPr/>
        </p:nvGrpSpPr>
        <p:grpSpPr>
          <a:xfrm>
            <a:off x="1162961" y="1275608"/>
            <a:ext cx="2011893" cy="2011893"/>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2772694" y="1275608"/>
            <a:ext cx="2011893" cy="2011893"/>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椭圆 1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4382427" y="1275608"/>
            <a:ext cx="2011893" cy="2011893"/>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5992161" y="1275608"/>
            <a:ext cx="2011893" cy="2011893"/>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4"/>
          <p:cNvSpPr>
            <a:spLocks noChangeArrowheads="1"/>
          </p:cNvSpPr>
          <p:nvPr/>
        </p:nvSpPr>
        <p:spPr bwMode="auto">
          <a:xfrm>
            <a:off x="1785272" y="1698945"/>
            <a:ext cx="755335"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3600" b="1" dirty="0">
                <a:solidFill>
                  <a:schemeClr val="accent2"/>
                </a:solidFill>
                <a:latin typeface="微软雅黑" panose="020B0503020204020204" pitchFamily="34" charset="-122"/>
                <a:ea typeface="微软雅黑" panose="020B0503020204020204" pitchFamily="34" charset="-122"/>
                <a:sym typeface="方正兰亭粗黑_GBK" charset="-122"/>
              </a:rPr>
              <a:t>01</a:t>
            </a:r>
          </a:p>
        </p:txBody>
      </p:sp>
      <p:sp>
        <p:nvSpPr>
          <p:cNvPr id="19" name="TextBox 15"/>
          <p:cNvSpPr>
            <a:spLocks noChangeArrowheads="1"/>
          </p:cNvSpPr>
          <p:nvPr/>
        </p:nvSpPr>
        <p:spPr bwMode="auto">
          <a:xfrm>
            <a:off x="3353573" y="1698945"/>
            <a:ext cx="755335"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3600" b="1" dirty="0">
                <a:solidFill>
                  <a:schemeClr val="accent3"/>
                </a:solidFill>
                <a:latin typeface="微软雅黑" panose="020B0503020204020204" pitchFamily="34" charset="-122"/>
                <a:ea typeface="微软雅黑" panose="020B0503020204020204" pitchFamily="34" charset="-122"/>
                <a:sym typeface="方正兰亭粗黑_GBK" charset="-122"/>
              </a:rPr>
              <a:t>02</a:t>
            </a:r>
          </a:p>
        </p:txBody>
      </p:sp>
      <p:sp>
        <p:nvSpPr>
          <p:cNvPr id="22" name="TextBox 22"/>
          <p:cNvSpPr>
            <a:spLocks noChangeArrowheads="1"/>
          </p:cNvSpPr>
          <p:nvPr/>
        </p:nvSpPr>
        <p:spPr bwMode="auto">
          <a:xfrm>
            <a:off x="1259636" y="2368428"/>
            <a:ext cx="1747837" cy="4193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25000"/>
              </a:lnSpc>
            </a:pPr>
            <a:r>
              <a:rPr lang="zh-CN" altLang="en-US" sz="17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 </a:t>
            </a:r>
            <a:r>
              <a:rPr lang="zh-CN" altLang="en-US" sz="1700" b="1"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    输入</a:t>
            </a:r>
            <a:r>
              <a:rPr lang="zh-CN" altLang="en-US" sz="17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标题</a:t>
            </a:r>
          </a:p>
        </p:txBody>
      </p:sp>
      <p:sp>
        <p:nvSpPr>
          <p:cNvPr id="24" name="TextBox 24"/>
          <p:cNvSpPr>
            <a:spLocks noChangeArrowheads="1"/>
          </p:cNvSpPr>
          <p:nvPr/>
        </p:nvSpPr>
        <p:spPr bwMode="auto">
          <a:xfrm>
            <a:off x="2843808" y="2368428"/>
            <a:ext cx="1746250" cy="4193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25000"/>
              </a:lnSpc>
            </a:pPr>
            <a:r>
              <a:rPr lang="zh-CN" altLang="en-US" sz="17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 </a:t>
            </a:r>
            <a:r>
              <a:rPr lang="zh-CN" altLang="en-US" sz="1700" b="1"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    输入</a:t>
            </a:r>
            <a:r>
              <a:rPr lang="zh-CN" altLang="en-US" sz="17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标题</a:t>
            </a:r>
          </a:p>
        </p:txBody>
      </p:sp>
      <p:sp>
        <p:nvSpPr>
          <p:cNvPr id="26" name="TextBox 16"/>
          <p:cNvSpPr>
            <a:spLocks noChangeArrowheads="1"/>
          </p:cNvSpPr>
          <p:nvPr/>
        </p:nvSpPr>
        <p:spPr bwMode="auto">
          <a:xfrm>
            <a:off x="5008616" y="1698945"/>
            <a:ext cx="755335"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3600" b="1" dirty="0">
                <a:solidFill>
                  <a:schemeClr val="accent4"/>
                </a:solidFill>
                <a:latin typeface="微软雅黑" panose="020B0503020204020204" pitchFamily="34" charset="-122"/>
                <a:ea typeface="微软雅黑" panose="020B0503020204020204" pitchFamily="34" charset="-122"/>
                <a:sym typeface="方正兰亭粗黑_GBK" charset="-122"/>
              </a:rPr>
              <a:t>03</a:t>
            </a:r>
          </a:p>
        </p:txBody>
      </p:sp>
      <p:sp>
        <p:nvSpPr>
          <p:cNvPr id="28" name="TextBox 26"/>
          <p:cNvSpPr>
            <a:spLocks noChangeArrowheads="1"/>
          </p:cNvSpPr>
          <p:nvPr/>
        </p:nvSpPr>
        <p:spPr bwMode="auto">
          <a:xfrm>
            <a:off x="4502204" y="2368428"/>
            <a:ext cx="1747837" cy="4193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25000"/>
              </a:lnSpc>
            </a:pPr>
            <a:r>
              <a:rPr lang="zh-CN" altLang="en-US" sz="1700" b="1"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     输入</a:t>
            </a:r>
            <a:r>
              <a:rPr lang="zh-CN" altLang="en-US" sz="17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标题</a:t>
            </a:r>
          </a:p>
        </p:txBody>
      </p:sp>
      <p:sp>
        <p:nvSpPr>
          <p:cNvPr id="30" name="TextBox 17"/>
          <p:cNvSpPr>
            <a:spLocks noChangeArrowheads="1"/>
          </p:cNvSpPr>
          <p:nvPr/>
        </p:nvSpPr>
        <p:spPr bwMode="auto">
          <a:xfrm>
            <a:off x="6588228" y="1698945"/>
            <a:ext cx="755335"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3600" b="1" dirty="0">
                <a:solidFill>
                  <a:schemeClr val="accent5"/>
                </a:solidFill>
                <a:latin typeface="微软雅黑" panose="020B0503020204020204" pitchFamily="34" charset="-122"/>
                <a:ea typeface="微软雅黑" panose="020B0503020204020204" pitchFamily="34" charset="-122"/>
                <a:sym typeface="方正兰亭粗黑_GBK" charset="-122"/>
              </a:rPr>
              <a:t>04</a:t>
            </a:r>
          </a:p>
        </p:txBody>
      </p:sp>
      <p:sp>
        <p:nvSpPr>
          <p:cNvPr id="36" name="TextBox 28"/>
          <p:cNvSpPr>
            <a:spLocks noChangeArrowheads="1"/>
          </p:cNvSpPr>
          <p:nvPr/>
        </p:nvSpPr>
        <p:spPr bwMode="auto">
          <a:xfrm>
            <a:off x="6304012" y="2368428"/>
            <a:ext cx="1746250" cy="4193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25000"/>
              </a:lnSpc>
            </a:pPr>
            <a:r>
              <a:rPr lang="zh-CN" altLang="en-US" sz="1700" b="1"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  输入</a:t>
            </a:r>
            <a:r>
              <a:rPr lang="zh-CN" altLang="en-US" sz="17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标题</a:t>
            </a:r>
          </a:p>
        </p:txBody>
      </p:sp>
      <p:sp>
        <p:nvSpPr>
          <p:cNvPr id="38" name="矩形 60"/>
          <p:cNvSpPr>
            <a:spLocks noChangeArrowheads="1"/>
          </p:cNvSpPr>
          <p:nvPr/>
        </p:nvSpPr>
        <p:spPr bwMode="auto">
          <a:xfrm>
            <a:off x="1061569" y="3719549"/>
            <a:ext cx="7254851" cy="5493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200" dirty="0">
                <a:solidFill>
                  <a:schemeClr val="tx1">
                    <a:lumMod val="50000"/>
                    <a:lumOff val="50000"/>
                  </a:schemeClr>
                </a:solidFill>
                <a:latin typeface="微软雅黑" pitchFamily="34" charset="-122"/>
                <a:ea typeface="微软雅黑" panose="020B0503020204020204" pitchFamily="34" charset="-122"/>
              </a:rPr>
              <a:t>单击此处添加文本单击此处添加</a:t>
            </a:r>
            <a:r>
              <a:rPr lang="zh-CN" altLang="en-US" sz="1200" dirty="0" smtClean="0">
                <a:solidFill>
                  <a:schemeClr val="tx1">
                    <a:lumMod val="50000"/>
                    <a:lumOff val="50000"/>
                  </a:schemeClr>
                </a:solidFill>
                <a:latin typeface="微软雅黑" pitchFamily="34" charset="-122"/>
                <a:ea typeface="微软雅黑" panose="020B0503020204020204" pitchFamily="34" charset="-122"/>
              </a:rPr>
              <a:t>文本单击此处</a:t>
            </a:r>
            <a:r>
              <a:rPr lang="zh-CN" altLang="en-US" sz="1200" dirty="0">
                <a:solidFill>
                  <a:schemeClr val="tx1">
                    <a:lumMod val="50000"/>
                    <a:lumOff val="50000"/>
                  </a:schemeClr>
                </a:solidFill>
                <a:latin typeface="微软雅黑" pitchFamily="34" charset="-122"/>
                <a:ea typeface="微软雅黑" panose="020B0503020204020204" pitchFamily="34" charset="-122"/>
              </a:rPr>
              <a:t>添加文本单击此处添加</a:t>
            </a:r>
            <a:r>
              <a:rPr lang="zh-CN" altLang="en-US" sz="1200" dirty="0" smtClean="0">
                <a:solidFill>
                  <a:schemeClr val="tx1">
                    <a:lumMod val="50000"/>
                    <a:lumOff val="50000"/>
                  </a:schemeClr>
                </a:solidFill>
                <a:latin typeface="微软雅黑" pitchFamily="34" charset="-122"/>
                <a:ea typeface="微软雅黑" panose="020B0503020204020204" pitchFamily="34" charset="-122"/>
              </a:rPr>
              <a:t>文本</a:t>
            </a:r>
            <a:r>
              <a:rPr lang="zh-CN" altLang="en-US" sz="1200" dirty="0">
                <a:solidFill>
                  <a:schemeClr val="tx1">
                    <a:lumMod val="50000"/>
                    <a:lumOff val="50000"/>
                  </a:schemeClr>
                </a:solidFill>
                <a:latin typeface="微软雅黑" pitchFamily="34" charset="-122"/>
                <a:ea typeface="微软雅黑" panose="020B0503020204020204" pitchFamily="34" charset="-122"/>
              </a:rPr>
              <a:t>单击此处添加文本单击此处</a:t>
            </a:r>
            <a:r>
              <a:rPr lang="zh-CN" altLang="en-US" sz="1200" dirty="0" smtClean="0">
                <a:solidFill>
                  <a:schemeClr val="tx1">
                    <a:lumMod val="50000"/>
                    <a:lumOff val="50000"/>
                  </a:schemeClr>
                </a:solidFill>
                <a:latin typeface="微软雅黑" pitchFamily="34" charset="-122"/>
                <a:ea typeface="微软雅黑" panose="020B0503020204020204" pitchFamily="34" charset="-122"/>
              </a:rPr>
              <a:t>添加</a:t>
            </a:r>
            <a:endParaRPr lang="en-US" altLang="zh-CN" sz="1200" dirty="0" smtClean="0">
              <a:solidFill>
                <a:schemeClr val="tx1">
                  <a:lumMod val="50000"/>
                  <a:lumOff val="50000"/>
                </a:schemeClr>
              </a:solidFill>
              <a:latin typeface="微软雅黑" pitchFamily="34" charset="-122"/>
              <a:ea typeface="微软雅黑" panose="020B0503020204020204" pitchFamily="34" charset="-122"/>
            </a:endParaRPr>
          </a:p>
          <a:p>
            <a:pPr>
              <a:lnSpc>
                <a:spcPct val="130000"/>
              </a:lnSpc>
            </a:pPr>
            <a:r>
              <a:rPr lang="zh-CN" altLang="en-US" sz="1200" dirty="0" smtClean="0">
                <a:solidFill>
                  <a:schemeClr val="tx1">
                    <a:lumMod val="50000"/>
                    <a:lumOff val="50000"/>
                  </a:schemeClr>
                </a:solidFill>
                <a:latin typeface="微软雅黑" pitchFamily="34" charset="-122"/>
                <a:ea typeface="微软雅黑" panose="020B0503020204020204" pitchFamily="34" charset="-122"/>
              </a:rPr>
              <a:t>单击</a:t>
            </a:r>
            <a:r>
              <a:rPr lang="zh-CN" altLang="en-US" sz="1200" dirty="0">
                <a:solidFill>
                  <a:schemeClr val="tx1">
                    <a:lumMod val="50000"/>
                    <a:lumOff val="50000"/>
                  </a:schemeClr>
                </a:solidFill>
                <a:latin typeface="微软雅黑" pitchFamily="34" charset="-122"/>
                <a:ea typeface="微软雅黑" panose="020B0503020204020204" pitchFamily="34" charset="-122"/>
              </a:rPr>
              <a:t>此处添加文本单击此处添加文本单击此处添加文本单击此处添加文本单击此处添加</a:t>
            </a:r>
            <a:r>
              <a:rPr lang="zh-CN" altLang="en-US" sz="1200" dirty="0" smtClean="0">
                <a:solidFill>
                  <a:schemeClr val="tx1">
                    <a:lumMod val="50000"/>
                    <a:lumOff val="50000"/>
                  </a:schemeClr>
                </a:solidFill>
                <a:latin typeface="微软雅黑" pitchFamily="34" charset="-122"/>
                <a:ea typeface="微软雅黑" panose="020B0503020204020204" pitchFamily="34" charset="-122"/>
              </a:rPr>
              <a:t>文本</a:t>
            </a:r>
            <a:endParaRPr lang="en-US" altLang="zh-CN" sz="1200" dirty="0">
              <a:solidFill>
                <a:schemeClr val="tx1">
                  <a:lumMod val="50000"/>
                  <a:lumOff val="50000"/>
                </a:schemeClr>
              </a:solidFill>
              <a:latin typeface="微软雅黑" pitchFamily="34" charset="-122"/>
              <a:ea typeface="微软雅黑" panose="020B0503020204020204" pitchFamily="34" charset="-122"/>
            </a:endParaRPr>
          </a:p>
        </p:txBody>
      </p:sp>
      <p:cxnSp>
        <p:nvCxnSpPr>
          <p:cNvPr id="39" name="Straight Connector 42"/>
          <p:cNvCxnSpPr/>
          <p:nvPr/>
        </p:nvCxnSpPr>
        <p:spPr>
          <a:xfrm>
            <a:off x="899596" y="3575531"/>
            <a:ext cx="7492057" cy="0"/>
          </a:xfrm>
          <a:prstGeom prst="line">
            <a:avLst/>
          </a:prstGeom>
          <a:ln w="12700">
            <a:solidFill>
              <a:schemeClr val="bg1">
                <a:lumMod val="65000"/>
              </a:schemeClr>
            </a:solidFill>
            <a:prstDash val="sysDot"/>
            <a:headEnd type="oval" w="med" len="med"/>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615093322"/>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40000">
                                          <p:cBhvr additive="base">
                                            <p:cTn id="7" dur="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40000">
                                      <p:stCondLst>
                                        <p:cond delay="300"/>
                                      </p:stCondLst>
                                      <p:childTnLst>
                                        <p:set>
                                          <p:cBhvr>
                                            <p:cTn id="10" dur="1" fill="hold">
                                              <p:stCondLst>
                                                <p:cond delay="0"/>
                                              </p:stCondLst>
                                            </p:cTn>
                                            <p:tgtEl>
                                              <p:spTgt spid="9"/>
                                            </p:tgtEl>
                                            <p:attrNameLst>
                                              <p:attrName>style.visibility</p:attrName>
                                            </p:attrNameLst>
                                          </p:cBhvr>
                                          <p:to>
                                            <p:strVal val="visible"/>
                                          </p:to>
                                        </p:set>
                                        <p:anim calcmode="lin" valueType="num" p14:bounceEnd="40000">
                                          <p:cBhvr additive="base">
                                            <p:cTn id="11" dur="500" fill="hold"/>
                                            <p:tgtEl>
                                              <p:spTgt spid="9"/>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40000">
                                      <p:stCondLst>
                                        <p:cond delay="600"/>
                                      </p:stCondLst>
                                      <p:childTnLst>
                                        <p:set>
                                          <p:cBhvr>
                                            <p:cTn id="14" dur="1" fill="hold">
                                              <p:stCondLst>
                                                <p:cond delay="0"/>
                                              </p:stCondLst>
                                            </p:cTn>
                                            <p:tgtEl>
                                              <p:spTgt spid="12"/>
                                            </p:tgtEl>
                                            <p:attrNameLst>
                                              <p:attrName>style.visibility</p:attrName>
                                            </p:attrNameLst>
                                          </p:cBhvr>
                                          <p:to>
                                            <p:strVal val="visible"/>
                                          </p:to>
                                        </p:set>
                                        <p:anim calcmode="lin" valueType="num" p14:bounceEnd="40000">
                                          <p:cBhvr additive="base">
                                            <p:cTn id="15" dur="50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14:presetBounceEnd="40000">
                                      <p:stCondLst>
                                        <p:cond delay="900"/>
                                      </p:stCondLst>
                                      <p:childTnLst>
                                        <p:set>
                                          <p:cBhvr>
                                            <p:cTn id="18" dur="1" fill="hold">
                                              <p:stCondLst>
                                                <p:cond delay="0"/>
                                              </p:stCondLst>
                                            </p:cTn>
                                            <p:tgtEl>
                                              <p:spTgt spid="15"/>
                                            </p:tgtEl>
                                            <p:attrNameLst>
                                              <p:attrName>style.visibility</p:attrName>
                                            </p:attrNameLst>
                                          </p:cBhvr>
                                          <p:to>
                                            <p:strVal val="visible"/>
                                          </p:to>
                                        </p:set>
                                        <p:anim calcmode="lin" valueType="num" p14:bounceEnd="40000">
                                          <p:cBhvr additive="base">
                                            <p:cTn id="19" dur="50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15"/>
                                            </p:tgtEl>
                                            <p:attrNameLst>
                                              <p:attrName>ppt_y</p:attrName>
                                            </p:attrNameLst>
                                          </p:cBhvr>
                                          <p:tavLst>
                                            <p:tav tm="0">
                                              <p:val>
                                                <p:strVal val="#ppt_y"/>
                                              </p:val>
                                            </p:tav>
                                            <p:tav tm="100000">
                                              <p:val>
                                                <p:strVal val="#ppt_y"/>
                                              </p:val>
                                            </p:tav>
                                          </p:tavLst>
                                        </p:anim>
                                      </p:childTnLst>
                                    </p:cTn>
                                  </p:par>
                                </p:childTnLst>
                              </p:cTn>
                            </p:par>
                            <p:par>
                              <p:cTn id="21" fill="hold">
                                <p:stCondLst>
                                  <p:cond delay="1400"/>
                                </p:stCondLst>
                                <p:childTnLst>
                                  <p:par>
                                    <p:cTn id="22" presetID="10" presetClass="entr" presetSubtype="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par>
                                    <p:cTn id="34" presetID="41" presetClass="entr" presetSubtype="0" fill="hold" grpId="0" nodeType="withEffect">
                                      <p:stCondLst>
                                        <p:cond delay="0"/>
                                      </p:stCondLst>
                                      <p:iterate type="lt">
                                        <p:tmPct val="10000"/>
                                      </p:iterate>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22"/>
                                            </p:tgtEl>
                                            <p:attrNameLst>
                                              <p:attrName>ppt_y</p:attrName>
                                            </p:attrNameLst>
                                          </p:cBhvr>
                                          <p:tavLst>
                                            <p:tav tm="0">
                                              <p:val>
                                                <p:strVal val="#ppt_y"/>
                                              </p:val>
                                            </p:tav>
                                            <p:tav tm="100000">
                                              <p:val>
                                                <p:strVal val="#ppt_y"/>
                                              </p:val>
                                            </p:tav>
                                          </p:tavLst>
                                        </p:anim>
                                        <p:anim calcmode="lin" valueType="num">
                                          <p:cBhvr>
                                            <p:cTn id="38"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22"/>
                                            </p:tgtEl>
                                            <p:attrNameLst>
                                              <p:attrName>ppt_w</p:attrName>
                                            </p:attrNameLst>
                                          </p:cBhvr>
                                          <p:tavLst>
                                            <p:tav tm="0">
                                              <p:val>
                                                <p:strVal val="#ppt_w/10"/>
                                              </p:val>
                                            </p:tav>
                                            <p:tav tm="50000">
                                              <p:val>
                                                <p:strVal val="#ppt_w+.01"/>
                                              </p:val>
                                            </p:tav>
                                            <p:tav tm="100000">
                                              <p:val>
                                                <p:strVal val="#ppt_w"/>
                                              </p:val>
                                            </p:tav>
                                          </p:tavLst>
                                        </p:anim>
                                        <p:animEffect>
                                          <p:cBhvr>
                                            <p:cTn id="40" dur="500" tmFilter="0,0; .5, 1; 1, 1"/>
                                            <p:tgtEl>
                                              <p:spTgt spid="22"/>
                                            </p:tgtEl>
                                          </p:cBhvr>
                                        </p:animEffect>
                                      </p:childTnLst>
                                    </p:cTn>
                                  </p:par>
                                  <p:par>
                                    <p:cTn id="41" presetID="41" presetClass="entr" presetSubtype="0" fill="hold" grpId="0" nodeType="withEffect">
                                      <p:stCondLst>
                                        <p:cond delay="0"/>
                                      </p:stCondLst>
                                      <p:iterate type="lt">
                                        <p:tmPct val="10000"/>
                                      </p:iterate>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24"/>
                                            </p:tgtEl>
                                            <p:attrNameLst>
                                              <p:attrName>ppt_y</p:attrName>
                                            </p:attrNameLst>
                                          </p:cBhvr>
                                          <p:tavLst>
                                            <p:tav tm="0">
                                              <p:val>
                                                <p:strVal val="#ppt_y"/>
                                              </p:val>
                                            </p:tav>
                                            <p:tav tm="100000">
                                              <p:val>
                                                <p:strVal val="#ppt_y"/>
                                              </p:val>
                                            </p:tav>
                                          </p:tavLst>
                                        </p:anim>
                                        <p:anim calcmode="lin" valueType="num">
                                          <p:cBhvr>
                                            <p:cTn id="45"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24"/>
                                            </p:tgtEl>
                                            <p:attrNameLst>
                                              <p:attrName>ppt_w</p:attrName>
                                            </p:attrNameLst>
                                          </p:cBhvr>
                                          <p:tavLst>
                                            <p:tav tm="0">
                                              <p:val>
                                                <p:strVal val="#ppt_w/10"/>
                                              </p:val>
                                            </p:tav>
                                            <p:tav tm="50000">
                                              <p:val>
                                                <p:strVal val="#ppt_w+.01"/>
                                              </p:val>
                                            </p:tav>
                                            <p:tav tm="100000">
                                              <p:val>
                                                <p:strVal val="#ppt_w"/>
                                              </p:val>
                                            </p:tav>
                                          </p:tavLst>
                                        </p:anim>
                                        <p:animEffect>
                                          <p:cBhvr>
                                            <p:cTn id="47" dur="500" tmFilter="0,0; .5, 1; 1, 1"/>
                                            <p:tgtEl>
                                              <p:spTgt spid="24"/>
                                            </p:tgtEl>
                                          </p:cBhvr>
                                        </p:animEffect>
                                      </p:childTnLst>
                                    </p:cTn>
                                  </p:par>
                                  <p:par>
                                    <p:cTn id="48" presetID="41" presetClass="entr" presetSubtype="0" fill="hold" grpId="0" nodeType="withEffect">
                                      <p:stCondLst>
                                        <p:cond delay="0"/>
                                      </p:stCondLst>
                                      <p:iterate type="lt">
                                        <p:tmPct val="10000"/>
                                      </p:iterate>
                                      <p:childTnLst>
                                        <p:set>
                                          <p:cBhvr>
                                            <p:cTn id="49" dur="1" fill="hold">
                                              <p:stCondLst>
                                                <p:cond delay="0"/>
                                              </p:stCondLst>
                                            </p:cTn>
                                            <p:tgtEl>
                                              <p:spTgt spid="28"/>
                                            </p:tgtEl>
                                            <p:attrNameLst>
                                              <p:attrName>style.visibility</p:attrName>
                                            </p:attrNameLst>
                                          </p:cBhvr>
                                          <p:to>
                                            <p:strVal val="visible"/>
                                          </p:to>
                                        </p:set>
                                        <p:anim calcmode="lin" valueType="num">
                                          <p:cBhvr>
                                            <p:cTn id="50"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28"/>
                                            </p:tgtEl>
                                            <p:attrNameLst>
                                              <p:attrName>ppt_y</p:attrName>
                                            </p:attrNameLst>
                                          </p:cBhvr>
                                          <p:tavLst>
                                            <p:tav tm="0">
                                              <p:val>
                                                <p:strVal val="#ppt_y"/>
                                              </p:val>
                                            </p:tav>
                                            <p:tav tm="100000">
                                              <p:val>
                                                <p:strVal val="#ppt_y"/>
                                              </p:val>
                                            </p:tav>
                                          </p:tavLst>
                                        </p:anim>
                                        <p:anim calcmode="lin" valueType="num">
                                          <p:cBhvr>
                                            <p:cTn id="52"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28"/>
                                            </p:tgtEl>
                                            <p:attrNameLst>
                                              <p:attrName>ppt_w</p:attrName>
                                            </p:attrNameLst>
                                          </p:cBhvr>
                                          <p:tavLst>
                                            <p:tav tm="0">
                                              <p:val>
                                                <p:strVal val="#ppt_w/10"/>
                                              </p:val>
                                            </p:tav>
                                            <p:tav tm="50000">
                                              <p:val>
                                                <p:strVal val="#ppt_w+.01"/>
                                              </p:val>
                                            </p:tav>
                                            <p:tav tm="100000">
                                              <p:val>
                                                <p:strVal val="#ppt_w"/>
                                              </p:val>
                                            </p:tav>
                                          </p:tavLst>
                                        </p:anim>
                                        <p:animEffect>
                                          <p:cBhvr>
                                            <p:cTn id="54" dur="500" tmFilter="0,0; .5, 1; 1, 1"/>
                                            <p:tgtEl>
                                              <p:spTgt spid="28"/>
                                            </p:tgtEl>
                                          </p:cBhvr>
                                        </p:animEffect>
                                      </p:childTnLst>
                                    </p:cTn>
                                  </p:par>
                                  <p:par>
                                    <p:cTn id="55" presetID="41" presetClass="entr" presetSubtype="0" fill="hold" grpId="0" nodeType="withEffect">
                                      <p:stCondLst>
                                        <p:cond delay="0"/>
                                      </p:stCondLst>
                                      <p:iterate type="lt">
                                        <p:tmPct val="10000"/>
                                      </p:iterate>
                                      <p:childTnLst>
                                        <p:set>
                                          <p:cBhvr>
                                            <p:cTn id="56" dur="1" fill="hold">
                                              <p:stCondLst>
                                                <p:cond delay="0"/>
                                              </p:stCondLst>
                                            </p:cTn>
                                            <p:tgtEl>
                                              <p:spTgt spid="36"/>
                                            </p:tgtEl>
                                            <p:attrNameLst>
                                              <p:attrName>style.visibility</p:attrName>
                                            </p:attrNameLst>
                                          </p:cBhvr>
                                          <p:to>
                                            <p:strVal val="visible"/>
                                          </p:to>
                                        </p:set>
                                        <p:anim calcmode="lin" valueType="num">
                                          <p:cBhvr>
                                            <p:cTn id="57"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36"/>
                                            </p:tgtEl>
                                            <p:attrNameLst>
                                              <p:attrName>ppt_y</p:attrName>
                                            </p:attrNameLst>
                                          </p:cBhvr>
                                          <p:tavLst>
                                            <p:tav tm="0">
                                              <p:val>
                                                <p:strVal val="#ppt_y"/>
                                              </p:val>
                                            </p:tav>
                                            <p:tav tm="100000">
                                              <p:val>
                                                <p:strVal val="#ppt_y"/>
                                              </p:val>
                                            </p:tav>
                                          </p:tavLst>
                                        </p:anim>
                                        <p:anim calcmode="lin" valueType="num">
                                          <p:cBhvr>
                                            <p:cTn id="59"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36"/>
                                            </p:tgtEl>
                                            <p:attrNameLst>
                                              <p:attrName>ppt_w</p:attrName>
                                            </p:attrNameLst>
                                          </p:cBhvr>
                                          <p:tavLst>
                                            <p:tav tm="0">
                                              <p:val>
                                                <p:strVal val="#ppt_w/10"/>
                                              </p:val>
                                            </p:tav>
                                            <p:tav tm="50000">
                                              <p:val>
                                                <p:strVal val="#ppt_w+.01"/>
                                              </p:val>
                                            </p:tav>
                                            <p:tav tm="100000">
                                              <p:val>
                                                <p:strVal val="#ppt_w"/>
                                              </p:val>
                                            </p:tav>
                                          </p:tavLst>
                                        </p:anim>
                                        <p:animEffect>
                                          <p:cBhvr>
                                            <p:cTn id="61" dur="500" tmFilter="0,0; .5, 1; 1, 1"/>
                                            <p:tgtEl>
                                              <p:spTgt spid="36"/>
                                            </p:tgtEl>
                                          </p:cBhvr>
                                        </p:animEffect>
                                      </p:childTnLst>
                                    </p:cTn>
                                  </p:par>
                                </p:childTnLst>
                              </p:cTn>
                            </p:par>
                            <p:par>
                              <p:cTn id="62" fill="hold">
                                <p:stCondLst>
                                  <p:cond delay="2050"/>
                                </p:stCondLst>
                                <p:childTnLst>
                                  <p:par>
                                    <p:cTn id="63" presetID="2" presetClass="entr" presetSubtype="4" fill="hold" nodeType="after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additive="base">
                                            <p:cTn id="65" dur="500" fill="hold"/>
                                            <p:tgtEl>
                                              <p:spTgt spid="39"/>
                                            </p:tgtEl>
                                            <p:attrNameLst>
                                              <p:attrName>ppt_x</p:attrName>
                                            </p:attrNameLst>
                                          </p:cBhvr>
                                          <p:tavLst>
                                            <p:tav tm="0">
                                              <p:val>
                                                <p:strVal val="#ppt_x"/>
                                              </p:val>
                                            </p:tav>
                                            <p:tav tm="100000">
                                              <p:val>
                                                <p:strVal val="#ppt_x"/>
                                              </p:val>
                                            </p:tav>
                                          </p:tavLst>
                                        </p:anim>
                                        <p:anim calcmode="lin" valueType="num">
                                          <p:cBhvr additive="base">
                                            <p:cTn id="66" dur="500" fill="hold"/>
                                            <p:tgtEl>
                                              <p:spTgt spid="39"/>
                                            </p:tgtEl>
                                            <p:attrNameLst>
                                              <p:attrName>ppt_y</p:attrName>
                                            </p:attrNameLst>
                                          </p:cBhvr>
                                          <p:tavLst>
                                            <p:tav tm="0">
                                              <p:val>
                                                <p:strVal val="1+#ppt_h/2"/>
                                              </p:val>
                                            </p:tav>
                                            <p:tav tm="100000">
                                              <p:val>
                                                <p:strVal val="#ppt_y"/>
                                              </p:val>
                                            </p:tav>
                                          </p:tavLst>
                                        </p:anim>
                                      </p:childTnLst>
                                    </p:cTn>
                                  </p:par>
                                </p:childTnLst>
                              </p:cTn>
                            </p:par>
                            <p:par>
                              <p:cTn id="67" fill="hold">
                                <p:stCondLst>
                                  <p:cond delay="2550"/>
                                </p:stCondLst>
                                <p:childTnLst>
                                  <p:par>
                                    <p:cTn id="68" presetID="22" presetClass="entr" presetSubtype="8" fill="hold" grpId="0" nodeType="after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wipe(left)">
                                          <p:cBhvr>
                                            <p:cTn id="7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utoUpdateAnimBg="0"/>
          <p:bldP spid="19" grpId="0" bldLvl="0" autoUpdateAnimBg="0"/>
          <p:bldP spid="22" grpId="0" bldLvl="0" autoUpdateAnimBg="0"/>
          <p:bldP spid="24" grpId="0" bldLvl="0" autoUpdateAnimBg="0"/>
          <p:bldP spid="26" grpId="0" bldLvl="0" autoUpdateAnimBg="0"/>
          <p:bldP spid="28" grpId="0" bldLvl="0" autoUpdateAnimBg="0"/>
          <p:bldP spid="30" grpId="0" bldLvl="0" autoUpdateAnimBg="0"/>
          <p:bldP spid="36" grpId="0" bldLvl="0" autoUpdateAnimBg="0"/>
          <p:bldP spid="3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6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1+#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90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1+#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childTnLst>
                              </p:cTn>
                            </p:par>
                            <p:par>
                              <p:cTn id="21" fill="hold">
                                <p:stCondLst>
                                  <p:cond delay="1400"/>
                                </p:stCondLst>
                                <p:childTnLst>
                                  <p:par>
                                    <p:cTn id="22" presetID="10" presetClass="entr" presetSubtype="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par>
                                    <p:cTn id="34" presetID="41" presetClass="entr" presetSubtype="0" fill="hold" grpId="0" nodeType="withEffect">
                                      <p:stCondLst>
                                        <p:cond delay="0"/>
                                      </p:stCondLst>
                                      <p:iterate type="lt">
                                        <p:tmPct val="10000"/>
                                      </p:iterate>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22"/>
                                            </p:tgtEl>
                                            <p:attrNameLst>
                                              <p:attrName>ppt_y</p:attrName>
                                            </p:attrNameLst>
                                          </p:cBhvr>
                                          <p:tavLst>
                                            <p:tav tm="0">
                                              <p:val>
                                                <p:strVal val="#ppt_y"/>
                                              </p:val>
                                            </p:tav>
                                            <p:tav tm="100000">
                                              <p:val>
                                                <p:strVal val="#ppt_y"/>
                                              </p:val>
                                            </p:tav>
                                          </p:tavLst>
                                        </p:anim>
                                        <p:anim calcmode="lin" valueType="num">
                                          <p:cBhvr>
                                            <p:cTn id="38"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22"/>
                                            </p:tgtEl>
                                            <p:attrNameLst>
                                              <p:attrName>ppt_w</p:attrName>
                                            </p:attrNameLst>
                                          </p:cBhvr>
                                          <p:tavLst>
                                            <p:tav tm="0">
                                              <p:val>
                                                <p:strVal val="#ppt_w/10"/>
                                              </p:val>
                                            </p:tav>
                                            <p:tav tm="50000">
                                              <p:val>
                                                <p:strVal val="#ppt_w+.01"/>
                                              </p:val>
                                            </p:tav>
                                            <p:tav tm="100000">
                                              <p:val>
                                                <p:strVal val="#ppt_w"/>
                                              </p:val>
                                            </p:tav>
                                          </p:tavLst>
                                        </p:anim>
                                        <p:animEffect>
                                          <p:cBhvr>
                                            <p:cTn id="40" dur="500" tmFilter="0,0; .5, 1; 1, 1"/>
                                            <p:tgtEl>
                                              <p:spTgt spid="22"/>
                                            </p:tgtEl>
                                          </p:cBhvr>
                                        </p:animEffect>
                                      </p:childTnLst>
                                    </p:cTn>
                                  </p:par>
                                  <p:par>
                                    <p:cTn id="41" presetID="41" presetClass="entr" presetSubtype="0" fill="hold" grpId="0" nodeType="withEffect">
                                      <p:stCondLst>
                                        <p:cond delay="0"/>
                                      </p:stCondLst>
                                      <p:iterate type="lt">
                                        <p:tmPct val="10000"/>
                                      </p:iterate>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24"/>
                                            </p:tgtEl>
                                            <p:attrNameLst>
                                              <p:attrName>ppt_y</p:attrName>
                                            </p:attrNameLst>
                                          </p:cBhvr>
                                          <p:tavLst>
                                            <p:tav tm="0">
                                              <p:val>
                                                <p:strVal val="#ppt_y"/>
                                              </p:val>
                                            </p:tav>
                                            <p:tav tm="100000">
                                              <p:val>
                                                <p:strVal val="#ppt_y"/>
                                              </p:val>
                                            </p:tav>
                                          </p:tavLst>
                                        </p:anim>
                                        <p:anim calcmode="lin" valueType="num">
                                          <p:cBhvr>
                                            <p:cTn id="45"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24"/>
                                            </p:tgtEl>
                                            <p:attrNameLst>
                                              <p:attrName>ppt_w</p:attrName>
                                            </p:attrNameLst>
                                          </p:cBhvr>
                                          <p:tavLst>
                                            <p:tav tm="0">
                                              <p:val>
                                                <p:strVal val="#ppt_w/10"/>
                                              </p:val>
                                            </p:tav>
                                            <p:tav tm="50000">
                                              <p:val>
                                                <p:strVal val="#ppt_w+.01"/>
                                              </p:val>
                                            </p:tav>
                                            <p:tav tm="100000">
                                              <p:val>
                                                <p:strVal val="#ppt_w"/>
                                              </p:val>
                                            </p:tav>
                                          </p:tavLst>
                                        </p:anim>
                                        <p:animEffect>
                                          <p:cBhvr>
                                            <p:cTn id="47" dur="500" tmFilter="0,0; .5, 1; 1, 1"/>
                                            <p:tgtEl>
                                              <p:spTgt spid="24"/>
                                            </p:tgtEl>
                                          </p:cBhvr>
                                        </p:animEffect>
                                      </p:childTnLst>
                                    </p:cTn>
                                  </p:par>
                                  <p:par>
                                    <p:cTn id="48" presetID="41" presetClass="entr" presetSubtype="0" fill="hold" grpId="0" nodeType="withEffect">
                                      <p:stCondLst>
                                        <p:cond delay="0"/>
                                      </p:stCondLst>
                                      <p:iterate type="lt">
                                        <p:tmPct val="10000"/>
                                      </p:iterate>
                                      <p:childTnLst>
                                        <p:set>
                                          <p:cBhvr>
                                            <p:cTn id="49" dur="1" fill="hold">
                                              <p:stCondLst>
                                                <p:cond delay="0"/>
                                              </p:stCondLst>
                                            </p:cTn>
                                            <p:tgtEl>
                                              <p:spTgt spid="28"/>
                                            </p:tgtEl>
                                            <p:attrNameLst>
                                              <p:attrName>style.visibility</p:attrName>
                                            </p:attrNameLst>
                                          </p:cBhvr>
                                          <p:to>
                                            <p:strVal val="visible"/>
                                          </p:to>
                                        </p:set>
                                        <p:anim calcmode="lin" valueType="num">
                                          <p:cBhvr>
                                            <p:cTn id="50"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28"/>
                                            </p:tgtEl>
                                            <p:attrNameLst>
                                              <p:attrName>ppt_y</p:attrName>
                                            </p:attrNameLst>
                                          </p:cBhvr>
                                          <p:tavLst>
                                            <p:tav tm="0">
                                              <p:val>
                                                <p:strVal val="#ppt_y"/>
                                              </p:val>
                                            </p:tav>
                                            <p:tav tm="100000">
                                              <p:val>
                                                <p:strVal val="#ppt_y"/>
                                              </p:val>
                                            </p:tav>
                                          </p:tavLst>
                                        </p:anim>
                                        <p:anim calcmode="lin" valueType="num">
                                          <p:cBhvr>
                                            <p:cTn id="52"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28"/>
                                            </p:tgtEl>
                                            <p:attrNameLst>
                                              <p:attrName>ppt_w</p:attrName>
                                            </p:attrNameLst>
                                          </p:cBhvr>
                                          <p:tavLst>
                                            <p:tav tm="0">
                                              <p:val>
                                                <p:strVal val="#ppt_w/10"/>
                                              </p:val>
                                            </p:tav>
                                            <p:tav tm="50000">
                                              <p:val>
                                                <p:strVal val="#ppt_w+.01"/>
                                              </p:val>
                                            </p:tav>
                                            <p:tav tm="100000">
                                              <p:val>
                                                <p:strVal val="#ppt_w"/>
                                              </p:val>
                                            </p:tav>
                                          </p:tavLst>
                                        </p:anim>
                                        <p:animEffect>
                                          <p:cBhvr>
                                            <p:cTn id="54" dur="500" tmFilter="0,0; .5, 1; 1, 1"/>
                                            <p:tgtEl>
                                              <p:spTgt spid="28"/>
                                            </p:tgtEl>
                                          </p:cBhvr>
                                        </p:animEffect>
                                      </p:childTnLst>
                                    </p:cTn>
                                  </p:par>
                                  <p:par>
                                    <p:cTn id="55" presetID="41" presetClass="entr" presetSubtype="0" fill="hold" grpId="0" nodeType="withEffect">
                                      <p:stCondLst>
                                        <p:cond delay="0"/>
                                      </p:stCondLst>
                                      <p:iterate type="lt">
                                        <p:tmPct val="10000"/>
                                      </p:iterate>
                                      <p:childTnLst>
                                        <p:set>
                                          <p:cBhvr>
                                            <p:cTn id="56" dur="1" fill="hold">
                                              <p:stCondLst>
                                                <p:cond delay="0"/>
                                              </p:stCondLst>
                                            </p:cTn>
                                            <p:tgtEl>
                                              <p:spTgt spid="36"/>
                                            </p:tgtEl>
                                            <p:attrNameLst>
                                              <p:attrName>style.visibility</p:attrName>
                                            </p:attrNameLst>
                                          </p:cBhvr>
                                          <p:to>
                                            <p:strVal val="visible"/>
                                          </p:to>
                                        </p:set>
                                        <p:anim calcmode="lin" valueType="num">
                                          <p:cBhvr>
                                            <p:cTn id="57"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36"/>
                                            </p:tgtEl>
                                            <p:attrNameLst>
                                              <p:attrName>ppt_y</p:attrName>
                                            </p:attrNameLst>
                                          </p:cBhvr>
                                          <p:tavLst>
                                            <p:tav tm="0">
                                              <p:val>
                                                <p:strVal val="#ppt_y"/>
                                              </p:val>
                                            </p:tav>
                                            <p:tav tm="100000">
                                              <p:val>
                                                <p:strVal val="#ppt_y"/>
                                              </p:val>
                                            </p:tav>
                                          </p:tavLst>
                                        </p:anim>
                                        <p:anim calcmode="lin" valueType="num">
                                          <p:cBhvr>
                                            <p:cTn id="59"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36"/>
                                            </p:tgtEl>
                                            <p:attrNameLst>
                                              <p:attrName>ppt_w</p:attrName>
                                            </p:attrNameLst>
                                          </p:cBhvr>
                                          <p:tavLst>
                                            <p:tav tm="0">
                                              <p:val>
                                                <p:strVal val="#ppt_w/10"/>
                                              </p:val>
                                            </p:tav>
                                            <p:tav tm="50000">
                                              <p:val>
                                                <p:strVal val="#ppt_w+.01"/>
                                              </p:val>
                                            </p:tav>
                                            <p:tav tm="100000">
                                              <p:val>
                                                <p:strVal val="#ppt_w"/>
                                              </p:val>
                                            </p:tav>
                                          </p:tavLst>
                                        </p:anim>
                                        <p:animEffect>
                                          <p:cBhvr>
                                            <p:cTn id="61" dur="500" tmFilter="0,0; .5, 1; 1, 1"/>
                                            <p:tgtEl>
                                              <p:spTgt spid="36"/>
                                            </p:tgtEl>
                                          </p:cBhvr>
                                        </p:animEffect>
                                      </p:childTnLst>
                                    </p:cTn>
                                  </p:par>
                                </p:childTnLst>
                              </p:cTn>
                            </p:par>
                            <p:par>
                              <p:cTn id="62" fill="hold">
                                <p:stCondLst>
                                  <p:cond delay="2050"/>
                                </p:stCondLst>
                                <p:childTnLst>
                                  <p:par>
                                    <p:cTn id="63" presetID="2" presetClass="entr" presetSubtype="4" fill="hold" nodeType="after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additive="base">
                                            <p:cTn id="65" dur="500" fill="hold"/>
                                            <p:tgtEl>
                                              <p:spTgt spid="39"/>
                                            </p:tgtEl>
                                            <p:attrNameLst>
                                              <p:attrName>ppt_x</p:attrName>
                                            </p:attrNameLst>
                                          </p:cBhvr>
                                          <p:tavLst>
                                            <p:tav tm="0">
                                              <p:val>
                                                <p:strVal val="#ppt_x"/>
                                              </p:val>
                                            </p:tav>
                                            <p:tav tm="100000">
                                              <p:val>
                                                <p:strVal val="#ppt_x"/>
                                              </p:val>
                                            </p:tav>
                                          </p:tavLst>
                                        </p:anim>
                                        <p:anim calcmode="lin" valueType="num">
                                          <p:cBhvr additive="base">
                                            <p:cTn id="66" dur="500" fill="hold"/>
                                            <p:tgtEl>
                                              <p:spTgt spid="39"/>
                                            </p:tgtEl>
                                            <p:attrNameLst>
                                              <p:attrName>ppt_y</p:attrName>
                                            </p:attrNameLst>
                                          </p:cBhvr>
                                          <p:tavLst>
                                            <p:tav tm="0">
                                              <p:val>
                                                <p:strVal val="1+#ppt_h/2"/>
                                              </p:val>
                                            </p:tav>
                                            <p:tav tm="100000">
                                              <p:val>
                                                <p:strVal val="#ppt_y"/>
                                              </p:val>
                                            </p:tav>
                                          </p:tavLst>
                                        </p:anim>
                                      </p:childTnLst>
                                    </p:cTn>
                                  </p:par>
                                </p:childTnLst>
                              </p:cTn>
                            </p:par>
                            <p:par>
                              <p:cTn id="67" fill="hold">
                                <p:stCondLst>
                                  <p:cond delay="2550"/>
                                </p:stCondLst>
                                <p:childTnLst>
                                  <p:par>
                                    <p:cTn id="68" presetID="22" presetClass="entr" presetSubtype="8" fill="hold" grpId="0" nodeType="after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wipe(left)">
                                          <p:cBhvr>
                                            <p:cTn id="7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utoUpdateAnimBg="0"/>
          <p:bldP spid="19" grpId="0" bldLvl="0" autoUpdateAnimBg="0"/>
          <p:bldP spid="22" grpId="0" bldLvl="0" autoUpdateAnimBg="0"/>
          <p:bldP spid="24" grpId="0" bldLvl="0" autoUpdateAnimBg="0"/>
          <p:bldP spid="26" grpId="0" bldLvl="0" autoUpdateAnimBg="0"/>
          <p:bldP spid="28" grpId="0" bldLvl="0" autoUpdateAnimBg="0"/>
          <p:bldP spid="30" grpId="0" bldLvl="0" autoUpdateAnimBg="0"/>
          <p:bldP spid="36" grpId="0" bldLvl="0" autoUpdateAnimBg="0"/>
          <p:bldP spid="38"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2" cstate="print"/>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cstate="print"/>
          <a:stretch>
            <a:fillRect/>
          </a:stretch>
        </p:blipFill>
        <p:spPr>
          <a:xfrm rot="10800000" flipH="1">
            <a:off x="5292080" y="457546"/>
            <a:ext cx="1523362" cy="52721"/>
          </a:xfrm>
          <a:prstGeom prst="rect">
            <a:avLst/>
          </a:prstGeom>
        </p:spPr>
      </p:pic>
      <p:graphicFrame>
        <p:nvGraphicFramePr>
          <p:cNvPr id="22" name="Chart 14"/>
          <p:cNvGraphicFramePr/>
          <p:nvPr>
            <p:extLst>
              <p:ext uri="{D42A27DB-BD31-4B8C-83A1-F6EECF244321}">
                <p14:modId xmlns:p14="http://schemas.microsoft.com/office/powerpoint/2010/main" xmlns="" val="2785180234"/>
              </p:ext>
            </p:extLst>
          </p:nvPr>
        </p:nvGraphicFramePr>
        <p:xfrm>
          <a:off x="242325" y="1077338"/>
          <a:ext cx="4425067" cy="3304980"/>
        </p:xfrm>
        <a:graphic>
          <a:graphicData uri="http://schemas.openxmlformats.org/drawingml/2006/chart">
            <c:chart xmlns:c="http://schemas.openxmlformats.org/drawingml/2006/chart" xmlns:r="http://schemas.openxmlformats.org/officeDocument/2006/relationships" r:id="rId3"/>
          </a:graphicData>
        </a:graphic>
      </p:graphicFrame>
      <p:sp>
        <p:nvSpPr>
          <p:cNvPr id="23" name="Rectangle 15"/>
          <p:cNvSpPr/>
          <p:nvPr/>
        </p:nvSpPr>
        <p:spPr>
          <a:xfrm>
            <a:off x="694244" y="4269745"/>
            <a:ext cx="877467" cy="246221"/>
          </a:xfrm>
          <a:prstGeom prst="rect">
            <a:avLst/>
          </a:prstGeom>
        </p:spPr>
        <p:txBody>
          <a:bodyPr wrap="square">
            <a:spAutoFit/>
          </a:bodyPr>
          <a:lstStyle/>
          <a:p>
            <a:pPr algn="ctr"/>
            <a:r>
              <a:rPr lang="zh-CN" altLang="en-US" sz="1000" dirty="0" smtClean="0">
                <a:solidFill>
                  <a:schemeClr val="tx1">
                    <a:lumMod val="50000"/>
                    <a:lumOff val="50000"/>
                  </a:schemeClr>
                </a:solidFill>
                <a:latin typeface="+mn-ea"/>
                <a:cs typeface="Clear Sans Thin" panose="020B0203030202020304" pitchFamily="34" charset="0"/>
              </a:rPr>
              <a:t>添加标题</a:t>
            </a:r>
            <a:r>
              <a:rPr lang="en-US" sz="1000" dirty="0" smtClean="0">
                <a:solidFill>
                  <a:schemeClr val="tx1">
                    <a:lumMod val="50000"/>
                    <a:lumOff val="50000"/>
                  </a:schemeClr>
                </a:solidFill>
                <a:latin typeface="+mn-ea"/>
                <a:cs typeface="Clear Sans Thin" panose="020B0203030202020304" pitchFamily="34" charset="0"/>
              </a:rPr>
              <a:t> 1</a:t>
            </a:r>
            <a:endParaRPr lang="en-US" sz="1000" dirty="0">
              <a:solidFill>
                <a:schemeClr val="tx1">
                  <a:lumMod val="50000"/>
                  <a:lumOff val="50000"/>
                </a:schemeClr>
              </a:solidFill>
              <a:latin typeface="+mn-ea"/>
              <a:cs typeface="Clear Sans Thin" panose="020B0203030202020304" pitchFamily="34" charset="0"/>
            </a:endParaRPr>
          </a:p>
        </p:txBody>
      </p:sp>
      <p:sp>
        <p:nvSpPr>
          <p:cNvPr id="24" name="Rectangle 16"/>
          <p:cNvSpPr/>
          <p:nvPr/>
        </p:nvSpPr>
        <p:spPr>
          <a:xfrm>
            <a:off x="1917737" y="4269745"/>
            <a:ext cx="877467" cy="246221"/>
          </a:xfrm>
          <a:prstGeom prst="rect">
            <a:avLst/>
          </a:prstGeom>
        </p:spPr>
        <p:txBody>
          <a:bodyPr wrap="square">
            <a:spAutoFit/>
          </a:bodyPr>
          <a:lstStyle/>
          <a:p>
            <a:pPr algn="ctr"/>
            <a:r>
              <a:rPr lang="zh-CN" altLang="en-US" sz="1000" dirty="0" smtClean="0">
                <a:solidFill>
                  <a:schemeClr val="tx1">
                    <a:lumMod val="50000"/>
                    <a:lumOff val="50000"/>
                  </a:schemeClr>
                </a:solidFill>
                <a:latin typeface="+mn-ea"/>
                <a:cs typeface="Clear Sans Thin" panose="020B0203030202020304" pitchFamily="34" charset="0"/>
              </a:rPr>
              <a:t>添加标题</a:t>
            </a:r>
            <a:r>
              <a:rPr lang="en-US" sz="1000" dirty="0" smtClean="0">
                <a:solidFill>
                  <a:schemeClr val="tx1">
                    <a:lumMod val="50000"/>
                    <a:lumOff val="50000"/>
                  </a:schemeClr>
                </a:solidFill>
                <a:latin typeface="+mn-ea"/>
                <a:cs typeface="Clear Sans Thin" panose="020B0203030202020304" pitchFamily="34" charset="0"/>
              </a:rPr>
              <a:t> 2</a:t>
            </a:r>
            <a:endParaRPr lang="en-US" sz="1000" dirty="0">
              <a:solidFill>
                <a:schemeClr val="tx1">
                  <a:lumMod val="50000"/>
                  <a:lumOff val="50000"/>
                </a:schemeClr>
              </a:solidFill>
              <a:latin typeface="+mn-ea"/>
              <a:cs typeface="Clear Sans Thin" panose="020B0203030202020304" pitchFamily="34" charset="0"/>
            </a:endParaRPr>
          </a:p>
        </p:txBody>
      </p:sp>
      <p:sp>
        <p:nvSpPr>
          <p:cNvPr id="25" name="Rectangle 17"/>
          <p:cNvSpPr/>
          <p:nvPr/>
        </p:nvSpPr>
        <p:spPr>
          <a:xfrm>
            <a:off x="3141230" y="4269745"/>
            <a:ext cx="877467" cy="246221"/>
          </a:xfrm>
          <a:prstGeom prst="rect">
            <a:avLst/>
          </a:prstGeom>
        </p:spPr>
        <p:txBody>
          <a:bodyPr wrap="square">
            <a:spAutoFit/>
          </a:bodyPr>
          <a:lstStyle/>
          <a:p>
            <a:pPr algn="ctr"/>
            <a:r>
              <a:rPr lang="zh-CN" altLang="en-US" sz="1000" dirty="0" smtClean="0">
                <a:solidFill>
                  <a:schemeClr val="tx1">
                    <a:lumMod val="50000"/>
                    <a:lumOff val="50000"/>
                  </a:schemeClr>
                </a:solidFill>
                <a:latin typeface="+mn-ea"/>
                <a:cs typeface="Clear Sans Thin" panose="020B0203030202020304" pitchFamily="34" charset="0"/>
              </a:rPr>
              <a:t>添加标题</a:t>
            </a:r>
            <a:r>
              <a:rPr lang="en-US" sz="1000" dirty="0" smtClean="0">
                <a:solidFill>
                  <a:schemeClr val="tx1">
                    <a:lumMod val="50000"/>
                    <a:lumOff val="50000"/>
                  </a:schemeClr>
                </a:solidFill>
                <a:latin typeface="+mn-ea"/>
                <a:cs typeface="Clear Sans Thin" panose="020B0203030202020304" pitchFamily="34" charset="0"/>
              </a:rPr>
              <a:t> 3</a:t>
            </a:r>
            <a:endParaRPr lang="en-US" sz="1000" dirty="0">
              <a:solidFill>
                <a:schemeClr val="tx1">
                  <a:lumMod val="50000"/>
                  <a:lumOff val="50000"/>
                </a:schemeClr>
              </a:solidFill>
              <a:latin typeface="+mn-ea"/>
              <a:cs typeface="Clear Sans Thin" panose="020B0203030202020304" pitchFamily="34" charset="0"/>
            </a:endParaRPr>
          </a:p>
        </p:txBody>
      </p:sp>
      <p:sp>
        <p:nvSpPr>
          <p:cNvPr id="26" name="TextBox 25"/>
          <p:cNvSpPr txBox="1"/>
          <p:nvPr/>
        </p:nvSpPr>
        <p:spPr>
          <a:xfrm>
            <a:off x="5678723" y="1398442"/>
            <a:ext cx="2779807" cy="677108"/>
          </a:xfrm>
          <a:prstGeom prst="rect">
            <a:avLst/>
          </a:prstGeom>
          <a:noFill/>
        </p:spPr>
        <p:txBody>
          <a:bodyPr wrap="square" rtlCol="0">
            <a:spAutoFit/>
          </a:bodyPr>
          <a:lstStyle/>
          <a:p>
            <a:r>
              <a:rPr lang="zh-CN" altLang="en-US" sz="1400" b="1" dirty="0" smtClean="0">
                <a:solidFill>
                  <a:schemeClr val="accent3"/>
                </a:solidFill>
                <a:latin typeface="微软雅黑" pitchFamily="34" charset="-122"/>
                <a:ea typeface="微软雅黑" panose="020B0503020204020204" pitchFamily="34" charset="-122"/>
              </a:rPr>
              <a:t>填加标题</a:t>
            </a:r>
            <a:endParaRPr lang="en-US" altLang="zh-CN" sz="1400" b="1" dirty="0" smtClean="0">
              <a:solidFill>
                <a:schemeClr val="accent3"/>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smtClean="0">
              <a:solidFill>
                <a:schemeClr val="tx1">
                  <a:lumMod val="65000"/>
                  <a:lumOff val="3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a:t>
            </a:r>
            <a:r>
              <a:rPr lang="zh-CN" altLang="en-US" sz="1200" dirty="0">
                <a:solidFill>
                  <a:schemeClr val="tx1">
                    <a:lumMod val="65000"/>
                    <a:lumOff val="35000"/>
                  </a:schemeClr>
                </a:solidFill>
                <a:latin typeface="微软雅黑" pitchFamily="34" charset="-122"/>
                <a:ea typeface="微软雅黑" panose="020B0503020204020204" pitchFamily="34" charset="-122"/>
              </a:rPr>
              <a:t>文本单击此处添加</a:t>
            </a:r>
            <a:r>
              <a:rPr lang="zh-CN" altLang="en-US" sz="1200" dirty="0" smtClean="0">
                <a:solidFill>
                  <a:schemeClr val="tx1">
                    <a:lumMod val="65000"/>
                    <a:lumOff val="35000"/>
                  </a:schemeClr>
                </a:solidFill>
                <a:latin typeface="微软雅黑" pitchFamily="34" charset="-122"/>
                <a:ea typeface="微软雅黑" panose="020B0503020204020204" pitchFamily="34" charset="-122"/>
              </a:rPr>
              <a:t>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27" name="TextBox 26"/>
          <p:cNvSpPr txBox="1"/>
          <p:nvPr/>
        </p:nvSpPr>
        <p:spPr>
          <a:xfrm>
            <a:off x="5680625" y="2492227"/>
            <a:ext cx="2779807" cy="677108"/>
          </a:xfrm>
          <a:prstGeom prst="rect">
            <a:avLst/>
          </a:prstGeom>
          <a:noFill/>
        </p:spPr>
        <p:txBody>
          <a:bodyPr wrap="square" rtlCol="0">
            <a:spAutoFit/>
          </a:bodyPr>
          <a:lstStyle/>
          <a:p>
            <a:r>
              <a:rPr lang="zh-CN" altLang="en-US" sz="1400" b="1" dirty="0" smtClean="0">
                <a:solidFill>
                  <a:schemeClr val="tx1">
                    <a:lumMod val="75000"/>
                    <a:lumOff val="25000"/>
                  </a:schemeClr>
                </a:solidFill>
                <a:latin typeface="微软雅黑" pitchFamily="34" charset="-122"/>
                <a:ea typeface="微软雅黑" panose="020B0503020204020204" pitchFamily="34" charset="-122"/>
              </a:rPr>
              <a:t>填加标题</a:t>
            </a:r>
            <a:endParaRPr lang="en-US" altLang="zh-CN" sz="1400" b="1" dirty="0" smtClean="0">
              <a:solidFill>
                <a:schemeClr val="tx1">
                  <a:lumMod val="75000"/>
                  <a:lumOff val="2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a:t>
            </a:r>
            <a:r>
              <a:rPr lang="zh-CN" altLang="en-US" sz="1200" dirty="0">
                <a:solidFill>
                  <a:schemeClr val="tx1">
                    <a:lumMod val="65000"/>
                    <a:lumOff val="35000"/>
                  </a:schemeClr>
                </a:solidFill>
                <a:latin typeface="微软雅黑" pitchFamily="34" charset="-122"/>
                <a:ea typeface="微软雅黑" panose="020B0503020204020204" pitchFamily="34" charset="-122"/>
              </a:rPr>
              <a:t>文本单击此处添加</a:t>
            </a:r>
            <a:r>
              <a:rPr lang="zh-CN" altLang="en-US" sz="1200" dirty="0" smtClean="0">
                <a:solidFill>
                  <a:schemeClr val="tx1">
                    <a:lumMod val="65000"/>
                    <a:lumOff val="35000"/>
                  </a:schemeClr>
                </a:solidFill>
                <a:latin typeface="微软雅黑" pitchFamily="34" charset="-122"/>
                <a:ea typeface="微软雅黑" panose="020B0503020204020204" pitchFamily="34" charset="-122"/>
              </a:rPr>
              <a:t>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28" name="TextBox 27"/>
          <p:cNvSpPr txBox="1"/>
          <p:nvPr/>
        </p:nvSpPr>
        <p:spPr>
          <a:xfrm>
            <a:off x="5680625" y="3550826"/>
            <a:ext cx="2779807" cy="677108"/>
          </a:xfrm>
          <a:prstGeom prst="rect">
            <a:avLst/>
          </a:prstGeom>
          <a:noFill/>
        </p:spPr>
        <p:txBody>
          <a:bodyPr wrap="square" rtlCol="0">
            <a:spAutoFit/>
          </a:bodyPr>
          <a:lstStyle/>
          <a:p>
            <a:r>
              <a:rPr lang="zh-CN" altLang="en-US" sz="1400" b="1" dirty="0" smtClean="0">
                <a:solidFill>
                  <a:schemeClr val="accent2"/>
                </a:solidFill>
                <a:latin typeface="微软雅黑" pitchFamily="34" charset="-122"/>
                <a:ea typeface="微软雅黑" panose="020B0503020204020204" pitchFamily="34" charset="-122"/>
              </a:rPr>
              <a:t>填加标题</a:t>
            </a:r>
            <a:endParaRPr lang="en-US" altLang="zh-CN" sz="1400" b="1"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a:t>
            </a:r>
            <a:r>
              <a:rPr lang="zh-CN" altLang="en-US" sz="1200" dirty="0">
                <a:solidFill>
                  <a:schemeClr val="tx1">
                    <a:lumMod val="65000"/>
                    <a:lumOff val="35000"/>
                  </a:schemeClr>
                </a:solidFill>
                <a:latin typeface="微软雅黑" pitchFamily="34" charset="-122"/>
                <a:ea typeface="微软雅黑" panose="020B0503020204020204" pitchFamily="34" charset="-122"/>
              </a:rPr>
              <a:t>文本单击此处添加</a:t>
            </a:r>
            <a:r>
              <a:rPr lang="zh-CN" altLang="en-US" sz="1200" dirty="0" smtClean="0">
                <a:solidFill>
                  <a:schemeClr val="tx1">
                    <a:lumMod val="65000"/>
                    <a:lumOff val="35000"/>
                  </a:schemeClr>
                </a:solidFill>
                <a:latin typeface="微软雅黑" pitchFamily="34" charset="-122"/>
                <a:ea typeface="微软雅黑" panose="020B0503020204020204" pitchFamily="34" charset="-122"/>
              </a:rPr>
              <a:t>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cxnSp>
        <p:nvCxnSpPr>
          <p:cNvPr id="29" name="直接连接符 28"/>
          <p:cNvCxnSpPr/>
          <p:nvPr/>
        </p:nvCxnSpPr>
        <p:spPr>
          <a:xfrm>
            <a:off x="4997236" y="2251277"/>
            <a:ext cx="3319180" cy="0"/>
          </a:xfrm>
          <a:prstGeom prst="line">
            <a:avLst/>
          </a:prstGeom>
          <a:noFill/>
          <a:ln w="9525" cap="flat" cmpd="sng" algn="ctr">
            <a:solidFill>
              <a:schemeClr val="tx1">
                <a:lumMod val="50000"/>
                <a:lumOff val="50000"/>
              </a:schemeClr>
            </a:solidFill>
            <a:prstDash val="dash"/>
          </a:ln>
          <a:effectLst/>
        </p:spPr>
      </p:cxnSp>
      <p:cxnSp>
        <p:nvCxnSpPr>
          <p:cNvPr id="30" name="直接连接符 29"/>
          <p:cNvCxnSpPr/>
          <p:nvPr/>
        </p:nvCxnSpPr>
        <p:spPr>
          <a:xfrm>
            <a:off x="4996625" y="3405963"/>
            <a:ext cx="3319791" cy="0"/>
          </a:xfrm>
          <a:prstGeom prst="line">
            <a:avLst/>
          </a:prstGeom>
          <a:noFill/>
          <a:ln w="9525" cap="flat" cmpd="sng" algn="ctr">
            <a:solidFill>
              <a:schemeClr val="tx1">
                <a:lumMod val="50000"/>
                <a:lumOff val="50000"/>
              </a:schemeClr>
            </a:solidFill>
            <a:prstDash val="dash"/>
          </a:ln>
          <a:effectLst/>
        </p:spPr>
      </p:cxnSp>
      <p:grpSp>
        <p:nvGrpSpPr>
          <p:cNvPr id="35" name="组合 34"/>
          <p:cNvGrpSpPr/>
          <p:nvPr/>
        </p:nvGrpSpPr>
        <p:grpSpPr>
          <a:xfrm>
            <a:off x="4955424" y="1436384"/>
            <a:ext cx="599448" cy="599448"/>
            <a:chOff x="4499992" y="267494"/>
            <a:chExt cx="599448" cy="599448"/>
          </a:xfrm>
        </p:grpSpPr>
        <p:grpSp>
          <p:nvGrpSpPr>
            <p:cNvPr id="36" name="组合 35"/>
            <p:cNvGrpSpPr/>
            <p:nvPr/>
          </p:nvGrpSpPr>
          <p:grpSpPr>
            <a:xfrm>
              <a:off x="4499992" y="267494"/>
              <a:ext cx="599448" cy="599448"/>
              <a:chOff x="4131160" y="713581"/>
              <a:chExt cx="881684" cy="881684"/>
            </a:xfrm>
          </p:grpSpPr>
          <p:sp>
            <p:nvSpPr>
              <p:cNvPr id="38" name="椭圆 37"/>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9" name="椭圆 38"/>
              <p:cNvSpPr/>
              <p:nvPr/>
            </p:nvSpPr>
            <p:spPr>
              <a:xfrm>
                <a:off x="4237176" y="819597"/>
                <a:ext cx="669652" cy="669652"/>
              </a:xfrm>
              <a:prstGeom prst="ellipse">
                <a:avLst/>
              </a:prstGeom>
              <a:solidFill>
                <a:schemeClr val="accent3"/>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7"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4970854" y="2492227"/>
            <a:ext cx="599448" cy="599448"/>
            <a:chOff x="5418452" y="307702"/>
            <a:chExt cx="599448" cy="599448"/>
          </a:xfrm>
        </p:grpSpPr>
        <p:grpSp>
          <p:nvGrpSpPr>
            <p:cNvPr id="41" name="组合 40"/>
            <p:cNvGrpSpPr/>
            <p:nvPr/>
          </p:nvGrpSpPr>
          <p:grpSpPr>
            <a:xfrm>
              <a:off x="5418452" y="307702"/>
              <a:ext cx="599448" cy="599448"/>
              <a:chOff x="4131160" y="713581"/>
              <a:chExt cx="881684" cy="881684"/>
            </a:xfrm>
          </p:grpSpPr>
          <p:sp>
            <p:nvSpPr>
              <p:cNvPr id="43" name="椭圆 42"/>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4" name="椭圆 43"/>
              <p:cNvSpPr/>
              <p:nvPr/>
            </p:nvSpPr>
            <p:spPr>
              <a:xfrm>
                <a:off x="4237176" y="819597"/>
                <a:ext cx="669652" cy="669652"/>
              </a:xfrm>
              <a:prstGeom prst="ellipse">
                <a:avLst/>
              </a:prstGeom>
              <a:solidFill>
                <a:schemeClr val="tx1">
                  <a:lumMod val="75000"/>
                  <a:lumOff val="25000"/>
                </a:schemeClr>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42"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4988609" y="3529882"/>
            <a:ext cx="599448" cy="599448"/>
            <a:chOff x="6516216" y="334289"/>
            <a:chExt cx="599448" cy="599448"/>
          </a:xfrm>
        </p:grpSpPr>
        <p:grpSp>
          <p:nvGrpSpPr>
            <p:cNvPr id="46" name="组合 45"/>
            <p:cNvGrpSpPr/>
            <p:nvPr/>
          </p:nvGrpSpPr>
          <p:grpSpPr>
            <a:xfrm>
              <a:off x="6516216" y="334289"/>
              <a:ext cx="599448" cy="599448"/>
              <a:chOff x="4131160" y="713581"/>
              <a:chExt cx="881684" cy="881684"/>
            </a:xfrm>
          </p:grpSpPr>
          <p:sp>
            <p:nvSpPr>
              <p:cNvPr id="48" name="椭圆 47"/>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椭圆 48"/>
              <p:cNvSpPr/>
              <p:nvPr/>
            </p:nvSpPr>
            <p:spPr>
              <a:xfrm>
                <a:off x="4237176" y="819597"/>
                <a:ext cx="669652" cy="669652"/>
              </a:xfrm>
              <a:prstGeom prst="ellipse">
                <a:avLst/>
              </a:prstGeom>
              <a:solidFill>
                <a:schemeClr val="accent2"/>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47"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1615093322"/>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par>
                                <p:cTn id="23" presetID="22" presetClass="entr" presetSubtype="8" fill="hold" nodeType="withEffect">
                                  <p:stCondLst>
                                    <p:cond delay="500"/>
                                  </p:stCondLst>
                                  <p:childTnLst>
                                    <p:set>
                                      <p:cBhvr>
                                        <p:cTn id="24" dur="1" fill="hold">
                                          <p:stCondLst>
                                            <p:cond delay="0"/>
                                          </p:stCondLst>
                                        </p:cTn>
                                        <p:tgtEl>
                                          <p:spTgt spid="29"/>
                                        </p:tgtEl>
                                        <p:attrNameLst>
                                          <p:attrName>style.visibility</p:attrName>
                                        </p:attrNameLst>
                                      </p:cBhvr>
                                      <p:to>
                                        <p:strVal val="visible"/>
                                      </p:to>
                                    </p:set>
                                    <p:animEffect transition="in" filter="wipe(left)">
                                      <p:cBhvr>
                                        <p:cTn id="25" dur="500"/>
                                        <p:tgtEl>
                                          <p:spTgt spid="29"/>
                                        </p:tgtEl>
                                      </p:cBhvr>
                                    </p:animEffect>
                                  </p:childTnLst>
                                </p:cTn>
                              </p:par>
                              <p:par>
                                <p:cTn id="26" presetID="10" presetClass="entr" presetSubtype="0" fill="hold" nodeType="withEffect">
                                  <p:stCondLst>
                                    <p:cond delay="50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500"/>
                                        <p:tgtEl>
                                          <p:spTgt spid="35"/>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childTnLst>
                                </p:cTn>
                              </p:par>
                              <p:par>
                                <p:cTn id="32" presetID="22" presetClass="entr" presetSubtype="8" fill="hold" nodeType="withEffect">
                                  <p:stCondLst>
                                    <p:cond delay="1000"/>
                                  </p:stCondLst>
                                  <p:childTnLst>
                                    <p:set>
                                      <p:cBhvr>
                                        <p:cTn id="33" dur="1" fill="hold">
                                          <p:stCondLst>
                                            <p:cond delay="0"/>
                                          </p:stCondLst>
                                        </p:cTn>
                                        <p:tgtEl>
                                          <p:spTgt spid="30"/>
                                        </p:tgtEl>
                                        <p:attrNameLst>
                                          <p:attrName>style.visibility</p:attrName>
                                        </p:attrNameLst>
                                      </p:cBhvr>
                                      <p:to>
                                        <p:strVal val="visible"/>
                                      </p:to>
                                    </p:set>
                                    <p:animEffect transition="in" filter="wipe(left)">
                                      <p:cBhvr>
                                        <p:cTn id="34" dur="500"/>
                                        <p:tgtEl>
                                          <p:spTgt spid="30"/>
                                        </p:tgtEl>
                                      </p:cBhvr>
                                    </p:animEffect>
                                  </p:childTnLst>
                                </p:cTn>
                              </p:par>
                              <p:par>
                                <p:cTn id="35" presetID="10" presetClass="entr" presetSubtype="0" fill="hold" nodeType="withEffect">
                                  <p:stCondLst>
                                    <p:cond delay="100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500"/>
                                        <p:tgtEl>
                                          <p:spTgt spid="40"/>
                                        </p:tgtEl>
                                      </p:cBhvr>
                                    </p:animEffect>
                                  </p:childTnLst>
                                </p:cTn>
                              </p:par>
                              <p:par>
                                <p:cTn id="38" presetID="10" presetClass="entr" presetSubtype="0" fill="hold" grpId="0" nodeType="withEffect">
                                  <p:stCondLst>
                                    <p:cond delay="150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500"/>
                                        <p:tgtEl>
                                          <p:spTgt spid="28"/>
                                        </p:tgtEl>
                                      </p:cBhvr>
                                    </p:animEffect>
                                  </p:childTnLst>
                                </p:cTn>
                              </p:par>
                              <p:par>
                                <p:cTn id="41" presetID="10" presetClass="entr" presetSubtype="0" fill="hold" nodeType="withEffect">
                                  <p:stCondLst>
                                    <p:cond delay="150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2" grpId="0">
        <p:bldAsOne/>
      </p:bldGraphic>
      <p:bldP spid="23" grpId="0"/>
      <p:bldP spid="24" grpId="0"/>
      <p:bldP spid="25" grpId="0"/>
      <p:bldP spid="26" grpId="0"/>
      <p:bldP spid="27" grpId="0"/>
      <p:bldP spid="2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Freeform 7"/>
          <p:cNvSpPr>
            <a:spLocks/>
          </p:cNvSpPr>
          <p:nvPr/>
        </p:nvSpPr>
        <p:spPr bwMode="auto">
          <a:xfrm>
            <a:off x="2848743" y="1153802"/>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 name="组合 1"/>
          <p:cNvGrpSpPr/>
          <p:nvPr/>
        </p:nvGrpSpPr>
        <p:grpSpPr>
          <a:xfrm>
            <a:off x="2848584" y="915568"/>
            <a:ext cx="1149740" cy="1149740"/>
            <a:chOff x="2342140" y="893355"/>
            <a:chExt cx="1149740" cy="1149740"/>
          </a:xfrm>
        </p:grpSpPr>
        <p:grpSp>
          <p:nvGrpSpPr>
            <p:cNvPr id="51" name="组合 50"/>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椭圆 5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6"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accent2"/>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3" name="组合 2"/>
          <p:cNvGrpSpPr/>
          <p:nvPr/>
        </p:nvGrpSpPr>
        <p:grpSpPr>
          <a:xfrm>
            <a:off x="2342140" y="2233921"/>
            <a:ext cx="1149740" cy="1149740"/>
            <a:chOff x="1835696" y="2211710"/>
            <a:chExt cx="1149740" cy="1149740"/>
          </a:xfrm>
        </p:grpSpPr>
        <p:grpSp>
          <p:nvGrpSpPr>
            <p:cNvPr id="56" name="组合 55"/>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9" name="椭圆 5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67"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tx1"/>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itchFamily="34" charset="-122"/>
              </a:endParaRPr>
            </a:p>
          </p:txBody>
        </p:sp>
      </p:grpSp>
      <p:grpSp>
        <p:nvGrpSpPr>
          <p:cNvPr id="4" name="组合 3"/>
          <p:cNvGrpSpPr/>
          <p:nvPr/>
        </p:nvGrpSpPr>
        <p:grpSpPr>
          <a:xfrm>
            <a:off x="2990212" y="3458059"/>
            <a:ext cx="1149740" cy="1149740"/>
            <a:chOff x="2483768" y="3435846"/>
            <a:chExt cx="1149740" cy="1149740"/>
          </a:xfrm>
        </p:grpSpPr>
        <p:grpSp>
          <p:nvGrpSpPr>
            <p:cNvPr id="61" name="组合 60"/>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椭圆 6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tx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73" name="TextBox 72"/>
          <p:cNvSpPr txBox="1"/>
          <p:nvPr/>
        </p:nvSpPr>
        <p:spPr>
          <a:xfrm>
            <a:off x="1167887" y="1275606"/>
            <a:ext cx="1036867" cy="215444"/>
          </a:xfrm>
          <a:prstGeom prst="rect">
            <a:avLst/>
          </a:prstGeom>
          <a:noFill/>
        </p:spPr>
        <p:txBody>
          <a:bodyPr wrap="square" lIns="0" tIns="0" rIns="0" bIns="0" rtlCol="0">
            <a:spAutoFit/>
          </a:bodyPr>
          <a:lstStyle/>
          <a:p>
            <a:pPr algn="ctr"/>
            <a:r>
              <a:rPr lang="zh-CN" altLang="en-US" sz="1400" b="1" dirty="0" smtClean="0">
                <a:solidFill>
                  <a:schemeClr val="tx1">
                    <a:lumMod val="75000"/>
                    <a:lumOff val="25000"/>
                  </a:schemeClr>
                </a:solidFill>
                <a:latin typeface="微软雅黑" pitchFamily="34" charset="-122"/>
                <a:ea typeface="微软雅黑" pitchFamily="34" charset="-122"/>
              </a:rPr>
              <a:t>填加标题</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74" name="TextBox 73"/>
          <p:cNvSpPr txBox="1"/>
          <p:nvPr/>
        </p:nvSpPr>
        <p:spPr>
          <a:xfrm>
            <a:off x="1167883" y="1588377"/>
            <a:ext cx="120331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点击输入说明文字</a:t>
            </a:r>
          </a:p>
        </p:txBody>
      </p:sp>
      <p:sp>
        <p:nvSpPr>
          <p:cNvPr id="75" name="TextBox 74"/>
          <p:cNvSpPr txBox="1"/>
          <p:nvPr/>
        </p:nvSpPr>
        <p:spPr>
          <a:xfrm>
            <a:off x="794898" y="2606198"/>
            <a:ext cx="1331318" cy="215444"/>
          </a:xfrm>
          <a:prstGeom prst="rect">
            <a:avLst/>
          </a:prstGeom>
          <a:noFill/>
        </p:spPr>
        <p:txBody>
          <a:bodyPr wrap="square" lIns="0" tIns="0" rIns="0" bIns="0" rtlCol="0">
            <a:spAutoFit/>
          </a:bodyPr>
          <a:lstStyle/>
          <a:p>
            <a:pPr algn="ctr"/>
            <a:r>
              <a:rPr lang="zh-CN" altLang="en-US" sz="1400" b="1" dirty="0">
                <a:solidFill>
                  <a:schemeClr val="tx1">
                    <a:lumMod val="75000"/>
                    <a:lumOff val="25000"/>
                  </a:schemeClr>
                </a:solidFill>
                <a:latin typeface="微软雅黑" pitchFamily="34" charset="-122"/>
                <a:ea typeface="微软雅黑" pitchFamily="34" charset="-122"/>
              </a:rPr>
              <a:t>填加标题</a:t>
            </a:r>
          </a:p>
        </p:txBody>
      </p:sp>
      <p:sp>
        <p:nvSpPr>
          <p:cNvPr id="76" name="TextBox 75"/>
          <p:cNvSpPr txBox="1"/>
          <p:nvPr/>
        </p:nvSpPr>
        <p:spPr>
          <a:xfrm>
            <a:off x="894791" y="2928643"/>
            <a:ext cx="116650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点击输入说明文字</a:t>
            </a:r>
          </a:p>
        </p:txBody>
      </p:sp>
      <p:sp>
        <p:nvSpPr>
          <p:cNvPr id="77" name="TextBox 76"/>
          <p:cNvSpPr txBox="1"/>
          <p:nvPr/>
        </p:nvSpPr>
        <p:spPr>
          <a:xfrm>
            <a:off x="1475656" y="4011910"/>
            <a:ext cx="1166506" cy="215444"/>
          </a:xfrm>
          <a:prstGeom prst="rect">
            <a:avLst/>
          </a:prstGeom>
          <a:noFill/>
        </p:spPr>
        <p:txBody>
          <a:bodyPr wrap="square" lIns="0" tIns="0" rIns="0" bIns="0" rtlCol="0">
            <a:spAutoFit/>
          </a:bodyPr>
          <a:lstStyle/>
          <a:p>
            <a:pPr algn="ctr"/>
            <a:r>
              <a:rPr lang="zh-CN" altLang="en-US" sz="1400" b="1" dirty="0">
                <a:solidFill>
                  <a:schemeClr val="tx1">
                    <a:lumMod val="75000"/>
                    <a:lumOff val="25000"/>
                  </a:schemeClr>
                </a:solidFill>
                <a:latin typeface="微软雅黑" pitchFamily="34" charset="-122"/>
                <a:ea typeface="微软雅黑" pitchFamily="34" charset="-122"/>
              </a:rPr>
              <a:t>填加标题</a:t>
            </a:r>
          </a:p>
        </p:txBody>
      </p:sp>
      <p:sp>
        <p:nvSpPr>
          <p:cNvPr id="78" name="TextBox 77"/>
          <p:cNvSpPr txBox="1"/>
          <p:nvPr/>
        </p:nvSpPr>
        <p:spPr>
          <a:xfrm>
            <a:off x="1489243" y="4328634"/>
            <a:ext cx="116650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点击输入说明文字</a:t>
            </a:r>
          </a:p>
        </p:txBody>
      </p:sp>
      <p:sp>
        <p:nvSpPr>
          <p:cNvPr id="31" name="Line 39"/>
          <p:cNvSpPr>
            <a:spLocks noChangeShapeType="1"/>
          </p:cNvSpPr>
          <p:nvPr/>
        </p:nvSpPr>
        <p:spPr bwMode="auto">
          <a:xfrm>
            <a:off x="4303508" y="1768519"/>
            <a:ext cx="915275" cy="450074"/>
          </a:xfrm>
          <a:prstGeom prst="line">
            <a:avLst/>
          </a:prstGeom>
          <a:noFill/>
          <a:ln w="57150" cap="rnd">
            <a:solidFill>
              <a:schemeClr val="tx1">
                <a:lumMod val="50000"/>
                <a:lumOff val="50000"/>
              </a:schemeClr>
            </a:solidFill>
            <a:prstDash val="sysDot"/>
            <a:round/>
            <a:headEnd/>
            <a:tailEnd type="triangle" w="med" len="med"/>
          </a:ln>
          <a:scene3d>
            <a:camera prst="orthographicFront">
              <a:rot lat="0" lon="0" rev="300000"/>
            </a:camera>
            <a:lightRig rig="threePt" dir="t"/>
          </a:scene3d>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32" name="Line 40"/>
          <p:cNvSpPr>
            <a:spLocks noChangeShapeType="1"/>
          </p:cNvSpPr>
          <p:nvPr/>
        </p:nvSpPr>
        <p:spPr bwMode="auto">
          <a:xfrm>
            <a:off x="3830161" y="2761700"/>
            <a:ext cx="1241799" cy="1261"/>
          </a:xfrm>
          <a:prstGeom prst="line">
            <a:avLst/>
          </a:prstGeom>
          <a:noFill/>
          <a:ln w="57150" cap="rnd">
            <a:solidFill>
              <a:schemeClr val="tx1">
                <a:lumMod val="50000"/>
                <a:lumOff val="50000"/>
              </a:schemeClr>
            </a:solidFill>
            <a:prstDash val="sysDot"/>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33" name="Line 41"/>
          <p:cNvSpPr>
            <a:spLocks noChangeShapeType="1"/>
          </p:cNvSpPr>
          <p:nvPr/>
        </p:nvSpPr>
        <p:spPr bwMode="auto">
          <a:xfrm flipV="1">
            <a:off x="4260238" y="3307195"/>
            <a:ext cx="954357" cy="383256"/>
          </a:xfrm>
          <a:prstGeom prst="line">
            <a:avLst/>
          </a:prstGeom>
          <a:noFill/>
          <a:ln w="57150" cap="rnd">
            <a:solidFill>
              <a:schemeClr val="tx1">
                <a:lumMod val="50000"/>
                <a:lumOff val="50000"/>
              </a:schemeClr>
            </a:solidFill>
            <a:prstDash val="sysDot"/>
            <a:round/>
            <a:headEnd/>
            <a:tailEnd type="triangle" w="med" len="med"/>
          </a:ln>
          <a:scene3d>
            <a:camera prst="orthographicFront">
              <a:rot lat="0" lon="0" rev="21299999"/>
            </a:camera>
            <a:lightRig rig="threePt" dir="t"/>
          </a:scene3d>
          <a:extLst>
            <a:ext uri="{909E8E84-426E-40DD-AFC4-6F175D3DCCD1}">
              <a14:hiddenFill xmlns:a14="http://schemas.microsoft.com/office/drawing/2010/main" xmlns="">
                <a:noFill/>
              </a14:hiddenFill>
            </a:ext>
          </a:extLst>
        </p:spPr>
        <p:txBody>
          <a:bodyPr wrap="none" anchor="ctr"/>
          <a:lstStyle/>
          <a:p>
            <a:endParaRPr lang="zh-CN" altLang="en-US"/>
          </a:p>
        </p:txBody>
      </p:sp>
      <p:grpSp>
        <p:nvGrpSpPr>
          <p:cNvPr id="35" name="组合 34"/>
          <p:cNvGrpSpPr/>
          <p:nvPr/>
        </p:nvGrpSpPr>
        <p:grpSpPr>
          <a:xfrm>
            <a:off x="5386958" y="1606331"/>
            <a:ext cx="2281386" cy="2281386"/>
            <a:chOff x="1403648" y="1115468"/>
            <a:chExt cx="1294414" cy="1294414"/>
          </a:xfrm>
        </p:grpSpPr>
        <p:sp>
          <p:nvSpPr>
            <p:cNvPr id="36" name="椭圆 35"/>
            <p:cNvSpPr/>
            <p:nvPr/>
          </p:nvSpPr>
          <p:spPr>
            <a:xfrm>
              <a:off x="1539485" y="1259632"/>
              <a:ext cx="1022740" cy="10227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a typeface="微软雅黑" panose="020B0503020204020204" pitchFamily="34" charset="-122"/>
              </a:endParaRPr>
            </a:p>
          </p:txBody>
        </p:sp>
        <p:grpSp>
          <p:nvGrpSpPr>
            <p:cNvPr id="37" name="组合 36"/>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42" name="同心圆 41"/>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sp>
            <p:nvSpPr>
              <p:cNvPr id="43" name="同心圆 42"/>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grpSp>
        <p:sp>
          <p:nvSpPr>
            <p:cNvPr id="41" name="TextBox 40"/>
            <p:cNvSpPr txBox="1"/>
            <p:nvPr/>
          </p:nvSpPr>
          <p:spPr>
            <a:xfrm>
              <a:off x="1687876" y="1485936"/>
              <a:ext cx="725958" cy="541342"/>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r>
                <a:rPr lang="zh-CN" altLang="en-US" sz="2800" dirty="0">
                  <a:solidFill>
                    <a:schemeClr val="bg1"/>
                  </a:solidFill>
                  <a:effectLst/>
                  <a:latin typeface="微软雅黑" panose="020B0503020204020204" pitchFamily="34" charset="-122"/>
                  <a:ea typeface="微软雅黑" panose="020B0503020204020204" pitchFamily="34" charset="-122"/>
                </a:rPr>
                <a:t>添加</a:t>
              </a:r>
              <a:endParaRPr lang="en-US" altLang="zh-CN" sz="2800" dirty="0">
                <a:solidFill>
                  <a:schemeClr val="bg1"/>
                </a:solidFill>
                <a:effectLst/>
                <a:latin typeface="微软雅黑" panose="020B0503020204020204" pitchFamily="34" charset="-122"/>
                <a:ea typeface="微软雅黑" panose="020B0503020204020204" pitchFamily="34" charset="-122"/>
              </a:endParaRPr>
            </a:p>
            <a:p>
              <a:r>
                <a:rPr lang="zh-CN" altLang="en-US" sz="2800" dirty="0">
                  <a:solidFill>
                    <a:schemeClr val="bg1"/>
                  </a:solidFill>
                  <a:effectLst/>
                  <a:latin typeface="微软雅黑" panose="020B0503020204020204" pitchFamily="34" charset="-122"/>
                  <a:ea typeface="微软雅黑" panose="020B0503020204020204" pitchFamily="34" charset="-122"/>
                </a:rPr>
                <a:t>文本</a:t>
              </a:r>
            </a:p>
          </p:txBody>
        </p:sp>
      </p:grpSp>
      <p:sp>
        <p:nvSpPr>
          <p:cNvPr id="44" name="TextBox 43"/>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45" name="Image 12" descr="Divider Right.png"/>
          <p:cNvPicPr>
            <a:picLocks noChangeAspect="1"/>
          </p:cNvPicPr>
          <p:nvPr/>
        </p:nvPicPr>
        <p:blipFill>
          <a:blip r:embed="rId3" cstate="print"/>
          <a:stretch>
            <a:fillRect/>
          </a:stretch>
        </p:blipFill>
        <p:spPr>
          <a:xfrm flipH="1">
            <a:off x="2267744" y="457546"/>
            <a:ext cx="1523362" cy="52721"/>
          </a:xfrm>
          <a:prstGeom prst="rect">
            <a:avLst/>
          </a:prstGeom>
        </p:spPr>
      </p:pic>
      <p:sp>
        <p:nvSpPr>
          <p:cNvPr id="46"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47" name="Image 12" descr="Divider Right.png"/>
          <p:cNvPicPr>
            <a:picLocks noChangeAspect="1"/>
          </p:cNvPicPr>
          <p:nvPr/>
        </p:nvPicPr>
        <p:blipFill>
          <a:blip r:embed="rId3" cstate="print"/>
          <a:stretch>
            <a:fillRect/>
          </a:stretch>
        </p:blipFill>
        <p:spPr>
          <a:xfrm rot="10800000" flipH="1">
            <a:off x="5292080" y="457546"/>
            <a:ext cx="1523362" cy="52721"/>
          </a:xfrm>
          <a:prstGeom prst="rect">
            <a:avLst/>
          </a:prstGeom>
        </p:spPr>
      </p:pic>
    </p:spTree>
    <p:extLst>
      <p:ext uri="{BB962C8B-B14F-4D97-AF65-F5344CB8AC3E}">
        <p14:creationId xmlns:p14="http://schemas.microsoft.com/office/powerpoint/2010/main" xmlns="" val="2158806810"/>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500"/>
                            </p:stCondLst>
                            <p:childTnLst>
                              <p:par>
                                <p:cTn id="21" presetID="22" presetClass="entr" presetSubtype="1"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up)">
                                      <p:cBhvr>
                                        <p:cTn id="23" dur="500"/>
                                        <p:tgtEl>
                                          <p:spTgt spid="34"/>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fade">
                                      <p:cBhvr>
                                        <p:cTn id="27" dur="500"/>
                                        <p:tgtEl>
                                          <p:spTgt spid="7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4"/>
                                        </p:tgtEl>
                                        <p:attrNameLst>
                                          <p:attrName>style.visibility</p:attrName>
                                        </p:attrNameLst>
                                      </p:cBhvr>
                                      <p:to>
                                        <p:strVal val="visible"/>
                                      </p:to>
                                    </p:set>
                                    <p:animEffect transition="in" filter="fade">
                                      <p:cBhvr>
                                        <p:cTn id="30" dur="500"/>
                                        <p:tgtEl>
                                          <p:spTgt spid="7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75"/>
                                        </p:tgtEl>
                                        <p:attrNameLst>
                                          <p:attrName>style.visibility</p:attrName>
                                        </p:attrNameLst>
                                      </p:cBhvr>
                                      <p:to>
                                        <p:strVal val="visible"/>
                                      </p:to>
                                    </p:set>
                                    <p:animEffect transition="in" filter="fade">
                                      <p:cBhvr>
                                        <p:cTn id="33" dur="500"/>
                                        <p:tgtEl>
                                          <p:spTgt spid="7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6"/>
                                        </p:tgtEl>
                                        <p:attrNameLst>
                                          <p:attrName>style.visibility</p:attrName>
                                        </p:attrNameLst>
                                      </p:cBhvr>
                                      <p:to>
                                        <p:strVal val="visible"/>
                                      </p:to>
                                    </p:set>
                                    <p:animEffect transition="in" filter="fade">
                                      <p:cBhvr>
                                        <p:cTn id="36" dur="500"/>
                                        <p:tgtEl>
                                          <p:spTgt spid="7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77"/>
                                        </p:tgtEl>
                                        <p:attrNameLst>
                                          <p:attrName>style.visibility</p:attrName>
                                        </p:attrNameLst>
                                      </p:cBhvr>
                                      <p:to>
                                        <p:strVal val="visible"/>
                                      </p:to>
                                    </p:set>
                                    <p:animEffect transition="in" filter="fade">
                                      <p:cBhvr>
                                        <p:cTn id="39" dur="500"/>
                                        <p:tgtEl>
                                          <p:spTgt spid="7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8"/>
                                        </p:tgtEl>
                                        <p:attrNameLst>
                                          <p:attrName>style.visibility</p:attrName>
                                        </p:attrNameLst>
                                      </p:cBhvr>
                                      <p:to>
                                        <p:strVal val="visible"/>
                                      </p:to>
                                    </p:set>
                                    <p:animEffect transition="in" filter="fade">
                                      <p:cBhvr>
                                        <p:cTn id="42" dur="500"/>
                                        <p:tgtEl>
                                          <p:spTgt spid="78"/>
                                        </p:tgtEl>
                                      </p:cBhvr>
                                    </p:animEffect>
                                  </p:childTnLst>
                                </p:cTn>
                              </p:par>
                            </p:childTnLst>
                          </p:cTn>
                        </p:par>
                        <p:par>
                          <p:cTn id="43" fill="hold">
                            <p:stCondLst>
                              <p:cond delay="1500"/>
                            </p:stCondLst>
                            <p:childTnLst>
                              <p:par>
                                <p:cTn id="44" presetID="22" presetClass="entr" presetSubtype="8" fill="hold" grpId="0" nodeType="after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wipe(left)">
                                      <p:cBhvr>
                                        <p:cTn id="46" dur="500"/>
                                        <p:tgtEl>
                                          <p:spTgt spid="31"/>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wipe(left)">
                                      <p:cBhvr>
                                        <p:cTn id="49" dur="500"/>
                                        <p:tgtEl>
                                          <p:spTgt spid="32"/>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wipe(left)">
                                      <p:cBhvr>
                                        <p:cTn id="52" dur="500"/>
                                        <p:tgtEl>
                                          <p:spTgt spid="33"/>
                                        </p:tgtEl>
                                      </p:cBhvr>
                                    </p:animEffect>
                                  </p:childTnLst>
                                </p:cTn>
                              </p:par>
                            </p:childTnLst>
                          </p:cTn>
                        </p:par>
                        <p:par>
                          <p:cTn id="53" fill="hold">
                            <p:stCondLst>
                              <p:cond delay="2000"/>
                            </p:stCondLst>
                            <p:childTnLst>
                              <p:par>
                                <p:cTn id="54" presetID="53" presetClass="entr" presetSubtype="16" fill="hold" nodeType="afterEffect">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cBhvr>
                                        <p:cTn id="56" dur="500" fill="hold"/>
                                        <p:tgtEl>
                                          <p:spTgt spid="35"/>
                                        </p:tgtEl>
                                        <p:attrNameLst>
                                          <p:attrName>ppt_w</p:attrName>
                                        </p:attrNameLst>
                                      </p:cBhvr>
                                      <p:tavLst>
                                        <p:tav tm="0">
                                          <p:val>
                                            <p:fltVal val="0"/>
                                          </p:val>
                                        </p:tav>
                                        <p:tav tm="100000">
                                          <p:val>
                                            <p:strVal val="#ppt_w"/>
                                          </p:val>
                                        </p:tav>
                                      </p:tavLst>
                                    </p:anim>
                                    <p:anim calcmode="lin" valueType="num">
                                      <p:cBhvr>
                                        <p:cTn id="57" dur="500" fill="hold"/>
                                        <p:tgtEl>
                                          <p:spTgt spid="35"/>
                                        </p:tgtEl>
                                        <p:attrNameLst>
                                          <p:attrName>ppt_h</p:attrName>
                                        </p:attrNameLst>
                                      </p:cBhvr>
                                      <p:tavLst>
                                        <p:tav tm="0">
                                          <p:val>
                                            <p:fltVal val="0"/>
                                          </p:val>
                                        </p:tav>
                                        <p:tav tm="100000">
                                          <p:val>
                                            <p:strVal val="#ppt_h"/>
                                          </p:val>
                                        </p:tav>
                                      </p:tavLst>
                                    </p:anim>
                                    <p:animEffect transition="in" filter="fade">
                                      <p:cBhvr>
                                        <p:cTn id="5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73" grpId="0"/>
      <p:bldP spid="74" grpId="0"/>
      <p:bldP spid="75" grpId="0"/>
      <p:bldP spid="76" grpId="0"/>
      <p:bldP spid="77" grpId="0"/>
      <p:bldP spid="78" grpId="0"/>
      <p:bldP spid="31" grpId="0" animBg="1"/>
      <p:bldP spid="32" grpId="0" animBg="1"/>
      <p:bldP spid="3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2"/>
          <p:cNvSpPr/>
          <p:nvPr/>
        </p:nvSpPr>
        <p:spPr>
          <a:xfrm>
            <a:off x="0" y="0"/>
            <a:ext cx="9144000" cy="5143500"/>
          </a:xfrm>
          <a:prstGeom prst="rect">
            <a:avLst/>
          </a:prstGeom>
          <a:blipFill dpi="0" rotWithShape="1">
            <a:blip r:embed="rId2"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latin typeface="+mn-ea"/>
            </a:endParaRPr>
          </a:p>
        </p:txBody>
      </p:sp>
      <p:sp>
        <p:nvSpPr>
          <p:cNvPr id="24" name="矩形 23"/>
          <p:cNvSpPr/>
          <p:nvPr/>
        </p:nvSpPr>
        <p:spPr>
          <a:xfrm>
            <a:off x="0" y="1347614"/>
            <a:ext cx="9144000" cy="2592288"/>
          </a:xfrm>
          <a:prstGeom prst="rect">
            <a:avLst/>
          </a:prstGeom>
          <a:solidFill>
            <a:schemeClr val="accent5">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3851922" y="1707654"/>
            <a:ext cx="3416321" cy="1077218"/>
          </a:xfrm>
          <a:prstGeom prst="rect">
            <a:avLst/>
          </a:prstGeom>
          <a:noFill/>
        </p:spPr>
        <p:txBody>
          <a:bodyPr wrap="none" rtlCol="0">
            <a:spAutoFit/>
          </a:bodyPr>
          <a:lstStyle/>
          <a:p>
            <a:pPr marL="0" lvl="1"/>
            <a:r>
              <a:rPr lang="zh-CN" altLang="en-US" sz="1400" b="1" dirty="0" smtClean="0">
                <a:solidFill>
                  <a:schemeClr val="bg1"/>
                </a:solidFill>
                <a:latin typeface="微软雅黑" pitchFamily="34" charset="-122"/>
                <a:ea typeface="微软雅黑" pitchFamily="34" charset="-122"/>
              </a:rPr>
              <a:t> </a:t>
            </a:r>
            <a:r>
              <a:rPr lang="zh-CN" altLang="en-US" sz="2800" b="1" dirty="0" smtClean="0">
                <a:solidFill>
                  <a:schemeClr val="bg1"/>
                </a:solidFill>
                <a:latin typeface="微软雅黑" pitchFamily="34" charset="-122"/>
                <a:ea typeface="微软雅黑" pitchFamily="34" charset="-122"/>
              </a:rPr>
              <a:t>第四部分</a:t>
            </a:r>
            <a:endParaRPr lang="en-US" altLang="zh-CN" sz="2800" b="1" dirty="0">
              <a:solidFill>
                <a:schemeClr val="bg1"/>
              </a:solidFill>
              <a:latin typeface="微软雅黑" pitchFamily="34" charset="-122"/>
              <a:ea typeface="微软雅黑" pitchFamily="34" charset="-122"/>
            </a:endParaRPr>
          </a:p>
          <a:p>
            <a:pPr marL="0" lvl="1" algn="ctr"/>
            <a:r>
              <a:rPr lang="zh-CN" altLang="en-US" sz="3600" b="1" dirty="0" smtClean="0">
                <a:solidFill>
                  <a:schemeClr val="bg1"/>
                </a:solidFill>
                <a:latin typeface="微软雅黑" pitchFamily="34" charset="-122"/>
                <a:ea typeface="微软雅黑" pitchFamily="34" charset="-122"/>
              </a:rPr>
              <a:t>单击填加主标题</a:t>
            </a:r>
            <a:endParaRPr lang="en-US" altLang="zh-CN" sz="3600" b="1" dirty="0" smtClean="0">
              <a:solidFill>
                <a:schemeClr val="bg1"/>
              </a:solidFill>
              <a:latin typeface="微软雅黑" pitchFamily="34" charset="-122"/>
              <a:ea typeface="微软雅黑" pitchFamily="34" charset="-122"/>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228994" y="3229730"/>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itchFamily="34" charset="-122"/>
                <a:ea typeface="微软雅黑" pitchFamily="34" charset="-122"/>
              </a:rPr>
              <a:t>PART 04</a:t>
            </a:r>
            <a:endParaRPr lang="zh-CN" altLang="en-US" sz="1600" dirty="0" smtClean="0">
              <a:solidFill>
                <a:schemeClr val="bg1"/>
              </a:solidFill>
              <a:latin typeface="微软雅黑" pitchFamily="34" charset="-122"/>
              <a:ea typeface="微软雅黑" pitchFamily="34" charset="-122"/>
            </a:endParaRPr>
          </a:p>
        </p:txBody>
      </p:sp>
      <p:sp>
        <p:nvSpPr>
          <p:cNvPr id="20" name="文本框 9"/>
          <p:cNvSpPr txBox="1"/>
          <p:nvPr/>
        </p:nvSpPr>
        <p:spPr>
          <a:xfrm>
            <a:off x="4058338" y="300379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bg1"/>
                </a:solidFill>
                <a:latin typeface="微软雅黑" pitchFamily="34" charset="-122"/>
                <a:ea typeface="微软雅黑" pitchFamily="34" charset="-122"/>
              </a:rPr>
              <a:t>填加标题</a:t>
            </a:r>
            <a:endParaRPr lang="zh-CN" altLang="en-US" sz="1500" dirty="0">
              <a:solidFill>
                <a:schemeClr val="bg1"/>
              </a:solidFill>
              <a:latin typeface="微软雅黑" pitchFamily="34" charset="-122"/>
              <a:ea typeface="微软雅黑" pitchFamily="34" charset="-122"/>
            </a:endParaRPr>
          </a:p>
        </p:txBody>
      </p:sp>
      <p:sp>
        <p:nvSpPr>
          <p:cNvPr id="21" name="文本框 9"/>
          <p:cNvSpPr txBox="1"/>
          <p:nvPr/>
        </p:nvSpPr>
        <p:spPr>
          <a:xfrm>
            <a:off x="4058337" y="332923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bg1"/>
                </a:solidFill>
                <a:latin typeface="微软雅黑" pitchFamily="34" charset="-122"/>
                <a:ea typeface="微软雅黑" pitchFamily="34" charset="-122"/>
              </a:rPr>
              <a:t>填加标题</a:t>
            </a:r>
            <a:endParaRPr lang="zh-CN" altLang="en-US" sz="1500" dirty="0">
              <a:solidFill>
                <a:schemeClr val="bg1"/>
              </a:solidFill>
              <a:latin typeface="微软雅黑" pitchFamily="34" charset="-122"/>
              <a:ea typeface="微软雅黑" pitchFamily="34" charset="-122"/>
            </a:endParaRPr>
          </a:p>
        </p:txBody>
      </p:sp>
      <p:sp>
        <p:nvSpPr>
          <p:cNvPr id="22" name="文本框 9"/>
          <p:cNvSpPr txBox="1"/>
          <p:nvPr/>
        </p:nvSpPr>
        <p:spPr>
          <a:xfrm>
            <a:off x="5761554" y="3007056"/>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bg1"/>
                </a:solidFill>
                <a:latin typeface="微软雅黑" pitchFamily="34" charset="-122"/>
                <a:ea typeface="微软雅黑" pitchFamily="34" charset="-122"/>
              </a:rPr>
              <a:t>填加标题</a:t>
            </a:r>
            <a:endParaRPr lang="zh-CN" altLang="en-US" sz="1500" dirty="0">
              <a:solidFill>
                <a:schemeClr val="bg1"/>
              </a:solidFill>
              <a:latin typeface="微软雅黑" pitchFamily="34" charset="-122"/>
              <a:ea typeface="微软雅黑" pitchFamily="34" charset="-122"/>
            </a:endParaRPr>
          </a:p>
        </p:txBody>
      </p:sp>
      <p:sp>
        <p:nvSpPr>
          <p:cNvPr id="23" name="文本框 9"/>
          <p:cNvSpPr txBox="1"/>
          <p:nvPr/>
        </p:nvSpPr>
        <p:spPr>
          <a:xfrm>
            <a:off x="5761555" y="3332946"/>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bg1"/>
                </a:solidFill>
                <a:latin typeface="微软雅黑" pitchFamily="34" charset="-122"/>
                <a:ea typeface="微软雅黑" pitchFamily="34" charset="-122"/>
              </a:rPr>
              <a:t>填加标题</a:t>
            </a:r>
            <a:endParaRPr lang="zh-CN" altLang="en-US" sz="1500" dirty="0">
              <a:solidFill>
                <a:schemeClr val="bg1"/>
              </a:solidFill>
              <a:latin typeface="微软雅黑" pitchFamily="34" charset="-122"/>
              <a:ea typeface="微软雅黑" pitchFamily="34" charset="-122"/>
            </a:endParaRPr>
          </a:p>
        </p:txBody>
      </p:sp>
      <p:grpSp>
        <p:nvGrpSpPr>
          <p:cNvPr id="25" name="组合 24"/>
          <p:cNvGrpSpPr/>
          <p:nvPr/>
        </p:nvGrpSpPr>
        <p:grpSpPr>
          <a:xfrm>
            <a:off x="2051720" y="1806623"/>
            <a:ext cx="1197175" cy="1197175"/>
            <a:chOff x="2123728" y="1579722"/>
            <a:chExt cx="1197175" cy="1197175"/>
          </a:xfrm>
        </p:grpSpPr>
        <p:grpSp>
          <p:nvGrpSpPr>
            <p:cNvPr id="26" name="组合 25"/>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椭圆 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KSO_Shape"/>
            <p:cNvSpPr>
              <a:spLocks/>
            </p:cNvSpPr>
            <p:nvPr/>
          </p:nvSpPr>
          <p:spPr bwMode="auto">
            <a:xfrm>
              <a:off x="2339752" y="1837694"/>
              <a:ext cx="689633" cy="662048"/>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accent5"/>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Tree>
    <p:extLst>
      <p:ext uri="{BB962C8B-B14F-4D97-AF65-F5344CB8AC3E}">
        <p14:creationId xmlns:p14="http://schemas.microsoft.com/office/powerpoint/2010/main" xmlns="" val="4272959806"/>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up)">
                                      <p:cBhvr>
                                        <p:cTn id="7" dur="500"/>
                                        <p:tgtEl>
                                          <p:spTgt spid="32"/>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p:tgtEl>
                                          <p:spTgt spid="25"/>
                                        </p:tgtEl>
                                        <p:attrNameLst>
                                          <p:attrName>ppt_x</p:attrName>
                                        </p:attrNameLst>
                                      </p:cBhvr>
                                      <p:tavLst>
                                        <p:tav tm="0">
                                          <p:val>
                                            <p:strVal val="#ppt_x+#ppt_w*1.125000"/>
                                          </p:val>
                                        </p:tav>
                                        <p:tav tm="100000">
                                          <p:val>
                                            <p:strVal val="#ppt_x"/>
                                          </p:val>
                                        </p:tav>
                                      </p:tavLst>
                                    </p:anim>
                                    <p:animEffect transition="in" filter="wipe(left)">
                                      <p:cBhvr>
                                        <p:cTn id="20" dur="500"/>
                                        <p:tgtEl>
                                          <p:spTgt spid="25"/>
                                        </p:tgtEl>
                                      </p:cBhvr>
                                    </p:animEffect>
                                  </p:childTnLst>
                                </p:cTn>
                              </p:par>
                            </p:childTnLst>
                          </p:cTn>
                        </p:par>
                        <p:par>
                          <p:cTn id="21" fill="hold">
                            <p:stCondLst>
                              <p:cond delay="2000"/>
                            </p:stCondLst>
                            <p:childTnLst>
                              <p:par>
                                <p:cTn id="22" presetID="12" presetClass="entr" presetSubtype="8"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p:tgtEl>
                                          <p:spTgt spid="12"/>
                                        </p:tgtEl>
                                        <p:attrNameLst>
                                          <p:attrName>ppt_x</p:attrName>
                                        </p:attrNameLst>
                                      </p:cBhvr>
                                      <p:tavLst>
                                        <p:tav tm="0">
                                          <p:val>
                                            <p:strVal val="#ppt_x-#ppt_w*1.125000"/>
                                          </p:val>
                                        </p:tav>
                                        <p:tav tm="100000">
                                          <p:val>
                                            <p:strVal val="#ppt_x"/>
                                          </p:val>
                                        </p:tav>
                                      </p:tavLst>
                                    </p:anim>
                                    <p:animEffect transition="in" filter="wipe(right)">
                                      <p:cBhvr>
                                        <p:cTn id="25" dur="500"/>
                                        <p:tgtEl>
                                          <p:spTgt spid="12"/>
                                        </p:tgtEl>
                                      </p:cBhvr>
                                    </p:animEffect>
                                  </p:childTnLst>
                                </p:cTn>
                              </p:par>
                            </p:childTnLst>
                          </p:cTn>
                        </p:par>
                        <p:par>
                          <p:cTn id="26" fill="hold">
                            <p:stCondLst>
                              <p:cond delay="2500"/>
                            </p:stCondLst>
                            <p:childTnLst>
                              <p:par>
                                <p:cTn id="27" presetID="47" presetClass="entr" presetSubtype="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anim calcmode="lin" valueType="num">
                                      <p:cBhvr>
                                        <p:cTn id="30" dur="500" fill="hold"/>
                                        <p:tgtEl>
                                          <p:spTgt spid="14"/>
                                        </p:tgtEl>
                                        <p:attrNameLst>
                                          <p:attrName>ppt_x</p:attrName>
                                        </p:attrNameLst>
                                      </p:cBhvr>
                                      <p:tavLst>
                                        <p:tav tm="0">
                                          <p:val>
                                            <p:strVal val="#ppt_x"/>
                                          </p:val>
                                        </p:tav>
                                        <p:tav tm="100000">
                                          <p:val>
                                            <p:strVal val="#ppt_x"/>
                                          </p:val>
                                        </p:tav>
                                      </p:tavLst>
                                    </p:anim>
                                    <p:anim calcmode="lin" valueType="num">
                                      <p:cBhvr>
                                        <p:cTn id="31" dur="500" fill="hold"/>
                                        <p:tgtEl>
                                          <p:spTgt spid="14"/>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2" presetClass="entr" presetSubtype="4"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ppt_x"/>
                                          </p:val>
                                        </p:tav>
                                        <p:tav tm="100000">
                                          <p:val>
                                            <p:strVal val="#ppt_x"/>
                                          </p:val>
                                        </p:tav>
                                      </p:tavLst>
                                    </p:anim>
                                    <p:anim calcmode="lin" valueType="num">
                                      <p:cBhvr additive="base">
                                        <p:cTn id="36" dur="500" fill="hold"/>
                                        <p:tgtEl>
                                          <p:spTgt spid="2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20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ppt_x"/>
                                          </p:val>
                                        </p:tav>
                                        <p:tav tm="100000">
                                          <p:val>
                                            <p:strVal val="#ppt_x"/>
                                          </p:val>
                                        </p:tav>
                                      </p:tavLst>
                                    </p:anim>
                                    <p:anim calcmode="lin" valueType="num">
                                      <p:cBhvr additive="base">
                                        <p:cTn id="40" dur="500" fill="hold"/>
                                        <p:tgtEl>
                                          <p:spTgt spid="2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50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ppt_x"/>
                                          </p:val>
                                        </p:tav>
                                        <p:tav tm="100000">
                                          <p:val>
                                            <p:strVal val="#ppt_x"/>
                                          </p:val>
                                        </p:tav>
                                      </p:tavLst>
                                    </p:anim>
                                    <p:anim calcmode="lin" valueType="num">
                                      <p:cBhvr additive="base">
                                        <p:cTn id="44" dur="500" fill="hold"/>
                                        <p:tgtEl>
                                          <p:spTgt spid="2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75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24" grpId="0" animBg="1"/>
      <p:bldP spid="12" grpId="0"/>
      <p:bldP spid="14" grpId="0"/>
      <p:bldP spid="20" grpId="0"/>
      <p:bldP spid="21" grpId="0"/>
      <p:bldP spid="22" grpId="0"/>
      <p:bldP spid="2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2" cstate="print"/>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cstate="print"/>
          <a:stretch>
            <a:fillRect/>
          </a:stretch>
        </p:blipFill>
        <p:spPr>
          <a:xfrm rot="10800000" flipH="1">
            <a:off x="5292080" y="457546"/>
            <a:ext cx="1523362" cy="52721"/>
          </a:xfrm>
          <a:prstGeom prst="rect">
            <a:avLst/>
          </a:prstGeom>
        </p:spPr>
      </p:pic>
      <p:sp>
        <p:nvSpPr>
          <p:cNvPr id="73" name="Rectangle 10"/>
          <p:cNvSpPr/>
          <p:nvPr/>
        </p:nvSpPr>
        <p:spPr>
          <a:xfrm>
            <a:off x="5406501" y="1203598"/>
            <a:ext cx="1107996" cy="646331"/>
          </a:xfrm>
          <a:prstGeom prst="rect">
            <a:avLst/>
          </a:prstGeom>
        </p:spPr>
        <p:txBody>
          <a:bodyPr wrap="none">
            <a:spAutoFit/>
          </a:bodyPr>
          <a:lstStyle/>
          <a:p>
            <a:r>
              <a:rPr lang="zh-CN" altLang="en-US" sz="3600" b="1" dirty="0" smtClean="0">
                <a:solidFill>
                  <a:schemeClr val="accent3"/>
                </a:solidFill>
                <a:latin typeface="微软雅黑" panose="020B0503020204020204" pitchFamily="34" charset="-122"/>
                <a:ea typeface="微软雅黑" panose="020B0503020204020204" pitchFamily="34" charset="-122"/>
              </a:rPr>
              <a:t>优势</a:t>
            </a:r>
            <a:endParaRPr lang="en-US" sz="3600" b="1" dirty="0">
              <a:solidFill>
                <a:schemeClr val="accent3"/>
              </a:solidFill>
              <a:latin typeface="微软雅黑" panose="020B0503020204020204" pitchFamily="34" charset="-122"/>
              <a:ea typeface="微软雅黑" panose="020B0503020204020204" pitchFamily="34" charset="-122"/>
            </a:endParaRPr>
          </a:p>
        </p:txBody>
      </p:sp>
      <p:sp>
        <p:nvSpPr>
          <p:cNvPr id="74" name="Rectangle 12"/>
          <p:cNvSpPr/>
          <p:nvPr/>
        </p:nvSpPr>
        <p:spPr>
          <a:xfrm>
            <a:off x="5406501" y="1849929"/>
            <a:ext cx="2696468" cy="79976"/>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75" name="Rectangle 19"/>
          <p:cNvSpPr/>
          <p:nvPr/>
        </p:nvSpPr>
        <p:spPr>
          <a:xfrm>
            <a:off x="5410749" y="2787774"/>
            <a:ext cx="1107996" cy="646331"/>
          </a:xfrm>
          <a:prstGeom prst="rect">
            <a:avLst/>
          </a:prstGeom>
        </p:spPr>
        <p:txBody>
          <a:bodyPr wrap="none">
            <a:spAutoFit/>
          </a:bodyPr>
          <a:lstStyle/>
          <a:p>
            <a:r>
              <a:rPr lang="zh-CN" altLang="en-US" sz="3600" b="1" dirty="0" smtClean="0">
                <a:solidFill>
                  <a:schemeClr val="accent1"/>
                </a:solidFill>
                <a:latin typeface="微软雅黑" panose="020B0503020204020204" pitchFamily="34" charset="-122"/>
                <a:ea typeface="微软雅黑" panose="020B0503020204020204" pitchFamily="34" charset="-122"/>
              </a:rPr>
              <a:t>劣势</a:t>
            </a:r>
            <a:endParaRPr lang="en-US" sz="3600" b="1" dirty="0">
              <a:solidFill>
                <a:schemeClr val="accent1"/>
              </a:solidFill>
              <a:latin typeface="微软雅黑" panose="020B0503020204020204" pitchFamily="34" charset="-122"/>
              <a:ea typeface="微软雅黑" panose="020B0503020204020204" pitchFamily="34" charset="-122"/>
            </a:endParaRPr>
          </a:p>
        </p:txBody>
      </p:sp>
      <p:sp>
        <p:nvSpPr>
          <p:cNvPr id="76" name="Rectangle 20"/>
          <p:cNvSpPr/>
          <p:nvPr/>
        </p:nvSpPr>
        <p:spPr>
          <a:xfrm>
            <a:off x="5410749" y="3434105"/>
            <a:ext cx="2696468" cy="79976"/>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grpSp>
        <p:nvGrpSpPr>
          <p:cNvPr id="2" name="组合 1"/>
          <p:cNvGrpSpPr/>
          <p:nvPr/>
        </p:nvGrpSpPr>
        <p:grpSpPr>
          <a:xfrm>
            <a:off x="3851920" y="1261489"/>
            <a:ext cx="1177280" cy="1177278"/>
            <a:chOff x="3851920" y="1538488"/>
            <a:chExt cx="1177280" cy="1177278"/>
          </a:xfrm>
        </p:grpSpPr>
        <p:grpSp>
          <p:nvGrpSpPr>
            <p:cNvPr id="87" name="组合 86"/>
            <p:cNvGrpSpPr/>
            <p:nvPr/>
          </p:nvGrpSpPr>
          <p:grpSpPr>
            <a:xfrm>
              <a:off x="3851920" y="1538488"/>
              <a:ext cx="1177280" cy="1177278"/>
              <a:chOff x="680580" y="1491630"/>
              <a:chExt cx="1479184" cy="1479182"/>
            </a:xfrm>
          </p:grpSpPr>
          <p:grpSp>
            <p:nvGrpSpPr>
              <p:cNvPr id="88" name="组合 87"/>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93" name="同心圆 9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4" name="椭圆 93"/>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1" name="Rectangle 273"/>
              <p:cNvSpPr>
                <a:spLocks noChangeArrowheads="1"/>
              </p:cNvSpPr>
              <p:nvPr/>
            </p:nvSpPr>
            <p:spPr bwMode="auto">
              <a:xfrm>
                <a:off x="1717555" y="2327320"/>
                <a:ext cx="1680" cy="1680"/>
              </a:xfrm>
              <a:prstGeom prst="rect">
                <a:avLst/>
              </a:prstGeom>
              <a:solidFill>
                <a:schemeClr val="accent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sp>
          <p:nvSpPr>
            <p:cNvPr id="79" name="Freeform 29"/>
            <p:cNvSpPr>
              <a:spLocks noEditPoints="1"/>
            </p:cNvSpPr>
            <p:nvPr/>
          </p:nvSpPr>
          <p:spPr bwMode="auto">
            <a:xfrm>
              <a:off x="4173562" y="1876014"/>
              <a:ext cx="570884" cy="501825"/>
            </a:xfrm>
            <a:custGeom>
              <a:avLst/>
              <a:gdLst>
                <a:gd name="T0" fmla="*/ 465 w 508"/>
                <a:gd name="T1" fmla="*/ 149 h 447"/>
                <a:gd name="T2" fmla="*/ 402 w 508"/>
                <a:gd name="T3" fmla="*/ 149 h 447"/>
                <a:gd name="T4" fmla="*/ 382 w 508"/>
                <a:gd name="T5" fmla="*/ 128 h 447"/>
                <a:gd name="T6" fmla="*/ 381 w 508"/>
                <a:gd name="T7" fmla="*/ 106 h 447"/>
                <a:gd name="T8" fmla="*/ 402 w 508"/>
                <a:gd name="T9" fmla="*/ 64 h 447"/>
                <a:gd name="T10" fmla="*/ 402 w 508"/>
                <a:gd name="T11" fmla="*/ 43 h 447"/>
                <a:gd name="T12" fmla="*/ 361 w 508"/>
                <a:gd name="T13" fmla="*/ 0 h 447"/>
                <a:gd name="T14" fmla="*/ 340 w 508"/>
                <a:gd name="T15" fmla="*/ 0 h 447"/>
                <a:gd name="T16" fmla="*/ 298 w 508"/>
                <a:gd name="T17" fmla="*/ 42 h 447"/>
                <a:gd name="T18" fmla="*/ 170 w 508"/>
                <a:gd name="T19" fmla="*/ 213 h 447"/>
                <a:gd name="T20" fmla="*/ 170 w 508"/>
                <a:gd name="T21" fmla="*/ 191 h 447"/>
                <a:gd name="T22" fmla="*/ 148 w 508"/>
                <a:gd name="T23" fmla="*/ 170 h 447"/>
                <a:gd name="T24" fmla="*/ 23 w 508"/>
                <a:gd name="T25" fmla="*/ 170 h 447"/>
                <a:gd name="T26" fmla="*/ 1 w 508"/>
                <a:gd name="T27" fmla="*/ 191 h 447"/>
                <a:gd name="T28" fmla="*/ 1 w 508"/>
                <a:gd name="T29" fmla="*/ 423 h 447"/>
                <a:gd name="T30" fmla="*/ 22 w 508"/>
                <a:gd name="T31" fmla="*/ 444 h 447"/>
                <a:gd name="T32" fmla="*/ 148 w 508"/>
                <a:gd name="T33" fmla="*/ 445 h 447"/>
                <a:gd name="T34" fmla="*/ 170 w 508"/>
                <a:gd name="T35" fmla="*/ 423 h 447"/>
                <a:gd name="T36" fmla="*/ 170 w 508"/>
                <a:gd name="T37" fmla="*/ 402 h 447"/>
                <a:gd name="T38" fmla="*/ 212 w 508"/>
                <a:gd name="T39" fmla="*/ 401 h 447"/>
                <a:gd name="T40" fmla="*/ 255 w 508"/>
                <a:gd name="T41" fmla="*/ 425 h 447"/>
                <a:gd name="T42" fmla="*/ 277 w 508"/>
                <a:gd name="T43" fmla="*/ 444 h 447"/>
                <a:gd name="T44" fmla="*/ 445 w 508"/>
                <a:gd name="T45" fmla="*/ 444 h 447"/>
                <a:gd name="T46" fmla="*/ 508 w 508"/>
                <a:gd name="T47" fmla="*/ 381 h 447"/>
                <a:gd name="T48" fmla="*/ 508 w 508"/>
                <a:gd name="T49" fmla="*/ 192 h 447"/>
                <a:gd name="T50" fmla="*/ 465 w 508"/>
                <a:gd name="T51" fmla="*/ 149 h 447"/>
                <a:gd name="T52" fmla="*/ 487 w 508"/>
                <a:gd name="T53" fmla="*/ 381 h 447"/>
                <a:gd name="T54" fmla="*/ 445 w 508"/>
                <a:gd name="T55" fmla="*/ 423 h 447"/>
                <a:gd name="T56" fmla="*/ 297 w 508"/>
                <a:gd name="T57" fmla="*/ 423 h 447"/>
                <a:gd name="T58" fmla="*/ 276 w 508"/>
                <a:gd name="T59" fmla="*/ 405 h 447"/>
                <a:gd name="T60" fmla="*/ 256 w 508"/>
                <a:gd name="T61" fmla="*/ 380 h 447"/>
                <a:gd name="T62" fmla="*/ 169 w 508"/>
                <a:gd name="T63" fmla="*/ 381 h 447"/>
                <a:gd name="T64" fmla="*/ 169 w 508"/>
                <a:gd name="T65" fmla="*/ 232 h 447"/>
                <a:gd name="T66" fmla="*/ 275 w 508"/>
                <a:gd name="T67" fmla="*/ 149 h 447"/>
                <a:gd name="T68" fmla="*/ 326 w 508"/>
                <a:gd name="T69" fmla="*/ 43 h 447"/>
                <a:gd name="T70" fmla="*/ 352 w 508"/>
                <a:gd name="T71" fmla="*/ 21 h 447"/>
                <a:gd name="T72" fmla="*/ 382 w 508"/>
                <a:gd name="T73" fmla="*/ 42 h 447"/>
                <a:gd name="T74" fmla="*/ 382 w 508"/>
                <a:gd name="T75" fmla="*/ 65 h 447"/>
                <a:gd name="T76" fmla="*/ 361 w 508"/>
                <a:gd name="T77" fmla="*/ 106 h 447"/>
                <a:gd name="T78" fmla="*/ 361 w 508"/>
                <a:gd name="T79" fmla="*/ 129 h 447"/>
                <a:gd name="T80" fmla="*/ 402 w 508"/>
                <a:gd name="T81" fmla="*/ 171 h 447"/>
                <a:gd name="T82" fmla="*/ 446 w 508"/>
                <a:gd name="T83" fmla="*/ 170 h 447"/>
                <a:gd name="T84" fmla="*/ 487 w 508"/>
                <a:gd name="T85" fmla="*/ 212 h 447"/>
                <a:gd name="T86" fmla="*/ 487 w 508"/>
                <a:gd name="T87" fmla="*/ 38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8" h="447">
                  <a:moveTo>
                    <a:pt x="465" y="149"/>
                  </a:moveTo>
                  <a:cubicBezTo>
                    <a:pt x="402" y="149"/>
                    <a:pt x="402" y="149"/>
                    <a:pt x="402" y="149"/>
                  </a:cubicBezTo>
                  <a:cubicBezTo>
                    <a:pt x="402" y="149"/>
                    <a:pt x="382" y="149"/>
                    <a:pt x="382" y="128"/>
                  </a:cubicBezTo>
                  <a:cubicBezTo>
                    <a:pt x="382" y="128"/>
                    <a:pt x="381" y="118"/>
                    <a:pt x="381" y="106"/>
                  </a:cubicBezTo>
                  <a:cubicBezTo>
                    <a:pt x="381" y="93"/>
                    <a:pt x="402" y="84"/>
                    <a:pt x="402" y="64"/>
                  </a:cubicBezTo>
                  <a:cubicBezTo>
                    <a:pt x="402" y="44"/>
                    <a:pt x="402" y="43"/>
                    <a:pt x="402" y="43"/>
                  </a:cubicBezTo>
                  <a:cubicBezTo>
                    <a:pt x="402" y="43"/>
                    <a:pt x="404" y="0"/>
                    <a:pt x="361" y="0"/>
                  </a:cubicBezTo>
                  <a:cubicBezTo>
                    <a:pt x="350" y="0"/>
                    <a:pt x="344" y="0"/>
                    <a:pt x="340" y="0"/>
                  </a:cubicBezTo>
                  <a:cubicBezTo>
                    <a:pt x="340" y="0"/>
                    <a:pt x="310" y="6"/>
                    <a:pt x="298" y="42"/>
                  </a:cubicBezTo>
                  <a:cubicBezTo>
                    <a:pt x="285" y="78"/>
                    <a:pt x="233" y="213"/>
                    <a:pt x="170" y="213"/>
                  </a:cubicBezTo>
                  <a:cubicBezTo>
                    <a:pt x="170" y="191"/>
                    <a:pt x="170" y="191"/>
                    <a:pt x="170" y="191"/>
                  </a:cubicBezTo>
                  <a:cubicBezTo>
                    <a:pt x="170" y="191"/>
                    <a:pt x="169" y="170"/>
                    <a:pt x="148" y="170"/>
                  </a:cubicBezTo>
                  <a:cubicBezTo>
                    <a:pt x="23" y="170"/>
                    <a:pt x="23" y="170"/>
                    <a:pt x="23" y="170"/>
                  </a:cubicBezTo>
                  <a:cubicBezTo>
                    <a:pt x="23" y="170"/>
                    <a:pt x="1" y="171"/>
                    <a:pt x="1" y="191"/>
                  </a:cubicBezTo>
                  <a:cubicBezTo>
                    <a:pt x="1" y="423"/>
                    <a:pt x="1" y="423"/>
                    <a:pt x="1" y="423"/>
                  </a:cubicBezTo>
                  <a:cubicBezTo>
                    <a:pt x="1" y="423"/>
                    <a:pt x="0" y="444"/>
                    <a:pt x="22" y="444"/>
                  </a:cubicBezTo>
                  <a:cubicBezTo>
                    <a:pt x="25" y="444"/>
                    <a:pt x="148" y="445"/>
                    <a:pt x="148" y="445"/>
                  </a:cubicBezTo>
                  <a:cubicBezTo>
                    <a:pt x="148" y="445"/>
                    <a:pt x="170" y="443"/>
                    <a:pt x="170" y="423"/>
                  </a:cubicBezTo>
                  <a:cubicBezTo>
                    <a:pt x="170" y="402"/>
                    <a:pt x="170" y="402"/>
                    <a:pt x="170" y="402"/>
                  </a:cubicBezTo>
                  <a:cubicBezTo>
                    <a:pt x="212" y="401"/>
                    <a:pt x="212" y="401"/>
                    <a:pt x="212" y="401"/>
                  </a:cubicBezTo>
                  <a:cubicBezTo>
                    <a:pt x="212" y="401"/>
                    <a:pt x="247" y="403"/>
                    <a:pt x="255" y="425"/>
                  </a:cubicBezTo>
                  <a:cubicBezTo>
                    <a:pt x="263" y="447"/>
                    <a:pt x="277" y="444"/>
                    <a:pt x="277" y="444"/>
                  </a:cubicBezTo>
                  <a:cubicBezTo>
                    <a:pt x="445" y="444"/>
                    <a:pt x="445" y="444"/>
                    <a:pt x="445" y="444"/>
                  </a:cubicBezTo>
                  <a:cubicBezTo>
                    <a:pt x="445" y="444"/>
                    <a:pt x="508" y="445"/>
                    <a:pt x="508" y="381"/>
                  </a:cubicBezTo>
                  <a:cubicBezTo>
                    <a:pt x="508" y="192"/>
                    <a:pt x="508" y="192"/>
                    <a:pt x="508" y="192"/>
                  </a:cubicBezTo>
                  <a:cubicBezTo>
                    <a:pt x="508" y="192"/>
                    <a:pt x="508" y="149"/>
                    <a:pt x="465" y="149"/>
                  </a:cubicBezTo>
                  <a:close/>
                  <a:moveTo>
                    <a:pt x="487" y="381"/>
                  </a:moveTo>
                  <a:cubicBezTo>
                    <a:pt x="487" y="381"/>
                    <a:pt x="486" y="423"/>
                    <a:pt x="445" y="423"/>
                  </a:cubicBezTo>
                  <a:cubicBezTo>
                    <a:pt x="297" y="423"/>
                    <a:pt x="297" y="423"/>
                    <a:pt x="297" y="423"/>
                  </a:cubicBezTo>
                  <a:cubicBezTo>
                    <a:pt x="297" y="423"/>
                    <a:pt x="280" y="423"/>
                    <a:pt x="276" y="405"/>
                  </a:cubicBezTo>
                  <a:cubicBezTo>
                    <a:pt x="272" y="386"/>
                    <a:pt x="263" y="380"/>
                    <a:pt x="256" y="380"/>
                  </a:cubicBezTo>
                  <a:cubicBezTo>
                    <a:pt x="248" y="380"/>
                    <a:pt x="169" y="381"/>
                    <a:pt x="169" y="381"/>
                  </a:cubicBezTo>
                  <a:cubicBezTo>
                    <a:pt x="169" y="232"/>
                    <a:pt x="169" y="232"/>
                    <a:pt x="169" y="232"/>
                  </a:cubicBezTo>
                  <a:cubicBezTo>
                    <a:pt x="169" y="232"/>
                    <a:pt x="230" y="246"/>
                    <a:pt x="275" y="149"/>
                  </a:cubicBezTo>
                  <a:cubicBezTo>
                    <a:pt x="314" y="59"/>
                    <a:pt x="326" y="43"/>
                    <a:pt x="326" y="43"/>
                  </a:cubicBezTo>
                  <a:cubicBezTo>
                    <a:pt x="326" y="43"/>
                    <a:pt x="333" y="21"/>
                    <a:pt x="352" y="21"/>
                  </a:cubicBezTo>
                  <a:cubicBezTo>
                    <a:pt x="371" y="21"/>
                    <a:pt x="382" y="25"/>
                    <a:pt x="382" y="42"/>
                  </a:cubicBezTo>
                  <a:cubicBezTo>
                    <a:pt x="382" y="51"/>
                    <a:pt x="382" y="50"/>
                    <a:pt x="382" y="65"/>
                  </a:cubicBezTo>
                  <a:cubicBezTo>
                    <a:pt x="355" y="77"/>
                    <a:pt x="361" y="106"/>
                    <a:pt x="361" y="106"/>
                  </a:cubicBezTo>
                  <a:cubicBezTo>
                    <a:pt x="361" y="129"/>
                    <a:pt x="361" y="129"/>
                    <a:pt x="361" y="129"/>
                  </a:cubicBezTo>
                  <a:cubicBezTo>
                    <a:pt x="361" y="172"/>
                    <a:pt x="402" y="171"/>
                    <a:pt x="402" y="171"/>
                  </a:cubicBezTo>
                  <a:cubicBezTo>
                    <a:pt x="446" y="170"/>
                    <a:pt x="446" y="170"/>
                    <a:pt x="446" y="170"/>
                  </a:cubicBezTo>
                  <a:cubicBezTo>
                    <a:pt x="446" y="170"/>
                    <a:pt x="487" y="168"/>
                    <a:pt x="487" y="212"/>
                  </a:cubicBezTo>
                  <a:lnTo>
                    <a:pt x="487" y="381"/>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3851920" y="2798807"/>
            <a:ext cx="1177280" cy="1177278"/>
            <a:chOff x="3851920" y="3075806"/>
            <a:chExt cx="1177280" cy="1177278"/>
          </a:xfrm>
        </p:grpSpPr>
        <p:grpSp>
          <p:nvGrpSpPr>
            <p:cNvPr id="95" name="组合 94"/>
            <p:cNvGrpSpPr/>
            <p:nvPr/>
          </p:nvGrpSpPr>
          <p:grpSpPr>
            <a:xfrm>
              <a:off x="3851920" y="3075806"/>
              <a:ext cx="1177280" cy="1177278"/>
              <a:chOff x="680580" y="1491630"/>
              <a:chExt cx="1479184" cy="1479182"/>
            </a:xfrm>
          </p:grpSpPr>
          <p:grpSp>
            <p:nvGrpSpPr>
              <p:cNvPr id="96" name="组合 95"/>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98" name="同心圆 9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9" name="椭圆 98"/>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7" name="Rectangle 273"/>
              <p:cNvSpPr>
                <a:spLocks noChangeArrowheads="1"/>
              </p:cNvSpPr>
              <p:nvPr/>
            </p:nvSpPr>
            <p:spPr bwMode="auto">
              <a:xfrm>
                <a:off x="1717555" y="2327320"/>
                <a:ext cx="1680" cy="1680"/>
              </a:xfrm>
              <a:prstGeom prst="rect">
                <a:avLst/>
              </a:prstGeom>
              <a:solidFill>
                <a:schemeClr val="accent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sp>
          <p:nvSpPr>
            <p:cNvPr id="82" name="Freeform 29"/>
            <p:cNvSpPr>
              <a:spLocks noEditPoints="1"/>
            </p:cNvSpPr>
            <p:nvPr/>
          </p:nvSpPr>
          <p:spPr bwMode="auto">
            <a:xfrm flipV="1">
              <a:off x="4173562" y="3484651"/>
              <a:ext cx="570884" cy="501825"/>
            </a:xfrm>
            <a:custGeom>
              <a:avLst/>
              <a:gdLst>
                <a:gd name="T0" fmla="*/ 465 w 508"/>
                <a:gd name="T1" fmla="*/ 149 h 447"/>
                <a:gd name="T2" fmla="*/ 402 w 508"/>
                <a:gd name="T3" fmla="*/ 149 h 447"/>
                <a:gd name="T4" fmla="*/ 382 w 508"/>
                <a:gd name="T5" fmla="*/ 128 h 447"/>
                <a:gd name="T6" fmla="*/ 381 w 508"/>
                <a:gd name="T7" fmla="*/ 106 h 447"/>
                <a:gd name="T8" fmla="*/ 402 w 508"/>
                <a:gd name="T9" fmla="*/ 64 h 447"/>
                <a:gd name="T10" fmla="*/ 402 w 508"/>
                <a:gd name="T11" fmla="*/ 43 h 447"/>
                <a:gd name="T12" fmla="*/ 361 w 508"/>
                <a:gd name="T13" fmla="*/ 0 h 447"/>
                <a:gd name="T14" fmla="*/ 340 w 508"/>
                <a:gd name="T15" fmla="*/ 0 h 447"/>
                <a:gd name="T16" fmla="*/ 298 w 508"/>
                <a:gd name="T17" fmla="*/ 42 h 447"/>
                <a:gd name="T18" fmla="*/ 170 w 508"/>
                <a:gd name="T19" fmla="*/ 213 h 447"/>
                <a:gd name="T20" fmla="*/ 170 w 508"/>
                <a:gd name="T21" fmla="*/ 191 h 447"/>
                <a:gd name="T22" fmla="*/ 148 w 508"/>
                <a:gd name="T23" fmla="*/ 170 h 447"/>
                <a:gd name="T24" fmla="*/ 23 w 508"/>
                <a:gd name="T25" fmla="*/ 170 h 447"/>
                <a:gd name="T26" fmla="*/ 1 w 508"/>
                <a:gd name="T27" fmla="*/ 191 h 447"/>
                <a:gd name="T28" fmla="*/ 1 w 508"/>
                <a:gd name="T29" fmla="*/ 423 h 447"/>
                <a:gd name="T30" fmla="*/ 22 w 508"/>
                <a:gd name="T31" fmla="*/ 444 h 447"/>
                <a:gd name="T32" fmla="*/ 148 w 508"/>
                <a:gd name="T33" fmla="*/ 445 h 447"/>
                <a:gd name="T34" fmla="*/ 170 w 508"/>
                <a:gd name="T35" fmla="*/ 423 h 447"/>
                <a:gd name="T36" fmla="*/ 170 w 508"/>
                <a:gd name="T37" fmla="*/ 402 h 447"/>
                <a:gd name="T38" fmla="*/ 212 w 508"/>
                <a:gd name="T39" fmla="*/ 401 h 447"/>
                <a:gd name="T40" fmla="*/ 255 w 508"/>
                <a:gd name="T41" fmla="*/ 425 h 447"/>
                <a:gd name="T42" fmla="*/ 277 w 508"/>
                <a:gd name="T43" fmla="*/ 444 h 447"/>
                <a:gd name="T44" fmla="*/ 445 w 508"/>
                <a:gd name="T45" fmla="*/ 444 h 447"/>
                <a:gd name="T46" fmla="*/ 508 w 508"/>
                <a:gd name="T47" fmla="*/ 381 h 447"/>
                <a:gd name="T48" fmla="*/ 508 w 508"/>
                <a:gd name="T49" fmla="*/ 192 h 447"/>
                <a:gd name="T50" fmla="*/ 465 w 508"/>
                <a:gd name="T51" fmla="*/ 149 h 447"/>
                <a:gd name="T52" fmla="*/ 487 w 508"/>
                <a:gd name="T53" fmla="*/ 381 h 447"/>
                <a:gd name="T54" fmla="*/ 445 w 508"/>
                <a:gd name="T55" fmla="*/ 423 h 447"/>
                <a:gd name="T56" fmla="*/ 297 w 508"/>
                <a:gd name="T57" fmla="*/ 423 h 447"/>
                <a:gd name="T58" fmla="*/ 276 w 508"/>
                <a:gd name="T59" fmla="*/ 405 h 447"/>
                <a:gd name="T60" fmla="*/ 256 w 508"/>
                <a:gd name="T61" fmla="*/ 380 h 447"/>
                <a:gd name="T62" fmla="*/ 169 w 508"/>
                <a:gd name="T63" fmla="*/ 381 h 447"/>
                <a:gd name="T64" fmla="*/ 169 w 508"/>
                <a:gd name="T65" fmla="*/ 232 h 447"/>
                <a:gd name="T66" fmla="*/ 275 w 508"/>
                <a:gd name="T67" fmla="*/ 149 h 447"/>
                <a:gd name="T68" fmla="*/ 326 w 508"/>
                <a:gd name="T69" fmla="*/ 43 h 447"/>
                <a:gd name="T70" fmla="*/ 352 w 508"/>
                <a:gd name="T71" fmla="*/ 21 h 447"/>
                <a:gd name="T72" fmla="*/ 382 w 508"/>
                <a:gd name="T73" fmla="*/ 42 h 447"/>
                <a:gd name="T74" fmla="*/ 382 w 508"/>
                <a:gd name="T75" fmla="*/ 65 h 447"/>
                <a:gd name="T76" fmla="*/ 361 w 508"/>
                <a:gd name="T77" fmla="*/ 106 h 447"/>
                <a:gd name="T78" fmla="*/ 361 w 508"/>
                <a:gd name="T79" fmla="*/ 129 h 447"/>
                <a:gd name="T80" fmla="*/ 402 w 508"/>
                <a:gd name="T81" fmla="*/ 171 h 447"/>
                <a:gd name="T82" fmla="*/ 446 w 508"/>
                <a:gd name="T83" fmla="*/ 170 h 447"/>
                <a:gd name="T84" fmla="*/ 487 w 508"/>
                <a:gd name="T85" fmla="*/ 212 h 447"/>
                <a:gd name="T86" fmla="*/ 487 w 508"/>
                <a:gd name="T87" fmla="*/ 38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8" h="447">
                  <a:moveTo>
                    <a:pt x="465" y="149"/>
                  </a:moveTo>
                  <a:cubicBezTo>
                    <a:pt x="402" y="149"/>
                    <a:pt x="402" y="149"/>
                    <a:pt x="402" y="149"/>
                  </a:cubicBezTo>
                  <a:cubicBezTo>
                    <a:pt x="402" y="149"/>
                    <a:pt x="382" y="149"/>
                    <a:pt x="382" y="128"/>
                  </a:cubicBezTo>
                  <a:cubicBezTo>
                    <a:pt x="382" y="128"/>
                    <a:pt x="381" y="118"/>
                    <a:pt x="381" y="106"/>
                  </a:cubicBezTo>
                  <a:cubicBezTo>
                    <a:pt x="381" y="93"/>
                    <a:pt x="402" y="84"/>
                    <a:pt x="402" y="64"/>
                  </a:cubicBezTo>
                  <a:cubicBezTo>
                    <a:pt x="402" y="44"/>
                    <a:pt x="402" y="43"/>
                    <a:pt x="402" y="43"/>
                  </a:cubicBezTo>
                  <a:cubicBezTo>
                    <a:pt x="402" y="43"/>
                    <a:pt x="404" y="0"/>
                    <a:pt x="361" y="0"/>
                  </a:cubicBezTo>
                  <a:cubicBezTo>
                    <a:pt x="350" y="0"/>
                    <a:pt x="344" y="0"/>
                    <a:pt x="340" y="0"/>
                  </a:cubicBezTo>
                  <a:cubicBezTo>
                    <a:pt x="340" y="0"/>
                    <a:pt x="310" y="6"/>
                    <a:pt x="298" y="42"/>
                  </a:cubicBezTo>
                  <a:cubicBezTo>
                    <a:pt x="285" y="78"/>
                    <a:pt x="233" y="213"/>
                    <a:pt x="170" y="213"/>
                  </a:cubicBezTo>
                  <a:cubicBezTo>
                    <a:pt x="170" y="191"/>
                    <a:pt x="170" y="191"/>
                    <a:pt x="170" y="191"/>
                  </a:cubicBezTo>
                  <a:cubicBezTo>
                    <a:pt x="170" y="191"/>
                    <a:pt x="169" y="170"/>
                    <a:pt x="148" y="170"/>
                  </a:cubicBezTo>
                  <a:cubicBezTo>
                    <a:pt x="23" y="170"/>
                    <a:pt x="23" y="170"/>
                    <a:pt x="23" y="170"/>
                  </a:cubicBezTo>
                  <a:cubicBezTo>
                    <a:pt x="23" y="170"/>
                    <a:pt x="1" y="171"/>
                    <a:pt x="1" y="191"/>
                  </a:cubicBezTo>
                  <a:cubicBezTo>
                    <a:pt x="1" y="423"/>
                    <a:pt x="1" y="423"/>
                    <a:pt x="1" y="423"/>
                  </a:cubicBezTo>
                  <a:cubicBezTo>
                    <a:pt x="1" y="423"/>
                    <a:pt x="0" y="444"/>
                    <a:pt x="22" y="444"/>
                  </a:cubicBezTo>
                  <a:cubicBezTo>
                    <a:pt x="25" y="444"/>
                    <a:pt x="148" y="445"/>
                    <a:pt x="148" y="445"/>
                  </a:cubicBezTo>
                  <a:cubicBezTo>
                    <a:pt x="148" y="445"/>
                    <a:pt x="170" y="443"/>
                    <a:pt x="170" y="423"/>
                  </a:cubicBezTo>
                  <a:cubicBezTo>
                    <a:pt x="170" y="402"/>
                    <a:pt x="170" y="402"/>
                    <a:pt x="170" y="402"/>
                  </a:cubicBezTo>
                  <a:cubicBezTo>
                    <a:pt x="212" y="401"/>
                    <a:pt x="212" y="401"/>
                    <a:pt x="212" y="401"/>
                  </a:cubicBezTo>
                  <a:cubicBezTo>
                    <a:pt x="212" y="401"/>
                    <a:pt x="247" y="403"/>
                    <a:pt x="255" y="425"/>
                  </a:cubicBezTo>
                  <a:cubicBezTo>
                    <a:pt x="263" y="447"/>
                    <a:pt x="277" y="444"/>
                    <a:pt x="277" y="444"/>
                  </a:cubicBezTo>
                  <a:cubicBezTo>
                    <a:pt x="445" y="444"/>
                    <a:pt x="445" y="444"/>
                    <a:pt x="445" y="444"/>
                  </a:cubicBezTo>
                  <a:cubicBezTo>
                    <a:pt x="445" y="444"/>
                    <a:pt x="508" y="445"/>
                    <a:pt x="508" y="381"/>
                  </a:cubicBezTo>
                  <a:cubicBezTo>
                    <a:pt x="508" y="192"/>
                    <a:pt x="508" y="192"/>
                    <a:pt x="508" y="192"/>
                  </a:cubicBezTo>
                  <a:cubicBezTo>
                    <a:pt x="508" y="192"/>
                    <a:pt x="508" y="149"/>
                    <a:pt x="465" y="149"/>
                  </a:cubicBezTo>
                  <a:close/>
                  <a:moveTo>
                    <a:pt x="487" y="381"/>
                  </a:moveTo>
                  <a:cubicBezTo>
                    <a:pt x="487" y="381"/>
                    <a:pt x="486" y="423"/>
                    <a:pt x="445" y="423"/>
                  </a:cubicBezTo>
                  <a:cubicBezTo>
                    <a:pt x="297" y="423"/>
                    <a:pt x="297" y="423"/>
                    <a:pt x="297" y="423"/>
                  </a:cubicBezTo>
                  <a:cubicBezTo>
                    <a:pt x="297" y="423"/>
                    <a:pt x="280" y="423"/>
                    <a:pt x="276" y="405"/>
                  </a:cubicBezTo>
                  <a:cubicBezTo>
                    <a:pt x="272" y="386"/>
                    <a:pt x="263" y="380"/>
                    <a:pt x="256" y="380"/>
                  </a:cubicBezTo>
                  <a:cubicBezTo>
                    <a:pt x="248" y="380"/>
                    <a:pt x="169" y="381"/>
                    <a:pt x="169" y="381"/>
                  </a:cubicBezTo>
                  <a:cubicBezTo>
                    <a:pt x="169" y="232"/>
                    <a:pt x="169" y="232"/>
                    <a:pt x="169" y="232"/>
                  </a:cubicBezTo>
                  <a:cubicBezTo>
                    <a:pt x="169" y="232"/>
                    <a:pt x="230" y="246"/>
                    <a:pt x="275" y="149"/>
                  </a:cubicBezTo>
                  <a:cubicBezTo>
                    <a:pt x="314" y="59"/>
                    <a:pt x="326" y="43"/>
                    <a:pt x="326" y="43"/>
                  </a:cubicBezTo>
                  <a:cubicBezTo>
                    <a:pt x="326" y="43"/>
                    <a:pt x="333" y="21"/>
                    <a:pt x="352" y="21"/>
                  </a:cubicBezTo>
                  <a:cubicBezTo>
                    <a:pt x="371" y="21"/>
                    <a:pt x="382" y="25"/>
                    <a:pt x="382" y="42"/>
                  </a:cubicBezTo>
                  <a:cubicBezTo>
                    <a:pt x="382" y="51"/>
                    <a:pt x="382" y="50"/>
                    <a:pt x="382" y="65"/>
                  </a:cubicBezTo>
                  <a:cubicBezTo>
                    <a:pt x="355" y="77"/>
                    <a:pt x="361" y="106"/>
                    <a:pt x="361" y="106"/>
                  </a:cubicBezTo>
                  <a:cubicBezTo>
                    <a:pt x="361" y="129"/>
                    <a:pt x="361" y="129"/>
                    <a:pt x="361" y="129"/>
                  </a:cubicBezTo>
                  <a:cubicBezTo>
                    <a:pt x="361" y="172"/>
                    <a:pt x="402" y="171"/>
                    <a:pt x="402" y="171"/>
                  </a:cubicBezTo>
                  <a:cubicBezTo>
                    <a:pt x="446" y="170"/>
                    <a:pt x="446" y="170"/>
                    <a:pt x="446" y="170"/>
                  </a:cubicBezTo>
                  <a:cubicBezTo>
                    <a:pt x="446" y="170"/>
                    <a:pt x="487" y="168"/>
                    <a:pt x="487" y="212"/>
                  </a:cubicBezTo>
                  <a:lnTo>
                    <a:pt x="487" y="381"/>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sp>
        <p:nvSpPr>
          <p:cNvPr id="83" name="TextBox 82"/>
          <p:cNvSpPr txBox="1"/>
          <p:nvPr/>
        </p:nvSpPr>
        <p:spPr>
          <a:xfrm>
            <a:off x="5411229" y="1980091"/>
            <a:ext cx="2779807" cy="923330"/>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latin typeface="微软雅黑" pitchFamily="34" charset="-122"/>
                <a:ea typeface="微软雅黑" panose="020B0503020204020204" pitchFamily="34" charset="-122"/>
              </a:rPr>
              <a:t>单击此处添加文本单击此处添加文本</a:t>
            </a:r>
            <a:endParaRPr lang="en-US" altLang="zh-CN" sz="1200" dirty="0" smtClean="0">
              <a:solidFill>
                <a:schemeClr val="tx1">
                  <a:lumMod val="75000"/>
                  <a:lumOff val="25000"/>
                </a:schemeClr>
              </a:solidFill>
              <a:latin typeface="微软雅黑" pitchFamily="34" charset="-122"/>
              <a:ea typeface="微软雅黑" panose="020B0503020204020204" pitchFamily="34" charset="-122"/>
            </a:endParaRPr>
          </a:p>
          <a:p>
            <a:pPr>
              <a:lnSpc>
                <a:spcPct val="150000"/>
              </a:lnSpc>
            </a:pPr>
            <a:r>
              <a:rPr lang="zh-CN" altLang="en-US" sz="1200" dirty="0" smtClean="0">
                <a:solidFill>
                  <a:schemeClr val="tx1">
                    <a:lumMod val="75000"/>
                    <a:lumOff val="25000"/>
                  </a:schemeClr>
                </a:solidFill>
                <a:latin typeface="微软雅黑" pitchFamily="34" charset="-122"/>
                <a:ea typeface="微软雅黑" panose="020B0503020204020204" pitchFamily="34" charset="-122"/>
              </a:rPr>
              <a:t>单击此处添加</a:t>
            </a:r>
            <a:r>
              <a:rPr lang="zh-CN" altLang="en-US" sz="1200" dirty="0">
                <a:solidFill>
                  <a:schemeClr val="tx1">
                    <a:lumMod val="75000"/>
                    <a:lumOff val="25000"/>
                  </a:schemeClr>
                </a:solidFill>
                <a:latin typeface="微软雅黑" pitchFamily="34" charset="-122"/>
                <a:ea typeface="微软雅黑" panose="020B0503020204020204" pitchFamily="34" charset="-122"/>
              </a:rPr>
              <a:t>文本单击此处添加</a:t>
            </a:r>
            <a:r>
              <a:rPr lang="zh-CN" altLang="en-US" sz="1200" dirty="0" smtClean="0">
                <a:solidFill>
                  <a:schemeClr val="tx1">
                    <a:lumMod val="75000"/>
                    <a:lumOff val="25000"/>
                  </a:schemeClr>
                </a:solidFill>
                <a:latin typeface="微软雅黑" pitchFamily="34" charset="-122"/>
                <a:ea typeface="微软雅黑" panose="020B0503020204020204" pitchFamily="34" charset="-122"/>
              </a:rPr>
              <a:t>文本</a:t>
            </a:r>
            <a:endParaRPr lang="en-US" altLang="zh-CN" sz="1200" dirty="0" smtClean="0">
              <a:solidFill>
                <a:schemeClr val="tx1">
                  <a:lumMod val="75000"/>
                  <a:lumOff val="25000"/>
                </a:schemeClr>
              </a:solidFill>
              <a:latin typeface="微软雅黑" pitchFamily="34" charset="-122"/>
              <a:ea typeface="微软雅黑" panose="020B0503020204020204" pitchFamily="34" charset="-122"/>
            </a:endParaRPr>
          </a:p>
          <a:p>
            <a:pPr>
              <a:lnSpc>
                <a:spcPct val="150000"/>
              </a:lnSpc>
            </a:pPr>
            <a:endParaRPr lang="en-US" altLang="zh-CN" sz="1200" dirty="0">
              <a:solidFill>
                <a:schemeClr val="tx1">
                  <a:lumMod val="75000"/>
                  <a:lumOff val="25000"/>
                </a:schemeClr>
              </a:solidFill>
              <a:latin typeface="微软雅黑" pitchFamily="34" charset="-122"/>
              <a:ea typeface="微软雅黑" panose="020B0503020204020204" pitchFamily="34" charset="-122"/>
            </a:endParaRPr>
          </a:p>
        </p:txBody>
      </p:sp>
      <p:sp>
        <p:nvSpPr>
          <p:cNvPr id="84" name="TextBox 83"/>
          <p:cNvSpPr txBox="1"/>
          <p:nvPr/>
        </p:nvSpPr>
        <p:spPr>
          <a:xfrm>
            <a:off x="5426649" y="3592636"/>
            <a:ext cx="2779807" cy="646331"/>
          </a:xfrm>
          <a:prstGeom prst="rect">
            <a:avLst/>
          </a:prstGeom>
          <a:noFill/>
        </p:spPr>
        <p:txBody>
          <a:bodyPr wrap="square" rtlCol="0">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75000"/>
                  <a:lumOff val="25000"/>
                </a:schemeClr>
              </a:solidFill>
              <a:latin typeface="微软雅黑" pitchFamily="34" charset="-122"/>
              <a:ea typeface="微软雅黑" panose="020B0503020204020204" pitchFamily="34" charset="-122"/>
            </a:endParaRPr>
          </a:p>
          <a:p>
            <a:pPr>
              <a:lnSpc>
                <a:spcPct val="150000"/>
              </a:lnSpc>
            </a:pPr>
            <a:r>
              <a:rPr lang="zh-CN" altLang="en-US" sz="1200" dirty="0">
                <a:solidFill>
                  <a:schemeClr val="tx1">
                    <a:lumMod val="75000"/>
                    <a:lumOff val="25000"/>
                  </a:schemeClr>
                </a:solidFill>
                <a:latin typeface="微软雅黑" pitchFamily="34" charset="-122"/>
                <a:ea typeface="微软雅黑" panose="020B0503020204020204" pitchFamily="34" charset="-122"/>
              </a:rPr>
              <a:t>单击此处添加文本单击此处添加</a:t>
            </a:r>
            <a:r>
              <a:rPr lang="zh-CN" altLang="en-US" sz="1200" dirty="0" smtClean="0">
                <a:solidFill>
                  <a:schemeClr val="tx1">
                    <a:lumMod val="75000"/>
                    <a:lumOff val="25000"/>
                  </a:schemeClr>
                </a:solidFill>
                <a:latin typeface="微软雅黑" pitchFamily="34" charset="-122"/>
                <a:ea typeface="微软雅黑" panose="020B0503020204020204" pitchFamily="34" charset="-122"/>
              </a:rPr>
              <a:t>文本</a:t>
            </a:r>
            <a:endParaRPr lang="en-US" altLang="zh-CN" sz="1200" dirty="0">
              <a:solidFill>
                <a:schemeClr val="tx1">
                  <a:lumMod val="75000"/>
                  <a:lumOff val="25000"/>
                </a:schemeClr>
              </a:solidFill>
              <a:latin typeface="微软雅黑" pitchFamily="34" charset="-122"/>
              <a:ea typeface="微软雅黑" panose="020B0503020204020204" pitchFamily="34" charset="-122"/>
            </a:endParaRPr>
          </a:p>
        </p:txBody>
      </p:sp>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047132" y="1203598"/>
            <a:ext cx="2232359" cy="289558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xmlns="" val="1615093322"/>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000"/>
                                        <p:tgtEl>
                                          <p:spTgt spid="7170"/>
                                        </p:tgtEl>
                                      </p:cBhvr>
                                    </p:animEffect>
                                    <p:anim calcmode="lin" valueType="num">
                                      <p:cBhvr>
                                        <p:cTn id="8" dur="1000" fill="hold"/>
                                        <p:tgtEl>
                                          <p:spTgt spid="7170"/>
                                        </p:tgtEl>
                                        <p:attrNameLst>
                                          <p:attrName>ppt_x</p:attrName>
                                        </p:attrNameLst>
                                      </p:cBhvr>
                                      <p:tavLst>
                                        <p:tav tm="0">
                                          <p:val>
                                            <p:strVal val="#ppt_x"/>
                                          </p:val>
                                        </p:tav>
                                        <p:tav tm="100000">
                                          <p:val>
                                            <p:strVal val="#ppt_x"/>
                                          </p:val>
                                        </p:tav>
                                      </p:tavLst>
                                    </p:anim>
                                    <p:anim calcmode="lin" valueType="num">
                                      <p:cBhvr>
                                        <p:cTn id="9" dur="1000" fill="hold"/>
                                        <p:tgtEl>
                                          <p:spTgt spid="717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p:tgtEl>
                                          <p:spTgt spid="2"/>
                                        </p:tgtEl>
                                        <p:attrNameLst>
                                          <p:attrName>ppt_y</p:attrName>
                                        </p:attrNameLst>
                                      </p:cBhvr>
                                      <p:tavLst>
                                        <p:tav tm="0">
                                          <p:val>
                                            <p:strVal val="#ppt_y+#ppt_h*1.125000"/>
                                          </p:val>
                                        </p:tav>
                                        <p:tav tm="100000">
                                          <p:val>
                                            <p:strVal val="#ppt_y"/>
                                          </p:val>
                                        </p:tav>
                                      </p:tavLst>
                                    </p:anim>
                                    <p:animEffect transition="in" filter="wipe(up)">
                                      <p:cBhvr>
                                        <p:cTn id="15" dur="500"/>
                                        <p:tgtEl>
                                          <p:spTgt spid="2"/>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73"/>
                                        </p:tgtEl>
                                        <p:attrNameLst>
                                          <p:attrName>style.visibility</p:attrName>
                                        </p:attrNameLst>
                                      </p:cBhvr>
                                      <p:to>
                                        <p:strVal val="visible"/>
                                      </p:to>
                                    </p:set>
                                    <p:animEffect transition="in" filter="fade">
                                      <p:cBhvr>
                                        <p:cTn id="19" dur="500"/>
                                        <p:tgtEl>
                                          <p:spTgt spid="7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74"/>
                                        </p:tgtEl>
                                        <p:attrNameLst>
                                          <p:attrName>style.visibility</p:attrName>
                                        </p:attrNameLst>
                                      </p:cBhvr>
                                      <p:to>
                                        <p:strVal val="visible"/>
                                      </p:to>
                                    </p:set>
                                    <p:animEffect transition="in" filter="wipe(left)">
                                      <p:cBhvr>
                                        <p:cTn id="24" dur="500"/>
                                        <p:tgtEl>
                                          <p:spTgt spid="74"/>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83"/>
                                        </p:tgtEl>
                                        <p:attrNameLst>
                                          <p:attrName>style.visibility</p:attrName>
                                        </p:attrNameLst>
                                      </p:cBhvr>
                                      <p:to>
                                        <p:strVal val="visible"/>
                                      </p:to>
                                    </p:set>
                                    <p:animEffect transition="in" filter="fade">
                                      <p:cBhvr>
                                        <p:cTn id="28" dur="500"/>
                                        <p:tgtEl>
                                          <p:spTgt spid="83"/>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1"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p:tgtEl>
                                          <p:spTgt spid="3"/>
                                        </p:tgtEl>
                                        <p:attrNameLst>
                                          <p:attrName>ppt_y</p:attrName>
                                        </p:attrNameLst>
                                      </p:cBhvr>
                                      <p:tavLst>
                                        <p:tav tm="0">
                                          <p:val>
                                            <p:strVal val="#ppt_y-#ppt_h*1.125000"/>
                                          </p:val>
                                        </p:tav>
                                        <p:tav tm="100000">
                                          <p:val>
                                            <p:strVal val="#ppt_y"/>
                                          </p:val>
                                        </p:tav>
                                      </p:tavLst>
                                    </p:anim>
                                    <p:animEffect transition="in" filter="wipe(down)">
                                      <p:cBhvr>
                                        <p:cTn id="34" dur="500"/>
                                        <p:tgtEl>
                                          <p:spTgt spid="3"/>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75"/>
                                        </p:tgtEl>
                                        <p:attrNameLst>
                                          <p:attrName>style.visibility</p:attrName>
                                        </p:attrNameLst>
                                      </p:cBhvr>
                                      <p:to>
                                        <p:strVal val="visible"/>
                                      </p:to>
                                    </p:set>
                                    <p:animEffect transition="in" filter="fade">
                                      <p:cBhvr>
                                        <p:cTn id="38" dur="500"/>
                                        <p:tgtEl>
                                          <p:spTgt spid="75"/>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76"/>
                                        </p:tgtEl>
                                        <p:attrNameLst>
                                          <p:attrName>style.visibility</p:attrName>
                                        </p:attrNameLst>
                                      </p:cBhvr>
                                      <p:to>
                                        <p:strVal val="visible"/>
                                      </p:to>
                                    </p:set>
                                    <p:animEffect transition="in" filter="wipe(left)">
                                      <p:cBhvr>
                                        <p:cTn id="41" dur="500"/>
                                        <p:tgtEl>
                                          <p:spTgt spid="76"/>
                                        </p:tgtEl>
                                      </p:cBhvr>
                                    </p:animEffect>
                                  </p:childTnLst>
                                </p:cTn>
                              </p:par>
                            </p:childTnLst>
                          </p:cTn>
                        </p:par>
                        <p:par>
                          <p:cTn id="42" fill="hold">
                            <p:stCondLst>
                              <p:cond delay="1000"/>
                            </p:stCondLst>
                            <p:childTnLst>
                              <p:par>
                                <p:cTn id="43" presetID="10" presetClass="entr" presetSubtype="0" fill="hold" grpId="0" nodeType="afterEffect">
                                  <p:stCondLst>
                                    <p:cond delay="0"/>
                                  </p:stCondLst>
                                  <p:childTnLst>
                                    <p:set>
                                      <p:cBhvr>
                                        <p:cTn id="44" dur="1" fill="hold">
                                          <p:stCondLst>
                                            <p:cond delay="0"/>
                                          </p:stCondLst>
                                        </p:cTn>
                                        <p:tgtEl>
                                          <p:spTgt spid="84"/>
                                        </p:tgtEl>
                                        <p:attrNameLst>
                                          <p:attrName>style.visibility</p:attrName>
                                        </p:attrNameLst>
                                      </p:cBhvr>
                                      <p:to>
                                        <p:strVal val="visible"/>
                                      </p:to>
                                    </p:set>
                                    <p:animEffect transition="in" filter="fade">
                                      <p:cBhvr>
                                        <p:cTn id="45"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animBg="1"/>
      <p:bldP spid="75" grpId="0"/>
      <p:bldP spid="76" grpId="0" animBg="1"/>
      <p:bldP spid="83" grpId="0"/>
      <p:bldP spid="8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reeform 32"/>
          <p:cNvSpPr/>
          <p:nvPr/>
        </p:nvSpPr>
        <p:spPr>
          <a:xfrm>
            <a:off x="2217646" y="1392547"/>
            <a:ext cx="376365" cy="128118"/>
          </a:xfrm>
          <a:custGeom>
            <a:avLst/>
            <a:gdLst>
              <a:gd name="connsiteX0" fmla="*/ 0 w 969818"/>
              <a:gd name="connsiteY0" fmla="*/ 0 h 369455"/>
              <a:gd name="connsiteX1" fmla="*/ 635000 w 969818"/>
              <a:gd name="connsiteY1" fmla="*/ 0 h 369455"/>
              <a:gd name="connsiteX2" fmla="*/ 969818 w 969818"/>
              <a:gd name="connsiteY2" fmla="*/ 369455 h 369455"/>
            </a:gdLst>
            <a:ahLst/>
            <a:cxnLst>
              <a:cxn ang="0">
                <a:pos x="connsiteX0" y="connsiteY0"/>
              </a:cxn>
              <a:cxn ang="0">
                <a:pos x="connsiteX1" y="connsiteY1"/>
              </a:cxn>
              <a:cxn ang="0">
                <a:pos x="connsiteX2" y="connsiteY2"/>
              </a:cxn>
            </a:cxnLst>
            <a:rect l="l" t="t" r="r" b="b"/>
            <a:pathLst>
              <a:path w="969818" h="369455">
                <a:moveTo>
                  <a:pt x="0" y="0"/>
                </a:moveTo>
                <a:lnTo>
                  <a:pt x="635000" y="0"/>
                </a:lnTo>
                <a:lnTo>
                  <a:pt x="969818" y="369455"/>
                </a:lnTo>
              </a:path>
            </a:pathLst>
          </a:custGeom>
          <a:ln w="635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Freeform 43"/>
          <p:cNvSpPr/>
          <p:nvPr/>
        </p:nvSpPr>
        <p:spPr>
          <a:xfrm rot="10800000">
            <a:off x="5385560" y="4240127"/>
            <a:ext cx="597437" cy="422756"/>
          </a:xfrm>
          <a:custGeom>
            <a:avLst/>
            <a:gdLst>
              <a:gd name="connsiteX0" fmla="*/ 0 w 969818"/>
              <a:gd name="connsiteY0" fmla="*/ 0 h 369455"/>
              <a:gd name="connsiteX1" fmla="*/ 635000 w 969818"/>
              <a:gd name="connsiteY1" fmla="*/ 0 h 369455"/>
              <a:gd name="connsiteX2" fmla="*/ 969818 w 969818"/>
              <a:gd name="connsiteY2" fmla="*/ 369455 h 369455"/>
            </a:gdLst>
            <a:ahLst/>
            <a:cxnLst>
              <a:cxn ang="0">
                <a:pos x="connsiteX0" y="connsiteY0"/>
              </a:cxn>
              <a:cxn ang="0">
                <a:pos x="connsiteX1" y="connsiteY1"/>
              </a:cxn>
              <a:cxn ang="0">
                <a:pos x="connsiteX2" y="connsiteY2"/>
              </a:cxn>
            </a:cxnLst>
            <a:rect l="l" t="t" r="r" b="b"/>
            <a:pathLst>
              <a:path w="969818" h="369455">
                <a:moveTo>
                  <a:pt x="0" y="0"/>
                </a:moveTo>
                <a:lnTo>
                  <a:pt x="635000" y="0"/>
                </a:lnTo>
                <a:lnTo>
                  <a:pt x="969818" y="369455"/>
                </a:lnTo>
              </a:path>
            </a:pathLst>
          </a:custGeom>
          <a:ln w="635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Freeform 46"/>
          <p:cNvSpPr/>
          <p:nvPr/>
        </p:nvSpPr>
        <p:spPr>
          <a:xfrm>
            <a:off x="1618383" y="3013540"/>
            <a:ext cx="354323" cy="94647"/>
          </a:xfrm>
          <a:custGeom>
            <a:avLst/>
            <a:gdLst>
              <a:gd name="connsiteX0" fmla="*/ 0 w 969818"/>
              <a:gd name="connsiteY0" fmla="*/ 0 h 369455"/>
              <a:gd name="connsiteX1" fmla="*/ 635000 w 969818"/>
              <a:gd name="connsiteY1" fmla="*/ 0 h 369455"/>
              <a:gd name="connsiteX2" fmla="*/ 969818 w 969818"/>
              <a:gd name="connsiteY2" fmla="*/ 369455 h 369455"/>
            </a:gdLst>
            <a:ahLst/>
            <a:cxnLst>
              <a:cxn ang="0">
                <a:pos x="connsiteX0" y="connsiteY0"/>
              </a:cxn>
              <a:cxn ang="0">
                <a:pos x="connsiteX1" y="connsiteY1"/>
              </a:cxn>
              <a:cxn ang="0">
                <a:pos x="connsiteX2" y="connsiteY2"/>
              </a:cxn>
            </a:cxnLst>
            <a:rect l="l" t="t" r="r" b="b"/>
            <a:pathLst>
              <a:path w="969818" h="369455">
                <a:moveTo>
                  <a:pt x="0" y="0"/>
                </a:moveTo>
                <a:lnTo>
                  <a:pt x="635000" y="0"/>
                </a:lnTo>
                <a:lnTo>
                  <a:pt x="969818" y="369455"/>
                </a:lnTo>
              </a:path>
            </a:pathLst>
          </a:custGeom>
          <a:ln w="635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Freeform 49"/>
          <p:cNvSpPr/>
          <p:nvPr/>
        </p:nvSpPr>
        <p:spPr>
          <a:xfrm flipH="1">
            <a:off x="6471478" y="1413187"/>
            <a:ext cx="376365" cy="128118"/>
          </a:xfrm>
          <a:custGeom>
            <a:avLst/>
            <a:gdLst>
              <a:gd name="connsiteX0" fmla="*/ 0 w 969818"/>
              <a:gd name="connsiteY0" fmla="*/ 0 h 369455"/>
              <a:gd name="connsiteX1" fmla="*/ 635000 w 969818"/>
              <a:gd name="connsiteY1" fmla="*/ 0 h 369455"/>
              <a:gd name="connsiteX2" fmla="*/ 969818 w 969818"/>
              <a:gd name="connsiteY2" fmla="*/ 369455 h 369455"/>
            </a:gdLst>
            <a:ahLst/>
            <a:cxnLst>
              <a:cxn ang="0">
                <a:pos x="connsiteX0" y="connsiteY0"/>
              </a:cxn>
              <a:cxn ang="0">
                <a:pos x="connsiteX1" y="connsiteY1"/>
              </a:cxn>
              <a:cxn ang="0">
                <a:pos x="connsiteX2" y="connsiteY2"/>
              </a:cxn>
            </a:cxnLst>
            <a:rect l="l" t="t" r="r" b="b"/>
            <a:pathLst>
              <a:path w="969818" h="369455">
                <a:moveTo>
                  <a:pt x="0" y="0"/>
                </a:moveTo>
                <a:lnTo>
                  <a:pt x="635000" y="0"/>
                </a:lnTo>
                <a:lnTo>
                  <a:pt x="969818" y="369455"/>
                </a:lnTo>
              </a:path>
            </a:pathLst>
          </a:custGeom>
          <a:ln w="635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Freeform 55"/>
          <p:cNvSpPr/>
          <p:nvPr/>
        </p:nvSpPr>
        <p:spPr>
          <a:xfrm flipH="1">
            <a:off x="7279262" y="2463910"/>
            <a:ext cx="279605" cy="125507"/>
          </a:xfrm>
          <a:custGeom>
            <a:avLst/>
            <a:gdLst>
              <a:gd name="connsiteX0" fmla="*/ 0 w 969818"/>
              <a:gd name="connsiteY0" fmla="*/ 0 h 369455"/>
              <a:gd name="connsiteX1" fmla="*/ 635000 w 969818"/>
              <a:gd name="connsiteY1" fmla="*/ 0 h 369455"/>
              <a:gd name="connsiteX2" fmla="*/ 969818 w 969818"/>
              <a:gd name="connsiteY2" fmla="*/ 369455 h 369455"/>
            </a:gdLst>
            <a:ahLst/>
            <a:cxnLst>
              <a:cxn ang="0">
                <a:pos x="connsiteX0" y="connsiteY0"/>
              </a:cxn>
              <a:cxn ang="0">
                <a:pos x="connsiteX1" y="connsiteY1"/>
              </a:cxn>
              <a:cxn ang="0">
                <a:pos x="connsiteX2" y="connsiteY2"/>
              </a:cxn>
            </a:cxnLst>
            <a:rect l="l" t="t" r="r" b="b"/>
            <a:pathLst>
              <a:path w="969818" h="369455">
                <a:moveTo>
                  <a:pt x="0" y="0"/>
                </a:moveTo>
                <a:lnTo>
                  <a:pt x="635000" y="0"/>
                </a:lnTo>
                <a:lnTo>
                  <a:pt x="969818" y="369455"/>
                </a:lnTo>
              </a:path>
            </a:pathLst>
          </a:custGeom>
          <a:ln w="635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2" cstate="print"/>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cstate="print"/>
          <a:stretch>
            <a:fillRect/>
          </a:stretch>
        </p:blipFill>
        <p:spPr>
          <a:xfrm rot="10800000" flipH="1">
            <a:off x="5292080" y="457546"/>
            <a:ext cx="1523362" cy="52721"/>
          </a:xfrm>
          <a:prstGeom prst="rect">
            <a:avLst/>
          </a:prstGeom>
        </p:spPr>
      </p:pic>
      <p:grpSp>
        <p:nvGrpSpPr>
          <p:cNvPr id="6" name="Group 4"/>
          <p:cNvGrpSpPr>
            <a:grpSpLocks noChangeAspect="1"/>
          </p:cNvGrpSpPr>
          <p:nvPr/>
        </p:nvGrpSpPr>
        <p:grpSpPr bwMode="auto">
          <a:xfrm>
            <a:off x="2354762" y="1089041"/>
            <a:ext cx="2342188" cy="2342190"/>
            <a:chOff x="397" y="369"/>
            <a:chExt cx="1624" cy="1624"/>
          </a:xfrm>
        </p:grpSpPr>
        <p:sp>
          <p:nvSpPr>
            <p:cNvPr id="7" name="Freeform 5"/>
            <p:cNvSpPr>
              <a:spLocks/>
            </p:cNvSpPr>
            <p:nvPr/>
          </p:nvSpPr>
          <p:spPr bwMode="auto">
            <a:xfrm>
              <a:off x="397" y="369"/>
              <a:ext cx="1624" cy="1624"/>
            </a:xfrm>
            <a:custGeom>
              <a:avLst/>
              <a:gdLst>
                <a:gd name="T0" fmla="*/ 2021 w 4043"/>
                <a:gd name="T1" fmla="*/ 0 h 4042"/>
                <a:gd name="T2" fmla="*/ 2021 w 4043"/>
                <a:gd name="T3" fmla="*/ 0 h 4042"/>
                <a:gd name="T4" fmla="*/ 0 w 4043"/>
                <a:gd name="T5" fmla="*/ 2021 h 4042"/>
                <a:gd name="T6" fmla="*/ 2021 w 4043"/>
                <a:gd name="T7" fmla="*/ 4042 h 4042"/>
                <a:gd name="T8" fmla="*/ 4043 w 4043"/>
                <a:gd name="T9" fmla="*/ 2021 h 4042"/>
                <a:gd name="T10" fmla="*/ 2021 w 4043"/>
                <a:gd name="T11" fmla="*/ 0 h 4042"/>
              </a:gdLst>
              <a:ahLst/>
              <a:cxnLst>
                <a:cxn ang="0">
                  <a:pos x="T0" y="T1"/>
                </a:cxn>
                <a:cxn ang="0">
                  <a:pos x="T2" y="T3"/>
                </a:cxn>
                <a:cxn ang="0">
                  <a:pos x="T4" y="T5"/>
                </a:cxn>
                <a:cxn ang="0">
                  <a:pos x="T6" y="T7"/>
                </a:cxn>
                <a:cxn ang="0">
                  <a:pos x="T8" y="T9"/>
                </a:cxn>
                <a:cxn ang="0">
                  <a:pos x="T10" y="T11"/>
                </a:cxn>
              </a:cxnLst>
              <a:rect l="0" t="0" r="r" b="b"/>
              <a:pathLst>
                <a:path w="4043" h="4042">
                  <a:moveTo>
                    <a:pt x="2021" y="0"/>
                  </a:moveTo>
                  <a:lnTo>
                    <a:pt x="2021" y="0"/>
                  </a:lnTo>
                  <a:cubicBezTo>
                    <a:pt x="905" y="0"/>
                    <a:pt x="0" y="904"/>
                    <a:pt x="0" y="2021"/>
                  </a:cubicBezTo>
                  <a:cubicBezTo>
                    <a:pt x="0" y="3137"/>
                    <a:pt x="905" y="4042"/>
                    <a:pt x="2021" y="4042"/>
                  </a:cubicBezTo>
                  <a:cubicBezTo>
                    <a:pt x="3138" y="4042"/>
                    <a:pt x="4043" y="3137"/>
                    <a:pt x="4043" y="2021"/>
                  </a:cubicBezTo>
                  <a:cubicBezTo>
                    <a:pt x="4043" y="905"/>
                    <a:pt x="3138" y="0"/>
                    <a:pt x="2021" y="0"/>
                  </a:cubicBezTo>
                  <a:close/>
                </a:path>
              </a:pathLst>
            </a:custGeom>
            <a:solidFill>
              <a:schemeClr val="tx1">
                <a:lumMod val="75000"/>
                <a:lumOff val="25000"/>
              </a:schemeClr>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8" name="Freeform 6"/>
            <p:cNvSpPr>
              <a:spLocks noEditPoints="1"/>
            </p:cNvSpPr>
            <p:nvPr/>
          </p:nvSpPr>
          <p:spPr bwMode="auto">
            <a:xfrm>
              <a:off x="794" y="851"/>
              <a:ext cx="835" cy="648"/>
            </a:xfrm>
            <a:custGeom>
              <a:avLst/>
              <a:gdLst>
                <a:gd name="T0" fmla="*/ 2035 w 2734"/>
                <a:gd name="T1" fmla="*/ 1214 h 2121"/>
                <a:gd name="T2" fmla="*/ 2035 w 2734"/>
                <a:gd name="T3" fmla="*/ 1425 h 2121"/>
                <a:gd name="T4" fmla="*/ 2035 w 2734"/>
                <a:gd name="T5" fmla="*/ 1214 h 2121"/>
                <a:gd name="T6" fmla="*/ 1689 w 2734"/>
                <a:gd name="T7" fmla="*/ 1214 h 2121"/>
                <a:gd name="T8" fmla="*/ 1689 w 2734"/>
                <a:gd name="T9" fmla="*/ 1425 h 2121"/>
                <a:gd name="T10" fmla="*/ 1689 w 2734"/>
                <a:gd name="T11" fmla="*/ 1214 h 2121"/>
                <a:gd name="T12" fmla="*/ 2353 w 2734"/>
                <a:gd name="T13" fmla="*/ 1721 h 2121"/>
                <a:gd name="T14" fmla="*/ 2248 w 2734"/>
                <a:gd name="T15" fmla="*/ 1779 h 2121"/>
                <a:gd name="T16" fmla="*/ 1708 w 2734"/>
                <a:gd name="T17" fmla="*/ 1904 h 2121"/>
                <a:gd name="T18" fmla="*/ 872 w 2734"/>
                <a:gd name="T19" fmla="*/ 1288 h 2121"/>
                <a:gd name="T20" fmla="*/ 529 w 2734"/>
                <a:gd name="T21" fmla="*/ 1216 h 2121"/>
                <a:gd name="T22" fmla="*/ 316 w 2734"/>
                <a:gd name="T23" fmla="*/ 1412 h 2121"/>
                <a:gd name="T24" fmla="*/ 321 w 2734"/>
                <a:gd name="T25" fmla="*/ 1073 h 2121"/>
                <a:gd name="T26" fmla="*/ 919 w 2734"/>
                <a:gd name="T27" fmla="*/ 158 h 2121"/>
                <a:gd name="T28" fmla="*/ 1754 w 2734"/>
                <a:gd name="T29" fmla="*/ 774 h 2121"/>
                <a:gd name="T30" fmla="*/ 2359 w 2734"/>
                <a:gd name="T31" fmla="*/ 1629 h 2121"/>
                <a:gd name="T32" fmla="*/ 2716 w 2734"/>
                <a:gd name="T33" fmla="*/ 2000 h 2121"/>
                <a:gd name="T34" fmla="*/ 2516 w 2734"/>
                <a:gd name="T35" fmla="*/ 1683 h 2121"/>
                <a:gd name="T36" fmla="*/ 1828 w 2734"/>
                <a:gd name="T37" fmla="*/ 621 h 2121"/>
                <a:gd name="T38" fmla="*/ 0 w 2734"/>
                <a:gd name="T39" fmla="*/ 723 h 2121"/>
                <a:gd name="T40" fmla="*/ 133 w 2734"/>
                <a:gd name="T41" fmla="*/ 1636 h 2121"/>
                <a:gd name="T42" fmla="*/ 270 w 2734"/>
                <a:gd name="T43" fmla="*/ 1698 h 2121"/>
                <a:gd name="T44" fmla="*/ 798 w 2734"/>
                <a:gd name="T45" fmla="*/ 1441 h 2121"/>
                <a:gd name="T46" fmla="*/ 2220 w 2734"/>
                <a:gd name="T47" fmla="*/ 1939 h 2121"/>
                <a:gd name="T48" fmla="*/ 2649 w 2734"/>
                <a:gd name="T49" fmla="*/ 2121 h 2121"/>
                <a:gd name="T50" fmla="*/ 2716 w 2734"/>
                <a:gd name="T51" fmla="*/ 2000 h 2121"/>
                <a:gd name="T52" fmla="*/ 1355 w 2734"/>
                <a:gd name="T53" fmla="*/ 736 h 2121"/>
                <a:gd name="T54" fmla="*/ 1144 w 2734"/>
                <a:gd name="T55" fmla="*/ 736 h 2121"/>
                <a:gd name="T56" fmla="*/ 1355 w 2734"/>
                <a:gd name="T57" fmla="*/ 736 h 2121"/>
                <a:gd name="T58" fmla="*/ 557 w 2734"/>
                <a:gd name="T59" fmla="*/ 630 h 2121"/>
                <a:gd name="T60" fmla="*/ 451 w 2734"/>
                <a:gd name="T61" fmla="*/ 735 h 2121"/>
                <a:gd name="T62" fmla="*/ 557 w 2734"/>
                <a:gd name="T63" fmla="*/ 841 h 2121"/>
                <a:gd name="T64" fmla="*/ 663 w 2734"/>
                <a:gd name="T65" fmla="*/ 735 h 2121"/>
                <a:gd name="T66" fmla="*/ 557 w 2734"/>
                <a:gd name="T67" fmla="*/ 630 h 2121"/>
                <a:gd name="T68" fmla="*/ 1342 w 2734"/>
                <a:gd name="T69" fmla="*/ 1214 h 2121"/>
                <a:gd name="T70" fmla="*/ 1237 w 2734"/>
                <a:gd name="T71" fmla="*/ 1319 h 2121"/>
                <a:gd name="T72" fmla="*/ 1342 w 2734"/>
                <a:gd name="T73" fmla="*/ 1425 h 2121"/>
                <a:gd name="T74" fmla="*/ 1448 w 2734"/>
                <a:gd name="T75" fmla="*/ 1319 h 2121"/>
                <a:gd name="T76" fmla="*/ 1342 w 2734"/>
                <a:gd name="T77" fmla="*/ 1214 h 2121"/>
                <a:gd name="T78" fmla="*/ 903 w 2734"/>
                <a:gd name="T79" fmla="*/ 630 h 2121"/>
                <a:gd name="T80" fmla="*/ 903 w 2734"/>
                <a:gd name="T81" fmla="*/ 841 h 2121"/>
                <a:gd name="T82" fmla="*/ 903 w 2734"/>
                <a:gd name="T83" fmla="*/ 630 h 2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34" h="2121">
                  <a:moveTo>
                    <a:pt x="2035" y="1214"/>
                  </a:moveTo>
                  <a:lnTo>
                    <a:pt x="2035" y="1214"/>
                  </a:lnTo>
                  <a:cubicBezTo>
                    <a:pt x="1976" y="1214"/>
                    <a:pt x="1929" y="1261"/>
                    <a:pt x="1929" y="1320"/>
                  </a:cubicBezTo>
                  <a:cubicBezTo>
                    <a:pt x="1929" y="1378"/>
                    <a:pt x="1976" y="1425"/>
                    <a:pt x="2035" y="1425"/>
                  </a:cubicBezTo>
                  <a:cubicBezTo>
                    <a:pt x="2093" y="1425"/>
                    <a:pt x="2140" y="1378"/>
                    <a:pt x="2140" y="1320"/>
                  </a:cubicBezTo>
                  <a:cubicBezTo>
                    <a:pt x="2140" y="1261"/>
                    <a:pt x="2093" y="1214"/>
                    <a:pt x="2035" y="1214"/>
                  </a:cubicBezTo>
                  <a:close/>
                  <a:moveTo>
                    <a:pt x="1689" y="1214"/>
                  </a:moveTo>
                  <a:lnTo>
                    <a:pt x="1689" y="1214"/>
                  </a:lnTo>
                  <a:cubicBezTo>
                    <a:pt x="1630" y="1214"/>
                    <a:pt x="1583" y="1261"/>
                    <a:pt x="1583" y="1320"/>
                  </a:cubicBezTo>
                  <a:cubicBezTo>
                    <a:pt x="1583" y="1378"/>
                    <a:pt x="1630" y="1425"/>
                    <a:pt x="1689" y="1425"/>
                  </a:cubicBezTo>
                  <a:cubicBezTo>
                    <a:pt x="1747" y="1425"/>
                    <a:pt x="1794" y="1378"/>
                    <a:pt x="1794" y="1320"/>
                  </a:cubicBezTo>
                  <a:cubicBezTo>
                    <a:pt x="1794" y="1261"/>
                    <a:pt x="1747" y="1214"/>
                    <a:pt x="1689" y="1214"/>
                  </a:cubicBezTo>
                  <a:close/>
                  <a:moveTo>
                    <a:pt x="2353" y="1721"/>
                  </a:moveTo>
                  <a:lnTo>
                    <a:pt x="2353" y="1721"/>
                  </a:lnTo>
                  <a:lnTo>
                    <a:pt x="2444" y="1865"/>
                  </a:lnTo>
                  <a:lnTo>
                    <a:pt x="2248" y="1779"/>
                  </a:lnTo>
                  <a:cubicBezTo>
                    <a:pt x="2225" y="1769"/>
                    <a:pt x="2198" y="1770"/>
                    <a:pt x="2176" y="1783"/>
                  </a:cubicBezTo>
                  <a:cubicBezTo>
                    <a:pt x="2041" y="1862"/>
                    <a:pt x="1879" y="1904"/>
                    <a:pt x="1708" y="1904"/>
                  </a:cubicBezTo>
                  <a:cubicBezTo>
                    <a:pt x="1299" y="1904"/>
                    <a:pt x="965" y="1666"/>
                    <a:pt x="948" y="1362"/>
                  </a:cubicBezTo>
                  <a:cubicBezTo>
                    <a:pt x="945" y="1322"/>
                    <a:pt x="913" y="1290"/>
                    <a:pt x="872" y="1288"/>
                  </a:cubicBezTo>
                  <a:cubicBezTo>
                    <a:pt x="762" y="1283"/>
                    <a:pt x="656" y="1260"/>
                    <a:pt x="559" y="1221"/>
                  </a:cubicBezTo>
                  <a:cubicBezTo>
                    <a:pt x="549" y="1217"/>
                    <a:pt x="539" y="1216"/>
                    <a:pt x="529" y="1216"/>
                  </a:cubicBezTo>
                  <a:cubicBezTo>
                    <a:pt x="507" y="1216"/>
                    <a:pt x="486" y="1225"/>
                    <a:pt x="471" y="1241"/>
                  </a:cubicBezTo>
                  <a:lnTo>
                    <a:pt x="316" y="1412"/>
                  </a:lnTo>
                  <a:lnTo>
                    <a:pt x="346" y="1138"/>
                  </a:lnTo>
                  <a:cubicBezTo>
                    <a:pt x="348" y="1114"/>
                    <a:pt x="339" y="1090"/>
                    <a:pt x="321" y="1073"/>
                  </a:cubicBezTo>
                  <a:cubicBezTo>
                    <a:pt x="214" y="972"/>
                    <a:pt x="158" y="851"/>
                    <a:pt x="158" y="723"/>
                  </a:cubicBezTo>
                  <a:cubicBezTo>
                    <a:pt x="158" y="412"/>
                    <a:pt x="499" y="158"/>
                    <a:pt x="919" y="158"/>
                  </a:cubicBezTo>
                  <a:cubicBezTo>
                    <a:pt x="1328" y="158"/>
                    <a:pt x="1661" y="396"/>
                    <a:pt x="1679" y="699"/>
                  </a:cubicBezTo>
                  <a:cubicBezTo>
                    <a:pt x="1681" y="740"/>
                    <a:pt x="1713" y="772"/>
                    <a:pt x="1754" y="774"/>
                  </a:cubicBezTo>
                  <a:cubicBezTo>
                    <a:pt x="2155" y="792"/>
                    <a:pt x="2468" y="1040"/>
                    <a:pt x="2468" y="1338"/>
                  </a:cubicBezTo>
                  <a:cubicBezTo>
                    <a:pt x="2468" y="1441"/>
                    <a:pt x="2430" y="1541"/>
                    <a:pt x="2359" y="1629"/>
                  </a:cubicBezTo>
                  <a:cubicBezTo>
                    <a:pt x="2337" y="1656"/>
                    <a:pt x="2335" y="1693"/>
                    <a:pt x="2353" y="1721"/>
                  </a:cubicBezTo>
                  <a:close/>
                  <a:moveTo>
                    <a:pt x="2716" y="2000"/>
                  </a:moveTo>
                  <a:lnTo>
                    <a:pt x="2716" y="2000"/>
                  </a:lnTo>
                  <a:lnTo>
                    <a:pt x="2516" y="1683"/>
                  </a:lnTo>
                  <a:cubicBezTo>
                    <a:pt x="2588" y="1578"/>
                    <a:pt x="2626" y="1459"/>
                    <a:pt x="2626" y="1338"/>
                  </a:cubicBezTo>
                  <a:cubicBezTo>
                    <a:pt x="2626" y="973"/>
                    <a:pt x="2281" y="668"/>
                    <a:pt x="1828" y="621"/>
                  </a:cubicBezTo>
                  <a:cubicBezTo>
                    <a:pt x="1765" y="268"/>
                    <a:pt x="1381" y="0"/>
                    <a:pt x="919" y="0"/>
                  </a:cubicBezTo>
                  <a:cubicBezTo>
                    <a:pt x="412" y="0"/>
                    <a:pt x="0" y="324"/>
                    <a:pt x="0" y="723"/>
                  </a:cubicBezTo>
                  <a:cubicBezTo>
                    <a:pt x="0" y="881"/>
                    <a:pt x="65" y="1034"/>
                    <a:pt x="185" y="1159"/>
                  </a:cubicBezTo>
                  <a:lnTo>
                    <a:pt x="133" y="1636"/>
                  </a:lnTo>
                  <a:cubicBezTo>
                    <a:pt x="129" y="1670"/>
                    <a:pt x="148" y="1702"/>
                    <a:pt x="179" y="1717"/>
                  </a:cubicBezTo>
                  <a:cubicBezTo>
                    <a:pt x="210" y="1731"/>
                    <a:pt x="247" y="1723"/>
                    <a:pt x="270" y="1698"/>
                  </a:cubicBezTo>
                  <a:lnTo>
                    <a:pt x="552" y="1387"/>
                  </a:lnTo>
                  <a:cubicBezTo>
                    <a:pt x="630" y="1414"/>
                    <a:pt x="713" y="1432"/>
                    <a:pt x="798" y="1441"/>
                  </a:cubicBezTo>
                  <a:cubicBezTo>
                    <a:pt x="861" y="1794"/>
                    <a:pt x="1245" y="2062"/>
                    <a:pt x="1708" y="2062"/>
                  </a:cubicBezTo>
                  <a:cubicBezTo>
                    <a:pt x="1892" y="2062"/>
                    <a:pt x="2069" y="2020"/>
                    <a:pt x="2220" y="1939"/>
                  </a:cubicBezTo>
                  <a:lnTo>
                    <a:pt x="2617" y="2114"/>
                  </a:lnTo>
                  <a:cubicBezTo>
                    <a:pt x="2627" y="2119"/>
                    <a:pt x="2638" y="2121"/>
                    <a:pt x="2649" y="2121"/>
                  </a:cubicBezTo>
                  <a:cubicBezTo>
                    <a:pt x="2671" y="2121"/>
                    <a:pt x="2693" y="2112"/>
                    <a:pt x="2709" y="2094"/>
                  </a:cubicBezTo>
                  <a:cubicBezTo>
                    <a:pt x="2731" y="2068"/>
                    <a:pt x="2734" y="2030"/>
                    <a:pt x="2716" y="2000"/>
                  </a:cubicBezTo>
                  <a:close/>
                  <a:moveTo>
                    <a:pt x="1355" y="736"/>
                  </a:moveTo>
                  <a:lnTo>
                    <a:pt x="1355" y="736"/>
                  </a:lnTo>
                  <a:cubicBezTo>
                    <a:pt x="1355" y="677"/>
                    <a:pt x="1308" y="630"/>
                    <a:pt x="1250" y="630"/>
                  </a:cubicBezTo>
                  <a:cubicBezTo>
                    <a:pt x="1191" y="630"/>
                    <a:pt x="1144" y="677"/>
                    <a:pt x="1144" y="736"/>
                  </a:cubicBezTo>
                  <a:cubicBezTo>
                    <a:pt x="1144" y="794"/>
                    <a:pt x="1191" y="841"/>
                    <a:pt x="1250" y="841"/>
                  </a:cubicBezTo>
                  <a:cubicBezTo>
                    <a:pt x="1308" y="841"/>
                    <a:pt x="1355" y="794"/>
                    <a:pt x="1355" y="736"/>
                  </a:cubicBezTo>
                  <a:close/>
                  <a:moveTo>
                    <a:pt x="557" y="630"/>
                  </a:moveTo>
                  <a:lnTo>
                    <a:pt x="557" y="630"/>
                  </a:lnTo>
                  <a:cubicBezTo>
                    <a:pt x="529" y="630"/>
                    <a:pt x="502" y="641"/>
                    <a:pt x="482" y="661"/>
                  </a:cubicBezTo>
                  <a:cubicBezTo>
                    <a:pt x="463" y="680"/>
                    <a:pt x="451" y="708"/>
                    <a:pt x="451" y="735"/>
                  </a:cubicBezTo>
                  <a:cubicBezTo>
                    <a:pt x="451" y="763"/>
                    <a:pt x="463" y="791"/>
                    <a:pt x="482" y="810"/>
                  </a:cubicBezTo>
                  <a:cubicBezTo>
                    <a:pt x="502" y="830"/>
                    <a:pt x="529" y="841"/>
                    <a:pt x="557" y="841"/>
                  </a:cubicBezTo>
                  <a:cubicBezTo>
                    <a:pt x="585" y="841"/>
                    <a:pt x="612" y="830"/>
                    <a:pt x="632" y="810"/>
                  </a:cubicBezTo>
                  <a:cubicBezTo>
                    <a:pt x="651" y="791"/>
                    <a:pt x="663" y="763"/>
                    <a:pt x="663" y="735"/>
                  </a:cubicBezTo>
                  <a:cubicBezTo>
                    <a:pt x="663" y="708"/>
                    <a:pt x="651" y="680"/>
                    <a:pt x="632" y="661"/>
                  </a:cubicBezTo>
                  <a:cubicBezTo>
                    <a:pt x="612" y="641"/>
                    <a:pt x="585" y="630"/>
                    <a:pt x="557" y="630"/>
                  </a:cubicBezTo>
                  <a:close/>
                  <a:moveTo>
                    <a:pt x="1342" y="1214"/>
                  </a:moveTo>
                  <a:lnTo>
                    <a:pt x="1342" y="1214"/>
                  </a:lnTo>
                  <a:cubicBezTo>
                    <a:pt x="1315" y="1214"/>
                    <a:pt x="1287" y="1225"/>
                    <a:pt x="1268" y="1245"/>
                  </a:cubicBezTo>
                  <a:cubicBezTo>
                    <a:pt x="1248" y="1265"/>
                    <a:pt x="1237" y="1292"/>
                    <a:pt x="1237" y="1319"/>
                  </a:cubicBezTo>
                  <a:cubicBezTo>
                    <a:pt x="1237" y="1347"/>
                    <a:pt x="1248" y="1375"/>
                    <a:pt x="1268" y="1394"/>
                  </a:cubicBezTo>
                  <a:cubicBezTo>
                    <a:pt x="1287" y="1414"/>
                    <a:pt x="1315" y="1425"/>
                    <a:pt x="1342" y="1425"/>
                  </a:cubicBezTo>
                  <a:cubicBezTo>
                    <a:pt x="1370" y="1425"/>
                    <a:pt x="1397" y="1414"/>
                    <a:pt x="1417" y="1394"/>
                  </a:cubicBezTo>
                  <a:cubicBezTo>
                    <a:pt x="1437" y="1375"/>
                    <a:pt x="1448" y="1347"/>
                    <a:pt x="1448" y="1319"/>
                  </a:cubicBezTo>
                  <a:cubicBezTo>
                    <a:pt x="1448" y="1292"/>
                    <a:pt x="1437" y="1265"/>
                    <a:pt x="1417" y="1245"/>
                  </a:cubicBezTo>
                  <a:cubicBezTo>
                    <a:pt x="1397" y="1225"/>
                    <a:pt x="1370" y="1214"/>
                    <a:pt x="1342" y="1214"/>
                  </a:cubicBezTo>
                  <a:close/>
                  <a:moveTo>
                    <a:pt x="903" y="630"/>
                  </a:moveTo>
                  <a:lnTo>
                    <a:pt x="903" y="630"/>
                  </a:lnTo>
                  <a:cubicBezTo>
                    <a:pt x="845" y="630"/>
                    <a:pt x="798" y="677"/>
                    <a:pt x="798" y="736"/>
                  </a:cubicBezTo>
                  <a:cubicBezTo>
                    <a:pt x="798" y="794"/>
                    <a:pt x="845" y="841"/>
                    <a:pt x="903" y="841"/>
                  </a:cubicBezTo>
                  <a:cubicBezTo>
                    <a:pt x="962" y="841"/>
                    <a:pt x="1009" y="794"/>
                    <a:pt x="1009" y="736"/>
                  </a:cubicBezTo>
                  <a:cubicBezTo>
                    <a:pt x="1009" y="677"/>
                    <a:pt x="962" y="630"/>
                    <a:pt x="903" y="630"/>
                  </a:cubicBezTo>
                  <a:close/>
                </a:path>
              </a:pathLst>
            </a:custGeom>
            <a:solidFill>
              <a:schemeClr val="bg1"/>
            </a:solidFill>
            <a:ln w="57150">
              <a:no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grpSp>
      <p:grpSp>
        <p:nvGrpSpPr>
          <p:cNvPr id="9" name="Group 9"/>
          <p:cNvGrpSpPr>
            <a:grpSpLocks noChangeAspect="1"/>
          </p:cNvGrpSpPr>
          <p:nvPr/>
        </p:nvGrpSpPr>
        <p:grpSpPr bwMode="auto">
          <a:xfrm>
            <a:off x="4996272" y="1333519"/>
            <a:ext cx="1762412" cy="1763854"/>
            <a:chOff x="2602" y="569"/>
            <a:chExt cx="1222" cy="1223"/>
          </a:xfrm>
        </p:grpSpPr>
        <p:sp>
          <p:nvSpPr>
            <p:cNvPr id="10" name="Freeform 10"/>
            <p:cNvSpPr>
              <a:spLocks/>
            </p:cNvSpPr>
            <p:nvPr/>
          </p:nvSpPr>
          <p:spPr bwMode="auto">
            <a:xfrm>
              <a:off x="2602" y="569"/>
              <a:ext cx="1222" cy="1223"/>
            </a:xfrm>
            <a:custGeom>
              <a:avLst/>
              <a:gdLst>
                <a:gd name="T0" fmla="*/ 2331 w 4662"/>
                <a:gd name="T1" fmla="*/ 0 h 4662"/>
                <a:gd name="T2" fmla="*/ 2331 w 4662"/>
                <a:gd name="T3" fmla="*/ 0 h 4662"/>
                <a:gd name="T4" fmla="*/ 0 w 4662"/>
                <a:gd name="T5" fmla="*/ 2330 h 4662"/>
                <a:gd name="T6" fmla="*/ 2331 w 4662"/>
                <a:gd name="T7" fmla="*/ 4662 h 4662"/>
                <a:gd name="T8" fmla="*/ 4662 w 4662"/>
                <a:gd name="T9" fmla="*/ 2330 h 4662"/>
                <a:gd name="T10" fmla="*/ 2331 w 4662"/>
                <a:gd name="T11" fmla="*/ 0 h 4662"/>
              </a:gdLst>
              <a:ahLst/>
              <a:cxnLst>
                <a:cxn ang="0">
                  <a:pos x="T0" y="T1"/>
                </a:cxn>
                <a:cxn ang="0">
                  <a:pos x="T2" y="T3"/>
                </a:cxn>
                <a:cxn ang="0">
                  <a:pos x="T4" y="T5"/>
                </a:cxn>
                <a:cxn ang="0">
                  <a:pos x="T6" y="T7"/>
                </a:cxn>
                <a:cxn ang="0">
                  <a:pos x="T8" y="T9"/>
                </a:cxn>
                <a:cxn ang="0">
                  <a:pos x="T10" y="T11"/>
                </a:cxn>
              </a:cxnLst>
              <a:rect l="0" t="0" r="r" b="b"/>
              <a:pathLst>
                <a:path w="4662" h="4662">
                  <a:moveTo>
                    <a:pt x="2331" y="0"/>
                  </a:moveTo>
                  <a:lnTo>
                    <a:pt x="2331" y="0"/>
                  </a:lnTo>
                  <a:cubicBezTo>
                    <a:pt x="1043" y="0"/>
                    <a:pt x="0" y="1043"/>
                    <a:pt x="0" y="2330"/>
                  </a:cubicBezTo>
                  <a:cubicBezTo>
                    <a:pt x="0" y="3618"/>
                    <a:pt x="1043" y="4662"/>
                    <a:pt x="2331" y="4662"/>
                  </a:cubicBezTo>
                  <a:cubicBezTo>
                    <a:pt x="3618" y="4662"/>
                    <a:pt x="4662" y="3618"/>
                    <a:pt x="4662" y="2330"/>
                  </a:cubicBezTo>
                  <a:cubicBezTo>
                    <a:pt x="4662" y="1043"/>
                    <a:pt x="3618" y="0"/>
                    <a:pt x="2331" y="0"/>
                  </a:cubicBezTo>
                  <a:close/>
                </a:path>
              </a:pathLst>
            </a:custGeom>
            <a:solidFill>
              <a:schemeClr val="accent3"/>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11" name="Freeform 11"/>
            <p:cNvSpPr>
              <a:spLocks noEditPoints="1"/>
            </p:cNvSpPr>
            <p:nvPr/>
          </p:nvSpPr>
          <p:spPr bwMode="auto">
            <a:xfrm>
              <a:off x="2713" y="871"/>
              <a:ext cx="1000" cy="618"/>
            </a:xfrm>
            <a:custGeom>
              <a:avLst/>
              <a:gdLst>
                <a:gd name="T0" fmla="*/ 2205 w 3813"/>
                <a:gd name="T1" fmla="*/ 692 h 2358"/>
                <a:gd name="T2" fmla="*/ 2089 w 3813"/>
                <a:gd name="T3" fmla="*/ 1551 h 2358"/>
                <a:gd name="T4" fmla="*/ 2321 w 3813"/>
                <a:gd name="T5" fmla="*/ 1551 h 2358"/>
                <a:gd name="T6" fmla="*/ 2205 w 3813"/>
                <a:gd name="T7" fmla="*/ 692 h 2358"/>
                <a:gd name="T8" fmla="*/ 2504 w 3813"/>
                <a:gd name="T9" fmla="*/ 427 h 2358"/>
                <a:gd name="T10" fmla="*/ 2388 w 3813"/>
                <a:gd name="T11" fmla="*/ 1816 h 2358"/>
                <a:gd name="T12" fmla="*/ 2620 w 3813"/>
                <a:gd name="T13" fmla="*/ 1816 h 2358"/>
                <a:gd name="T14" fmla="*/ 2504 w 3813"/>
                <a:gd name="T15" fmla="*/ 427 h 2358"/>
                <a:gd name="T16" fmla="*/ 3100 w 3813"/>
                <a:gd name="T17" fmla="*/ 536 h 2358"/>
                <a:gd name="T18" fmla="*/ 2985 w 3813"/>
                <a:gd name="T19" fmla="*/ 1707 h 2358"/>
                <a:gd name="T20" fmla="*/ 3217 w 3813"/>
                <a:gd name="T21" fmla="*/ 1707 h 2358"/>
                <a:gd name="T22" fmla="*/ 3100 w 3813"/>
                <a:gd name="T23" fmla="*/ 536 h 2358"/>
                <a:gd name="T24" fmla="*/ 3399 w 3813"/>
                <a:gd name="T25" fmla="*/ 835 h 2358"/>
                <a:gd name="T26" fmla="*/ 3283 w 3813"/>
                <a:gd name="T27" fmla="*/ 1408 h 2358"/>
                <a:gd name="T28" fmla="*/ 3515 w 3813"/>
                <a:gd name="T29" fmla="*/ 1408 h 2358"/>
                <a:gd name="T30" fmla="*/ 3399 w 3813"/>
                <a:gd name="T31" fmla="*/ 835 h 2358"/>
                <a:gd name="T32" fmla="*/ 1907 w 3813"/>
                <a:gd name="T33" fmla="*/ 941 h 2358"/>
                <a:gd name="T34" fmla="*/ 1791 w 3813"/>
                <a:gd name="T35" fmla="*/ 1302 h 2358"/>
                <a:gd name="T36" fmla="*/ 2023 w 3813"/>
                <a:gd name="T37" fmla="*/ 1302 h 2358"/>
                <a:gd name="T38" fmla="*/ 1907 w 3813"/>
                <a:gd name="T39" fmla="*/ 941 h 2358"/>
                <a:gd name="T40" fmla="*/ 2802 w 3813"/>
                <a:gd name="T41" fmla="*/ 121 h 2358"/>
                <a:gd name="T42" fmla="*/ 2686 w 3813"/>
                <a:gd name="T43" fmla="*/ 2122 h 2358"/>
                <a:gd name="T44" fmla="*/ 2918 w 3813"/>
                <a:gd name="T45" fmla="*/ 2122 h 2358"/>
                <a:gd name="T46" fmla="*/ 2802 w 3813"/>
                <a:gd name="T47" fmla="*/ 121 h 2358"/>
                <a:gd name="T48" fmla="*/ 3697 w 3813"/>
                <a:gd name="T49" fmla="*/ 941 h 2358"/>
                <a:gd name="T50" fmla="*/ 3581 w 3813"/>
                <a:gd name="T51" fmla="*/ 1302 h 2358"/>
                <a:gd name="T52" fmla="*/ 3813 w 3813"/>
                <a:gd name="T53" fmla="*/ 1302 h 2358"/>
                <a:gd name="T54" fmla="*/ 3697 w 3813"/>
                <a:gd name="T55" fmla="*/ 941 h 2358"/>
                <a:gd name="T56" fmla="*/ 414 w 3813"/>
                <a:gd name="T57" fmla="*/ 835 h 2358"/>
                <a:gd name="T58" fmla="*/ 299 w 3813"/>
                <a:gd name="T59" fmla="*/ 1408 h 2358"/>
                <a:gd name="T60" fmla="*/ 530 w 3813"/>
                <a:gd name="T61" fmla="*/ 1408 h 2358"/>
                <a:gd name="T62" fmla="*/ 414 w 3813"/>
                <a:gd name="T63" fmla="*/ 835 h 2358"/>
                <a:gd name="T64" fmla="*/ 1608 w 3813"/>
                <a:gd name="T65" fmla="*/ 692 h 2358"/>
                <a:gd name="T66" fmla="*/ 1492 w 3813"/>
                <a:gd name="T67" fmla="*/ 1551 h 2358"/>
                <a:gd name="T68" fmla="*/ 1724 w 3813"/>
                <a:gd name="T69" fmla="*/ 1551 h 2358"/>
                <a:gd name="T70" fmla="*/ 1608 w 3813"/>
                <a:gd name="T71" fmla="*/ 692 h 2358"/>
                <a:gd name="T72" fmla="*/ 116 w 3813"/>
                <a:gd name="T73" fmla="*/ 941 h 2358"/>
                <a:gd name="T74" fmla="*/ 0 w 3813"/>
                <a:gd name="T75" fmla="*/ 1302 h 2358"/>
                <a:gd name="T76" fmla="*/ 232 w 3813"/>
                <a:gd name="T77" fmla="*/ 1302 h 2358"/>
                <a:gd name="T78" fmla="*/ 116 w 3813"/>
                <a:gd name="T79" fmla="*/ 941 h 2358"/>
                <a:gd name="T80" fmla="*/ 1310 w 3813"/>
                <a:gd name="T81" fmla="*/ 288 h 2358"/>
                <a:gd name="T82" fmla="*/ 1194 w 3813"/>
                <a:gd name="T83" fmla="*/ 1955 h 2358"/>
                <a:gd name="T84" fmla="*/ 1426 w 3813"/>
                <a:gd name="T85" fmla="*/ 1955 h 2358"/>
                <a:gd name="T86" fmla="*/ 1310 w 3813"/>
                <a:gd name="T87" fmla="*/ 288 h 2358"/>
                <a:gd name="T88" fmla="*/ 1011 w 3813"/>
                <a:gd name="T89" fmla="*/ 0 h 2358"/>
                <a:gd name="T90" fmla="*/ 896 w 3813"/>
                <a:gd name="T91" fmla="*/ 2242 h 2358"/>
                <a:gd name="T92" fmla="*/ 1127 w 3813"/>
                <a:gd name="T93" fmla="*/ 2242 h 2358"/>
                <a:gd name="T94" fmla="*/ 1011 w 3813"/>
                <a:gd name="T95" fmla="*/ 0 h 2358"/>
                <a:gd name="T96" fmla="*/ 713 w 3813"/>
                <a:gd name="T97" fmla="*/ 536 h 2358"/>
                <a:gd name="T98" fmla="*/ 597 w 3813"/>
                <a:gd name="T99" fmla="*/ 1707 h 2358"/>
                <a:gd name="T100" fmla="*/ 829 w 3813"/>
                <a:gd name="T101" fmla="*/ 1707 h 2358"/>
                <a:gd name="T102" fmla="*/ 713 w 3813"/>
                <a:gd name="T103" fmla="*/ 536 h 2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13" h="2358">
                  <a:moveTo>
                    <a:pt x="2205" y="692"/>
                  </a:moveTo>
                  <a:lnTo>
                    <a:pt x="2205" y="692"/>
                  </a:lnTo>
                  <a:cubicBezTo>
                    <a:pt x="2141" y="692"/>
                    <a:pt x="2089" y="744"/>
                    <a:pt x="2089" y="808"/>
                  </a:cubicBezTo>
                  <a:lnTo>
                    <a:pt x="2089" y="1551"/>
                  </a:lnTo>
                  <a:cubicBezTo>
                    <a:pt x="2089" y="1615"/>
                    <a:pt x="2141" y="1667"/>
                    <a:pt x="2205" y="1667"/>
                  </a:cubicBezTo>
                  <a:cubicBezTo>
                    <a:pt x="2269" y="1667"/>
                    <a:pt x="2321" y="1615"/>
                    <a:pt x="2321" y="1551"/>
                  </a:cubicBezTo>
                  <a:lnTo>
                    <a:pt x="2321" y="808"/>
                  </a:lnTo>
                  <a:cubicBezTo>
                    <a:pt x="2321" y="744"/>
                    <a:pt x="2269" y="692"/>
                    <a:pt x="2205" y="692"/>
                  </a:cubicBezTo>
                  <a:close/>
                  <a:moveTo>
                    <a:pt x="2504" y="427"/>
                  </a:moveTo>
                  <a:lnTo>
                    <a:pt x="2504" y="427"/>
                  </a:lnTo>
                  <a:cubicBezTo>
                    <a:pt x="2440" y="427"/>
                    <a:pt x="2388" y="479"/>
                    <a:pt x="2388" y="543"/>
                  </a:cubicBezTo>
                  <a:lnTo>
                    <a:pt x="2388" y="1816"/>
                  </a:lnTo>
                  <a:cubicBezTo>
                    <a:pt x="2388" y="1880"/>
                    <a:pt x="2440" y="1932"/>
                    <a:pt x="2504" y="1932"/>
                  </a:cubicBezTo>
                  <a:cubicBezTo>
                    <a:pt x="2568" y="1932"/>
                    <a:pt x="2620" y="1880"/>
                    <a:pt x="2620" y="1816"/>
                  </a:cubicBezTo>
                  <a:lnTo>
                    <a:pt x="2620" y="543"/>
                  </a:lnTo>
                  <a:cubicBezTo>
                    <a:pt x="2620" y="479"/>
                    <a:pt x="2568" y="427"/>
                    <a:pt x="2504" y="427"/>
                  </a:cubicBezTo>
                  <a:close/>
                  <a:moveTo>
                    <a:pt x="3100" y="536"/>
                  </a:moveTo>
                  <a:lnTo>
                    <a:pt x="3100" y="536"/>
                  </a:lnTo>
                  <a:cubicBezTo>
                    <a:pt x="3037" y="536"/>
                    <a:pt x="2985" y="588"/>
                    <a:pt x="2985" y="652"/>
                  </a:cubicBezTo>
                  <a:lnTo>
                    <a:pt x="2985" y="1707"/>
                  </a:lnTo>
                  <a:cubicBezTo>
                    <a:pt x="2985" y="1771"/>
                    <a:pt x="3037" y="1823"/>
                    <a:pt x="3100" y="1823"/>
                  </a:cubicBezTo>
                  <a:cubicBezTo>
                    <a:pt x="3165" y="1823"/>
                    <a:pt x="3217" y="1771"/>
                    <a:pt x="3217" y="1707"/>
                  </a:cubicBezTo>
                  <a:lnTo>
                    <a:pt x="3217" y="652"/>
                  </a:lnTo>
                  <a:cubicBezTo>
                    <a:pt x="3217" y="588"/>
                    <a:pt x="3165" y="536"/>
                    <a:pt x="3100" y="536"/>
                  </a:cubicBezTo>
                  <a:close/>
                  <a:moveTo>
                    <a:pt x="3399" y="835"/>
                  </a:moveTo>
                  <a:lnTo>
                    <a:pt x="3399" y="835"/>
                  </a:lnTo>
                  <a:cubicBezTo>
                    <a:pt x="3335" y="835"/>
                    <a:pt x="3283" y="887"/>
                    <a:pt x="3283" y="951"/>
                  </a:cubicBezTo>
                  <a:lnTo>
                    <a:pt x="3283" y="1408"/>
                  </a:lnTo>
                  <a:cubicBezTo>
                    <a:pt x="3283" y="1472"/>
                    <a:pt x="3335" y="1524"/>
                    <a:pt x="3399" y="1524"/>
                  </a:cubicBezTo>
                  <a:cubicBezTo>
                    <a:pt x="3463" y="1524"/>
                    <a:pt x="3515" y="1472"/>
                    <a:pt x="3515" y="1408"/>
                  </a:cubicBezTo>
                  <a:lnTo>
                    <a:pt x="3515" y="951"/>
                  </a:lnTo>
                  <a:cubicBezTo>
                    <a:pt x="3515" y="887"/>
                    <a:pt x="3463" y="835"/>
                    <a:pt x="3399" y="835"/>
                  </a:cubicBezTo>
                  <a:close/>
                  <a:moveTo>
                    <a:pt x="1907" y="941"/>
                  </a:moveTo>
                  <a:lnTo>
                    <a:pt x="1907" y="941"/>
                  </a:lnTo>
                  <a:cubicBezTo>
                    <a:pt x="1843" y="941"/>
                    <a:pt x="1791" y="993"/>
                    <a:pt x="1791" y="1057"/>
                  </a:cubicBezTo>
                  <a:lnTo>
                    <a:pt x="1791" y="1302"/>
                  </a:lnTo>
                  <a:cubicBezTo>
                    <a:pt x="1791" y="1366"/>
                    <a:pt x="1843" y="1418"/>
                    <a:pt x="1907" y="1418"/>
                  </a:cubicBezTo>
                  <a:cubicBezTo>
                    <a:pt x="1971" y="1418"/>
                    <a:pt x="2023" y="1366"/>
                    <a:pt x="2023" y="1302"/>
                  </a:cubicBezTo>
                  <a:lnTo>
                    <a:pt x="2023" y="1057"/>
                  </a:lnTo>
                  <a:cubicBezTo>
                    <a:pt x="2023" y="993"/>
                    <a:pt x="1971" y="941"/>
                    <a:pt x="1907" y="941"/>
                  </a:cubicBezTo>
                  <a:close/>
                  <a:moveTo>
                    <a:pt x="2802" y="121"/>
                  </a:moveTo>
                  <a:lnTo>
                    <a:pt x="2802" y="121"/>
                  </a:lnTo>
                  <a:cubicBezTo>
                    <a:pt x="2738" y="121"/>
                    <a:pt x="2686" y="173"/>
                    <a:pt x="2686" y="237"/>
                  </a:cubicBezTo>
                  <a:lnTo>
                    <a:pt x="2686" y="2122"/>
                  </a:lnTo>
                  <a:cubicBezTo>
                    <a:pt x="2686" y="2186"/>
                    <a:pt x="2738" y="2238"/>
                    <a:pt x="2802" y="2238"/>
                  </a:cubicBezTo>
                  <a:cubicBezTo>
                    <a:pt x="2866" y="2238"/>
                    <a:pt x="2918" y="2186"/>
                    <a:pt x="2918" y="2122"/>
                  </a:cubicBezTo>
                  <a:lnTo>
                    <a:pt x="2918" y="237"/>
                  </a:lnTo>
                  <a:cubicBezTo>
                    <a:pt x="2918" y="173"/>
                    <a:pt x="2866" y="121"/>
                    <a:pt x="2802" y="121"/>
                  </a:cubicBezTo>
                  <a:close/>
                  <a:moveTo>
                    <a:pt x="3697" y="941"/>
                  </a:moveTo>
                  <a:lnTo>
                    <a:pt x="3697" y="941"/>
                  </a:lnTo>
                  <a:cubicBezTo>
                    <a:pt x="3633" y="941"/>
                    <a:pt x="3581" y="993"/>
                    <a:pt x="3581" y="1057"/>
                  </a:cubicBezTo>
                  <a:lnTo>
                    <a:pt x="3581" y="1302"/>
                  </a:lnTo>
                  <a:cubicBezTo>
                    <a:pt x="3581" y="1366"/>
                    <a:pt x="3633" y="1418"/>
                    <a:pt x="3697" y="1418"/>
                  </a:cubicBezTo>
                  <a:cubicBezTo>
                    <a:pt x="3761" y="1418"/>
                    <a:pt x="3813" y="1366"/>
                    <a:pt x="3813" y="1302"/>
                  </a:cubicBezTo>
                  <a:lnTo>
                    <a:pt x="3813" y="1057"/>
                  </a:lnTo>
                  <a:cubicBezTo>
                    <a:pt x="3813" y="993"/>
                    <a:pt x="3761" y="941"/>
                    <a:pt x="3697" y="941"/>
                  </a:cubicBezTo>
                  <a:close/>
                  <a:moveTo>
                    <a:pt x="414" y="835"/>
                  </a:moveTo>
                  <a:lnTo>
                    <a:pt x="414" y="835"/>
                  </a:lnTo>
                  <a:cubicBezTo>
                    <a:pt x="350" y="835"/>
                    <a:pt x="299" y="887"/>
                    <a:pt x="299" y="951"/>
                  </a:cubicBezTo>
                  <a:lnTo>
                    <a:pt x="299" y="1408"/>
                  </a:lnTo>
                  <a:cubicBezTo>
                    <a:pt x="299" y="1472"/>
                    <a:pt x="350" y="1524"/>
                    <a:pt x="414" y="1524"/>
                  </a:cubicBezTo>
                  <a:cubicBezTo>
                    <a:pt x="478" y="1524"/>
                    <a:pt x="530" y="1472"/>
                    <a:pt x="530" y="1408"/>
                  </a:cubicBezTo>
                  <a:lnTo>
                    <a:pt x="530" y="951"/>
                  </a:lnTo>
                  <a:cubicBezTo>
                    <a:pt x="530" y="887"/>
                    <a:pt x="478" y="835"/>
                    <a:pt x="414" y="835"/>
                  </a:cubicBezTo>
                  <a:close/>
                  <a:moveTo>
                    <a:pt x="1608" y="692"/>
                  </a:moveTo>
                  <a:lnTo>
                    <a:pt x="1608" y="692"/>
                  </a:lnTo>
                  <a:cubicBezTo>
                    <a:pt x="1544" y="692"/>
                    <a:pt x="1492" y="744"/>
                    <a:pt x="1492" y="808"/>
                  </a:cubicBezTo>
                  <a:lnTo>
                    <a:pt x="1492" y="1551"/>
                  </a:lnTo>
                  <a:cubicBezTo>
                    <a:pt x="1492" y="1615"/>
                    <a:pt x="1544" y="1667"/>
                    <a:pt x="1608" y="1667"/>
                  </a:cubicBezTo>
                  <a:cubicBezTo>
                    <a:pt x="1672" y="1667"/>
                    <a:pt x="1724" y="1615"/>
                    <a:pt x="1724" y="1551"/>
                  </a:cubicBezTo>
                  <a:lnTo>
                    <a:pt x="1724" y="808"/>
                  </a:lnTo>
                  <a:cubicBezTo>
                    <a:pt x="1724" y="744"/>
                    <a:pt x="1672" y="692"/>
                    <a:pt x="1608" y="692"/>
                  </a:cubicBezTo>
                  <a:close/>
                  <a:moveTo>
                    <a:pt x="116" y="941"/>
                  </a:moveTo>
                  <a:lnTo>
                    <a:pt x="116" y="941"/>
                  </a:lnTo>
                  <a:cubicBezTo>
                    <a:pt x="52" y="941"/>
                    <a:pt x="0" y="993"/>
                    <a:pt x="0" y="1057"/>
                  </a:cubicBezTo>
                  <a:lnTo>
                    <a:pt x="0" y="1302"/>
                  </a:lnTo>
                  <a:cubicBezTo>
                    <a:pt x="0" y="1366"/>
                    <a:pt x="52" y="1418"/>
                    <a:pt x="116" y="1418"/>
                  </a:cubicBezTo>
                  <a:cubicBezTo>
                    <a:pt x="180" y="1418"/>
                    <a:pt x="232" y="1366"/>
                    <a:pt x="232" y="1302"/>
                  </a:cubicBezTo>
                  <a:lnTo>
                    <a:pt x="232" y="1057"/>
                  </a:lnTo>
                  <a:cubicBezTo>
                    <a:pt x="232" y="993"/>
                    <a:pt x="180" y="941"/>
                    <a:pt x="116" y="941"/>
                  </a:cubicBezTo>
                  <a:close/>
                  <a:moveTo>
                    <a:pt x="1310" y="288"/>
                  </a:moveTo>
                  <a:lnTo>
                    <a:pt x="1310" y="288"/>
                  </a:lnTo>
                  <a:cubicBezTo>
                    <a:pt x="1246" y="288"/>
                    <a:pt x="1194" y="339"/>
                    <a:pt x="1194" y="403"/>
                  </a:cubicBezTo>
                  <a:lnTo>
                    <a:pt x="1194" y="1955"/>
                  </a:lnTo>
                  <a:cubicBezTo>
                    <a:pt x="1194" y="2019"/>
                    <a:pt x="1246" y="2071"/>
                    <a:pt x="1310" y="2071"/>
                  </a:cubicBezTo>
                  <a:cubicBezTo>
                    <a:pt x="1374" y="2071"/>
                    <a:pt x="1426" y="2019"/>
                    <a:pt x="1426" y="1955"/>
                  </a:cubicBezTo>
                  <a:lnTo>
                    <a:pt x="1426" y="403"/>
                  </a:lnTo>
                  <a:cubicBezTo>
                    <a:pt x="1426" y="339"/>
                    <a:pt x="1374" y="288"/>
                    <a:pt x="1310" y="288"/>
                  </a:cubicBezTo>
                  <a:close/>
                  <a:moveTo>
                    <a:pt x="1011" y="0"/>
                  </a:moveTo>
                  <a:lnTo>
                    <a:pt x="1011" y="0"/>
                  </a:lnTo>
                  <a:cubicBezTo>
                    <a:pt x="947" y="0"/>
                    <a:pt x="896" y="52"/>
                    <a:pt x="896" y="116"/>
                  </a:cubicBezTo>
                  <a:lnTo>
                    <a:pt x="896" y="2242"/>
                  </a:lnTo>
                  <a:cubicBezTo>
                    <a:pt x="896" y="2306"/>
                    <a:pt x="947" y="2358"/>
                    <a:pt x="1011" y="2358"/>
                  </a:cubicBezTo>
                  <a:cubicBezTo>
                    <a:pt x="1075" y="2358"/>
                    <a:pt x="1127" y="2306"/>
                    <a:pt x="1127" y="2242"/>
                  </a:cubicBezTo>
                  <a:lnTo>
                    <a:pt x="1127" y="116"/>
                  </a:lnTo>
                  <a:cubicBezTo>
                    <a:pt x="1127" y="52"/>
                    <a:pt x="1075" y="0"/>
                    <a:pt x="1011" y="0"/>
                  </a:cubicBezTo>
                  <a:close/>
                  <a:moveTo>
                    <a:pt x="713" y="536"/>
                  </a:moveTo>
                  <a:lnTo>
                    <a:pt x="713" y="536"/>
                  </a:lnTo>
                  <a:cubicBezTo>
                    <a:pt x="649" y="536"/>
                    <a:pt x="597" y="588"/>
                    <a:pt x="597" y="652"/>
                  </a:cubicBezTo>
                  <a:lnTo>
                    <a:pt x="597" y="1707"/>
                  </a:lnTo>
                  <a:cubicBezTo>
                    <a:pt x="597" y="1771"/>
                    <a:pt x="649" y="1823"/>
                    <a:pt x="713" y="1823"/>
                  </a:cubicBezTo>
                  <a:cubicBezTo>
                    <a:pt x="777" y="1823"/>
                    <a:pt x="829" y="1771"/>
                    <a:pt x="829" y="1707"/>
                  </a:cubicBezTo>
                  <a:lnTo>
                    <a:pt x="829" y="652"/>
                  </a:lnTo>
                  <a:cubicBezTo>
                    <a:pt x="829" y="588"/>
                    <a:pt x="777" y="536"/>
                    <a:pt x="713" y="536"/>
                  </a:cubicBezTo>
                  <a:close/>
                </a:path>
              </a:pathLst>
            </a:custGeom>
            <a:solidFill>
              <a:schemeClr val="bg1"/>
            </a:solidFill>
            <a:ln w="57150">
              <a:no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grpSp>
      <p:grpSp>
        <p:nvGrpSpPr>
          <p:cNvPr id="12" name="Group 14"/>
          <p:cNvGrpSpPr>
            <a:grpSpLocks noChangeAspect="1"/>
          </p:cNvGrpSpPr>
          <p:nvPr/>
        </p:nvGrpSpPr>
        <p:grpSpPr bwMode="auto">
          <a:xfrm>
            <a:off x="1870591" y="2782968"/>
            <a:ext cx="1459540" cy="1459540"/>
            <a:chOff x="1726" y="1097"/>
            <a:chExt cx="1012" cy="1012"/>
          </a:xfrm>
        </p:grpSpPr>
        <p:sp>
          <p:nvSpPr>
            <p:cNvPr id="13" name="Freeform 15"/>
            <p:cNvSpPr>
              <a:spLocks/>
            </p:cNvSpPr>
            <p:nvPr/>
          </p:nvSpPr>
          <p:spPr bwMode="auto">
            <a:xfrm>
              <a:off x="1726" y="1097"/>
              <a:ext cx="1012" cy="1012"/>
            </a:xfrm>
            <a:custGeom>
              <a:avLst/>
              <a:gdLst>
                <a:gd name="T0" fmla="*/ 0 w 5347"/>
                <a:gd name="T1" fmla="*/ 2673 h 5347"/>
                <a:gd name="T2" fmla="*/ 0 w 5347"/>
                <a:gd name="T3" fmla="*/ 2673 h 5347"/>
                <a:gd name="T4" fmla="*/ 2673 w 5347"/>
                <a:gd name="T5" fmla="*/ 0 h 5347"/>
                <a:gd name="T6" fmla="*/ 5347 w 5347"/>
                <a:gd name="T7" fmla="*/ 2673 h 5347"/>
                <a:gd name="T8" fmla="*/ 2673 w 5347"/>
                <a:gd name="T9" fmla="*/ 5347 h 5347"/>
                <a:gd name="T10" fmla="*/ 0 w 5347"/>
                <a:gd name="T11" fmla="*/ 2673 h 5347"/>
              </a:gdLst>
              <a:ahLst/>
              <a:cxnLst>
                <a:cxn ang="0">
                  <a:pos x="T0" y="T1"/>
                </a:cxn>
                <a:cxn ang="0">
                  <a:pos x="T2" y="T3"/>
                </a:cxn>
                <a:cxn ang="0">
                  <a:pos x="T4" y="T5"/>
                </a:cxn>
                <a:cxn ang="0">
                  <a:pos x="T6" y="T7"/>
                </a:cxn>
                <a:cxn ang="0">
                  <a:pos x="T8" y="T9"/>
                </a:cxn>
                <a:cxn ang="0">
                  <a:pos x="T10" y="T11"/>
                </a:cxn>
              </a:cxnLst>
              <a:rect l="0" t="0" r="r" b="b"/>
              <a:pathLst>
                <a:path w="5347" h="5347">
                  <a:moveTo>
                    <a:pt x="0" y="2673"/>
                  </a:moveTo>
                  <a:lnTo>
                    <a:pt x="0" y="2673"/>
                  </a:lnTo>
                  <a:cubicBezTo>
                    <a:pt x="0" y="1196"/>
                    <a:pt x="1196" y="0"/>
                    <a:pt x="2673" y="0"/>
                  </a:cubicBezTo>
                  <a:cubicBezTo>
                    <a:pt x="4150" y="0"/>
                    <a:pt x="5347" y="1196"/>
                    <a:pt x="5347" y="2673"/>
                  </a:cubicBezTo>
                  <a:cubicBezTo>
                    <a:pt x="5347" y="4150"/>
                    <a:pt x="4150" y="5347"/>
                    <a:pt x="2673" y="5347"/>
                  </a:cubicBezTo>
                  <a:cubicBezTo>
                    <a:pt x="1196" y="5347"/>
                    <a:pt x="0" y="4150"/>
                    <a:pt x="0" y="2673"/>
                  </a:cubicBezTo>
                  <a:close/>
                </a:path>
              </a:pathLst>
            </a:custGeom>
            <a:solidFill>
              <a:schemeClr val="accent3"/>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14" name="Freeform 16"/>
            <p:cNvSpPr>
              <a:spLocks noEditPoints="1"/>
            </p:cNvSpPr>
            <p:nvPr/>
          </p:nvSpPr>
          <p:spPr bwMode="auto">
            <a:xfrm>
              <a:off x="1886" y="1413"/>
              <a:ext cx="685" cy="346"/>
            </a:xfrm>
            <a:custGeom>
              <a:avLst/>
              <a:gdLst>
                <a:gd name="T0" fmla="*/ 4042 w 4475"/>
                <a:gd name="T1" fmla="*/ 1513 h 2259"/>
                <a:gd name="T2" fmla="*/ 4042 w 4475"/>
                <a:gd name="T3" fmla="*/ 1513 h 2259"/>
                <a:gd name="T4" fmla="*/ 3853 w 4475"/>
                <a:gd name="T5" fmla="*/ 1328 h 2259"/>
                <a:gd name="T6" fmla="*/ 4042 w 4475"/>
                <a:gd name="T7" fmla="*/ 1143 h 2259"/>
                <a:gd name="T8" fmla="*/ 4231 w 4475"/>
                <a:gd name="T9" fmla="*/ 1328 h 2259"/>
                <a:gd name="T10" fmla="*/ 4042 w 4475"/>
                <a:gd name="T11" fmla="*/ 1513 h 2259"/>
                <a:gd name="T12" fmla="*/ 3661 w 4475"/>
                <a:gd name="T13" fmla="*/ 1051 h 2259"/>
                <a:gd name="T14" fmla="*/ 3661 w 4475"/>
                <a:gd name="T15" fmla="*/ 1051 h 2259"/>
                <a:gd name="T16" fmla="*/ 3472 w 4475"/>
                <a:gd name="T17" fmla="*/ 866 h 2259"/>
                <a:gd name="T18" fmla="*/ 3661 w 4475"/>
                <a:gd name="T19" fmla="*/ 681 h 2259"/>
                <a:gd name="T20" fmla="*/ 3850 w 4475"/>
                <a:gd name="T21" fmla="*/ 866 h 2259"/>
                <a:gd name="T22" fmla="*/ 3661 w 4475"/>
                <a:gd name="T23" fmla="*/ 1051 h 2259"/>
                <a:gd name="T24" fmla="*/ 3634 w 4475"/>
                <a:gd name="T25" fmla="*/ 1921 h 2259"/>
                <a:gd name="T26" fmla="*/ 3634 w 4475"/>
                <a:gd name="T27" fmla="*/ 1921 h 2259"/>
                <a:gd name="T28" fmla="*/ 3445 w 4475"/>
                <a:gd name="T29" fmla="*/ 1736 h 2259"/>
                <a:gd name="T30" fmla="*/ 3634 w 4475"/>
                <a:gd name="T31" fmla="*/ 1551 h 2259"/>
                <a:gd name="T32" fmla="*/ 3823 w 4475"/>
                <a:gd name="T33" fmla="*/ 1736 h 2259"/>
                <a:gd name="T34" fmla="*/ 3634 w 4475"/>
                <a:gd name="T35" fmla="*/ 1921 h 2259"/>
                <a:gd name="T36" fmla="*/ 3214 w 4475"/>
                <a:gd name="T37" fmla="*/ 1490 h 2259"/>
                <a:gd name="T38" fmla="*/ 3214 w 4475"/>
                <a:gd name="T39" fmla="*/ 1490 h 2259"/>
                <a:gd name="T40" fmla="*/ 3025 w 4475"/>
                <a:gd name="T41" fmla="*/ 1306 h 2259"/>
                <a:gd name="T42" fmla="*/ 3214 w 4475"/>
                <a:gd name="T43" fmla="*/ 1121 h 2259"/>
                <a:gd name="T44" fmla="*/ 3403 w 4475"/>
                <a:gd name="T45" fmla="*/ 1306 h 2259"/>
                <a:gd name="T46" fmla="*/ 3214 w 4475"/>
                <a:gd name="T47" fmla="*/ 1490 h 2259"/>
                <a:gd name="T48" fmla="*/ 1432 w 4475"/>
                <a:gd name="T49" fmla="*/ 1310 h 2259"/>
                <a:gd name="T50" fmla="*/ 1432 w 4475"/>
                <a:gd name="T51" fmla="*/ 1310 h 2259"/>
                <a:gd name="T52" fmla="*/ 1036 w 4475"/>
                <a:gd name="T53" fmla="*/ 1310 h 2259"/>
                <a:gd name="T54" fmla="*/ 1036 w 4475"/>
                <a:gd name="T55" fmla="*/ 1697 h 2259"/>
                <a:gd name="T56" fmla="*/ 758 w 4475"/>
                <a:gd name="T57" fmla="*/ 1697 h 2259"/>
                <a:gd name="T58" fmla="*/ 758 w 4475"/>
                <a:gd name="T59" fmla="*/ 1310 h 2259"/>
                <a:gd name="T60" fmla="*/ 404 w 4475"/>
                <a:gd name="T61" fmla="*/ 1310 h 2259"/>
                <a:gd name="T62" fmla="*/ 404 w 4475"/>
                <a:gd name="T63" fmla="*/ 1033 h 2259"/>
                <a:gd name="T64" fmla="*/ 758 w 4475"/>
                <a:gd name="T65" fmla="*/ 1033 h 2259"/>
                <a:gd name="T66" fmla="*/ 758 w 4475"/>
                <a:gd name="T67" fmla="*/ 670 h 2259"/>
                <a:gd name="T68" fmla="*/ 1036 w 4475"/>
                <a:gd name="T69" fmla="*/ 670 h 2259"/>
                <a:gd name="T70" fmla="*/ 1036 w 4475"/>
                <a:gd name="T71" fmla="*/ 1033 h 2259"/>
                <a:gd name="T72" fmla="*/ 1432 w 4475"/>
                <a:gd name="T73" fmla="*/ 1033 h 2259"/>
                <a:gd name="T74" fmla="*/ 1432 w 4475"/>
                <a:gd name="T75" fmla="*/ 1310 h 2259"/>
                <a:gd name="T76" fmla="*/ 3584 w 4475"/>
                <a:gd name="T77" fmla="*/ 179 h 2259"/>
                <a:gd name="T78" fmla="*/ 3584 w 4475"/>
                <a:gd name="T79" fmla="*/ 179 h 2259"/>
                <a:gd name="T80" fmla="*/ 2562 w 4475"/>
                <a:gd name="T81" fmla="*/ 116 h 2259"/>
                <a:gd name="T82" fmla="*/ 2399 w 4475"/>
                <a:gd name="T83" fmla="*/ 0 h 2259"/>
                <a:gd name="T84" fmla="*/ 2076 w 4475"/>
                <a:gd name="T85" fmla="*/ 0 h 2259"/>
                <a:gd name="T86" fmla="*/ 1917 w 4475"/>
                <a:gd name="T87" fmla="*/ 104 h 2259"/>
                <a:gd name="T88" fmla="*/ 617 w 4475"/>
                <a:gd name="T89" fmla="*/ 226 h 2259"/>
                <a:gd name="T90" fmla="*/ 0 w 4475"/>
                <a:gd name="T91" fmla="*/ 1208 h 2259"/>
                <a:gd name="T92" fmla="*/ 922 w 4475"/>
                <a:gd name="T93" fmla="*/ 2249 h 2259"/>
                <a:gd name="T94" fmla="*/ 1767 w 4475"/>
                <a:gd name="T95" fmla="*/ 1622 h 2259"/>
                <a:gd name="T96" fmla="*/ 2703 w 4475"/>
                <a:gd name="T97" fmla="*/ 1617 h 2259"/>
                <a:gd name="T98" fmla="*/ 3555 w 4475"/>
                <a:gd name="T99" fmla="*/ 2259 h 2259"/>
                <a:gd name="T100" fmla="*/ 4475 w 4475"/>
                <a:gd name="T101" fmla="*/ 1219 h 2259"/>
                <a:gd name="T102" fmla="*/ 3584 w 4475"/>
                <a:gd name="T103" fmla="*/ 179 h 2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475" h="2259">
                  <a:moveTo>
                    <a:pt x="4042" y="1513"/>
                  </a:moveTo>
                  <a:lnTo>
                    <a:pt x="4042" y="1513"/>
                  </a:lnTo>
                  <a:cubicBezTo>
                    <a:pt x="3938" y="1513"/>
                    <a:pt x="3853" y="1430"/>
                    <a:pt x="3853" y="1328"/>
                  </a:cubicBezTo>
                  <a:cubicBezTo>
                    <a:pt x="3853" y="1226"/>
                    <a:pt x="3938" y="1143"/>
                    <a:pt x="4042" y="1143"/>
                  </a:cubicBezTo>
                  <a:cubicBezTo>
                    <a:pt x="4147" y="1143"/>
                    <a:pt x="4231" y="1226"/>
                    <a:pt x="4231" y="1328"/>
                  </a:cubicBezTo>
                  <a:cubicBezTo>
                    <a:pt x="4231" y="1430"/>
                    <a:pt x="4147" y="1513"/>
                    <a:pt x="4042" y="1513"/>
                  </a:cubicBezTo>
                  <a:close/>
                  <a:moveTo>
                    <a:pt x="3661" y="1051"/>
                  </a:moveTo>
                  <a:lnTo>
                    <a:pt x="3661" y="1051"/>
                  </a:lnTo>
                  <a:cubicBezTo>
                    <a:pt x="3557" y="1051"/>
                    <a:pt x="3472" y="968"/>
                    <a:pt x="3472" y="866"/>
                  </a:cubicBezTo>
                  <a:cubicBezTo>
                    <a:pt x="3472" y="764"/>
                    <a:pt x="3557" y="681"/>
                    <a:pt x="3661" y="681"/>
                  </a:cubicBezTo>
                  <a:cubicBezTo>
                    <a:pt x="3765" y="681"/>
                    <a:pt x="3850" y="764"/>
                    <a:pt x="3850" y="866"/>
                  </a:cubicBezTo>
                  <a:cubicBezTo>
                    <a:pt x="3850" y="968"/>
                    <a:pt x="3765" y="1051"/>
                    <a:pt x="3661" y="1051"/>
                  </a:cubicBezTo>
                  <a:close/>
                  <a:moveTo>
                    <a:pt x="3634" y="1921"/>
                  </a:moveTo>
                  <a:lnTo>
                    <a:pt x="3634" y="1921"/>
                  </a:lnTo>
                  <a:cubicBezTo>
                    <a:pt x="3530" y="1921"/>
                    <a:pt x="3445" y="1838"/>
                    <a:pt x="3445" y="1736"/>
                  </a:cubicBezTo>
                  <a:cubicBezTo>
                    <a:pt x="3445" y="1634"/>
                    <a:pt x="3530" y="1551"/>
                    <a:pt x="3634" y="1551"/>
                  </a:cubicBezTo>
                  <a:cubicBezTo>
                    <a:pt x="3738" y="1551"/>
                    <a:pt x="3823" y="1634"/>
                    <a:pt x="3823" y="1736"/>
                  </a:cubicBezTo>
                  <a:cubicBezTo>
                    <a:pt x="3823" y="1838"/>
                    <a:pt x="3738" y="1921"/>
                    <a:pt x="3634" y="1921"/>
                  </a:cubicBezTo>
                  <a:close/>
                  <a:moveTo>
                    <a:pt x="3214" y="1490"/>
                  </a:moveTo>
                  <a:lnTo>
                    <a:pt x="3214" y="1490"/>
                  </a:lnTo>
                  <a:cubicBezTo>
                    <a:pt x="3109" y="1490"/>
                    <a:pt x="3025" y="1408"/>
                    <a:pt x="3025" y="1306"/>
                  </a:cubicBezTo>
                  <a:cubicBezTo>
                    <a:pt x="3025" y="1204"/>
                    <a:pt x="3109" y="1121"/>
                    <a:pt x="3214" y="1121"/>
                  </a:cubicBezTo>
                  <a:cubicBezTo>
                    <a:pt x="3318" y="1121"/>
                    <a:pt x="3403" y="1204"/>
                    <a:pt x="3403" y="1306"/>
                  </a:cubicBezTo>
                  <a:cubicBezTo>
                    <a:pt x="3403" y="1408"/>
                    <a:pt x="3318" y="1490"/>
                    <a:pt x="3214" y="1490"/>
                  </a:cubicBezTo>
                  <a:close/>
                  <a:moveTo>
                    <a:pt x="1432" y="1310"/>
                  </a:moveTo>
                  <a:lnTo>
                    <a:pt x="1432" y="1310"/>
                  </a:lnTo>
                  <a:lnTo>
                    <a:pt x="1036" y="1310"/>
                  </a:lnTo>
                  <a:lnTo>
                    <a:pt x="1036" y="1697"/>
                  </a:lnTo>
                  <a:lnTo>
                    <a:pt x="758" y="1697"/>
                  </a:lnTo>
                  <a:lnTo>
                    <a:pt x="758" y="1310"/>
                  </a:lnTo>
                  <a:lnTo>
                    <a:pt x="404" y="1310"/>
                  </a:lnTo>
                  <a:lnTo>
                    <a:pt x="404" y="1033"/>
                  </a:lnTo>
                  <a:lnTo>
                    <a:pt x="758" y="1033"/>
                  </a:lnTo>
                  <a:lnTo>
                    <a:pt x="758" y="670"/>
                  </a:lnTo>
                  <a:lnTo>
                    <a:pt x="1036" y="670"/>
                  </a:lnTo>
                  <a:lnTo>
                    <a:pt x="1036" y="1033"/>
                  </a:lnTo>
                  <a:lnTo>
                    <a:pt x="1432" y="1033"/>
                  </a:lnTo>
                  <a:lnTo>
                    <a:pt x="1432" y="1310"/>
                  </a:lnTo>
                  <a:close/>
                  <a:moveTo>
                    <a:pt x="3584" y="179"/>
                  </a:moveTo>
                  <a:lnTo>
                    <a:pt x="3584" y="179"/>
                  </a:lnTo>
                  <a:cubicBezTo>
                    <a:pt x="3360" y="154"/>
                    <a:pt x="2979" y="130"/>
                    <a:pt x="2562" y="116"/>
                  </a:cubicBezTo>
                  <a:cubicBezTo>
                    <a:pt x="2538" y="49"/>
                    <a:pt x="2475" y="0"/>
                    <a:pt x="2399" y="0"/>
                  </a:cubicBezTo>
                  <a:lnTo>
                    <a:pt x="2076" y="0"/>
                  </a:lnTo>
                  <a:cubicBezTo>
                    <a:pt x="2005" y="0"/>
                    <a:pt x="1943" y="43"/>
                    <a:pt x="1917" y="104"/>
                  </a:cubicBezTo>
                  <a:cubicBezTo>
                    <a:pt x="1300" y="103"/>
                    <a:pt x="740" y="134"/>
                    <a:pt x="617" y="226"/>
                  </a:cubicBezTo>
                  <a:cubicBezTo>
                    <a:pt x="258" y="369"/>
                    <a:pt x="0" y="754"/>
                    <a:pt x="0" y="1208"/>
                  </a:cubicBezTo>
                  <a:cubicBezTo>
                    <a:pt x="0" y="1783"/>
                    <a:pt x="413" y="2249"/>
                    <a:pt x="922" y="2249"/>
                  </a:cubicBezTo>
                  <a:cubicBezTo>
                    <a:pt x="1300" y="2249"/>
                    <a:pt x="1625" y="1991"/>
                    <a:pt x="1767" y="1622"/>
                  </a:cubicBezTo>
                  <a:cubicBezTo>
                    <a:pt x="2028" y="1594"/>
                    <a:pt x="2439" y="1590"/>
                    <a:pt x="2703" y="1617"/>
                  </a:cubicBezTo>
                  <a:cubicBezTo>
                    <a:pt x="2842" y="1994"/>
                    <a:pt x="3171" y="2259"/>
                    <a:pt x="3555" y="2259"/>
                  </a:cubicBezTo>
                  <a:cubicBezTo>
                    <a:pt x="4063" y="2259"/>
                    <a:pt x="4475" y="1794"/>
                    <a:pt x="4475" y="1219"/>
                  </a:cubicBezTo>
                  <a:cubicBezTo>
                    <a:pt x="4475" y="655"/>
                    <a:pt x="4078" y="197"/>
                    <a:pt x="3584" y="179"/>
                  </a:cubicBezTo>
                  <a:close/>
                </a:path>
              </a:pathLst>
            </a:custGeom>
            <a:solidFill>
              <a:schemeClr val="bg1"/>
            </a:solidFill>
            <a:ln w="57150">
              <a:no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grpSp>
      <p:grpSp>
        <p:nvGrpSpPr>
          <p:cNvPr id="15" name="Group 19"/>
          <p:cNvGrpSpPr>
            <a:grpSpLocks noChangeAspect="1"/>
          </p:cNvGrpSpPr>
          <p:nvPr/>
        </p:nvGrpSpPr>
        <p:grpSpPr bwMode="auto">
          <a:xfrm>
            <a:off x="4148901" y="2560842"/>
            <a:ext cx="1742218" cy="1740778"/>
            <a:chOff x="745" y="1793"/>
            <a:chExt cx="1208" cy="1207"/>
          </a:xfrm>
        </p:grpSpPr>
        <p:sp>
          <p:nvSpPr>
            <p:cNvPr id="16" name="Freeform 20"/>
            <p:cNvSpPr>
              <a:spLocks/>
            </p:cNvSpPr>
            <p:nvPr/>
          </p:nvSpPr>
          <p:spPr bwMode="auto">
            <a:xfrm>
              <a:off x="745" y="1793"/>
              <a:ext cx="1208" cy="1207"/>
            </a:xfrm>
            <a:custGeom>
              <a:avLst/>
              <a:gdLst>
                <a:gd name="T0" fmla="*/ 1476 w 2953"/>
                <a:gd name="T1" fmla="*/ 0 h 2952"/>
                <a:gd name="T2" fmla="*/ 1476 w 2953"/>
                <a:gd name="T3" fmla="*/ 0 h 2952"/>
                <a:gd name="T4" fmla="*/ 0 w 2953"/>
                <a:gd name="T5" fmla="*/ 1476 h 2952"/>
                <a:gd name="T6" fmla="*/ 1476 w 2953"/>
                <a:gd name="T7" fmla="*/ 2952 h 2952"/>
                <a:gd name="T8" fmla="*/ 2953 w 2953"/>
                <a:gd name="T9" fmla="*/ 1476 h 2952"/>
                <a:gd name="T10" fmla="*/ 1476 w 2953"/>
                <a:gd name="T11" fmla="*/ 0 h 2952"/>
              </a:gdLst>
              <a:ahLst/>
              <a:cxnLst>
                <a:cxn ang="0">
                  <a:pos x="T0" y="T1"/>
                </a:cxn>
                <a:cxn ang="0">
                  <a:pos x="T2" y="T3"/>
                </a:cxn>
                <a:cxn ang="0">
                  <a:pos x="T4" y="T5"/>
                </a:cxn>
                <a:cxn ang="0">
                  <a:pos x="T6" y="T7"/>
                </a:cxn>
                <a:cxn ang="0">
                  <a:pos x="T8" y="T9"/>
                </a:cxn>
                <a:cxn ang="0">
                  <a:pos x="T10" y="T11"/>
                </a:cxn>
              </a:cxnLst>
              <a:rect l="0" t="0" r="r" b="b"/>
              <a:pathLst>
                <a:path w="2953" h="2952">
                  <a:moveTo>
                    <a:pt x="1476" y="0"/>
                  </a:moveTo>
                  <a:lnTo>
                    <a:pt x="1476" y="0"/>
                  </a:lnTo>
                  <a:cubicBezTo>
                    <a:pt x="661" y="0"/>
                    <a:pt x="0" y="660"/>
                    <a:pt x="0" y="1476"/>
                  </a:cubicBezTo>
                  <a:cubicBezTo>
                    <a:pt x="0" y="2291"/>
                    <a:pt x="661" y="2952"/>
                    <a:pt x="1476" y="2952"/>
                  </a:cubicBezTo>
                  <a:cubicBezTo>
                    <a:pt x="2292" y="2952"/>
                    <a:pt x="2953" y="2291"/>
                    <a:pt x="2953" y="1476"/>
                  </a:cubicBezTo>
                  <a:cubicBezTo>
                    <a:pt x="2953" y="660"/>
                    <a:pt x="2292" y="0"/>
                    <a:pt x="1476" y="0"/>
                  </a:cubicBezTo>
                  <a:close/>
                </a:path>
              </a:pathLst>
            </a:custGeom>
            <a:solidFill>
              <a:schemeClr val="accent4"/>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17" name="Freeform 21"/>
            <p:cNvSpPr>
              <a:spLocks noEditPoints="1"/>
            </p:cNvSpPr>
            <p:nvPr/>
          </p:nvSpPr>
          <p:spPr bwMode="auto">
            <a:xfrm>
              <a:off x="969" y="2130"/>
              <a:ext cx="806" cy="678"/>
            </a:xfrm>
            <a:custGeom>
              <a:avLst/>
              <a:gdLst>
                <a:gd name="T0" fmla="*/ 577 w 1969"/>
                <a:gd name="T1" fmla="*/ 581 h 1660"/>
                <a:gd name="T2" fmla="*/ 477 w 1969"/>
                <a:gd name="T3" fmla="*/ 388 h 1660"/>
                <a:gd name="T4" fmla="*/ 335 w 1969"/>
                <a:gd name="T5" fmla="*/ 422 h 1660"/>
                <a:gd name="T6" fmla="*/ 253 w 1969"/>
                <a:gd name="T7" fmla="*/ 450 h 1660"/>
                <a:gd name="T8" fmla="*/ 381 w 1969"/>
                <a:gd name="T9" fmla="*/ 709 h 1660"/>
                <a:gd name="T10" fmla="*/ 528 w 1969"/>
                <a:gd name="T11" fmla="*/ 671 h 1660"/>
                <a:gd name="T12" fmla="*/ 628 w 1969"/>
                <a:gd name="T13" fmla="*/ 670 h 1660"/>
                <a:gd name="T14" fmla="*/ 668 w 1969"/>
                <a:gd name="T15" fmla="*/ 388 h 1660"/>
                <a:gd name="T16" fmla="*/ 1621 w 1969"/>
                <a:gd name="T17" fmla="*/ 388 h 1660"/>
                <a:gd name="T18" fmla="*/ 1480 w 1969"/>
                <a:gd name="T19" fmla="*/ 423 h 1660"/>
                <a:gd name="T20" fmla="*/ 1384 w 1969"/>
                <a:gd name="T21" fmla="*/ 423 h 1660"/>
                <a:gd name="T22" fmla="*/ 1245 w 1969"/>
                <a:gd name="T23" fmla="*/ 388 h 1660"/>
                <a:gd name="T24" fmla="*/ 1283 w 1969"/>
                <a:gd name="T25" fmla="*/ 670 h 1660"/>
                <a:gd name="T26" fmla="*/ 1382 w 1969"/>
                <a:gd name="T27" fmla="*/ 671 h 1660"/>
                <a:gd name="T28" fmla="*/ 1529 w 1969"/>
                <a:gd name="T29" fmla="*/ 709 h 1660"/>
                <a:gd name="T30" fmla="*/ 1659 w 1969"/>
                <a:gd name="T31" fmla="*/ 447 h 1660"/>
                <a:gd name="T32" fmla="*/ 1102 w 1969"/>
                <a:gd name="T33" fmla="*/ 422 h 1660"/>
                <a:gd name="T34" fmla="*/ 1004 w 1969"/>
                <a:gd name="T35" fmla="*/ 423 h 1660"/>
                <a:gd name="T36" fmla="*/ 908 w 1969"/>
                <a:gd name="T37" fmla="*/ 423 h 1660"/>
                <a:gd name="T38" fmla="*/ 768 w 1969"/>
                <a:gd name="T39" fmla="*/ 388 h 1660"/>
                <a:gd name="T40" fmla="*/ 806 w 1969"/>
                <a:gd name="T41" fmla="*/ 670 h 1660"/>
                <a:gd name="T42" fmla="*/ 905 w 1969"/>
                <a:gd name="T43" fmla="*/ 671 h 1660"/>
                <a:gd name="T44" fmla="*/ 1053 w 1969"/>
                <a:gd name="T45" fmla="*/ 709 h 1660"/>
                <a:gd name="T46" fmla="*/ 1183 w 1969"/>
                <a:gd name="T47" fmla="*/ 447 h 1660"/>
                <a:gd name="T48" fmla="*/ 1102 w 1969"/>
                <a:gd name="T49" fmla="*/ 422 h 1660"/>
                <a:gd name="T50" fmla="*/ 1761 w 1969"/>
                <a:gd name="T51" fmla="*/ 657 h 1660"/>
                <a:gd name="T52" fmla="*/ 1660 w 1969"/>
                <a:gd name="T53" fmla="*/ 656 h 1660"/>
                <a:gd name="T54" fmla="*/ 1486 w 1969"/>
                <a:gd name="T55" fmla="*/ 1183 h 1660"/>
                <a:gd name="T56" fmla="*/ 1485 w 1969"/>
                <a:gd name="T57" fmla="*/ 1194 h 1660"/>
                <a:gd name="T58" fmla="*/ 1479 w 1969"/>
                <a:gd name="T59" fmla="*/ 1530 h 1660"/>
                <a:gd name="T60" fmla="*/ 1359 w 1969"/>
                <a:gd name="T61" fmla="*/ 1596 h 1660"/>
                <a:gd name="T62" fmla="*/ 1049 w 1969"/>
                <a:gd name="T63" fmla="*/ 1444 h 1660"/>
                <a:gd name="T64" fmla="*/ 975 w 1969"/>
                <a:gd name="T65" fmla="*/ 821 h 1660"/>
                <a:gd name="T66" fmla="*/ 1486 w 1969"/>
                <a:gd name="T67" fmla="*/ 1183 h 1660"/>
                <a:gd name="T68" fmla="*/ 1302 w 1969"/>
                <a:gd name="T69" fmla="*/ 968 h 1660"/>
                <a:gd name="T70" fmla="*/ 911 w 1969"/>
                <a:gd name="T71" fmla="*/ 827 h 1660"/>
                <a:gd name="T72" fmla="*/ 129 w 1969"/>
                <a:gd name="T73" fmla="*/ 129 h 1660"/>
                <a:gd name="T74" fmla="*/ 1905 w 1969"/>
                <a:gd name="T75" fmla="*/ 0 h 1660"/>
                <a:gd name="T76" fmla="*/ 0 w 1969"/>
                <a:gd name="T77" fmla="*/ 1032 h 1660"/>
                <a:gd name="T78" fmla="*/ 975 w 1969"/>
                <a:gd name="T79" fmla="*/ 1445 h 1660"/>
                <a:gd name="T80" fmla="*/ 1080 w 1969"/>
                <a:gd name="T81" fmla="*/ 1500 h 1660"/>
                <a:gd name="T82" fmla="*/ 1359 w 1969"/>
                <a:gd name="T83" fmla="*/ 1660 h 1660"/>
                <a:gd name="T84" fmla="*/ 1540 w 1969"/>
                <a:gd name="T85" fmla="*/ 1548 h 1660"/>
                <a:gd name="T86" fmla="*/ 1519 w 1969"/>
                <a:gd name="T87" fmla="*/ 1249 h 1660"/>
                <a:gd name="T88" fmla="*/ 1476 w 1969"/>
                <a:gd name="T89" fmla="*/ 1097 h 1660"/>
                <a:gd name="T90" fmla="*/ 1905 w 1969"/>
                <a:gd name="T91" fmla="*/ 968 h 1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69" h="1660">
                  <a:moveTo>
                    <a:pt x="625" y="422"/>
                  </a:moveTo>
                  <a:lnTo>
                    <a:pt x="625" y="422"/>
                  </a:lnTo>
                  <a:lnTo>
                    <a:pt x="577" y="581"/>
                  </a:lnTo>
                  <a:lnTo>
                    <a:pt x="527" y="423"/>
                  </a:lnTo>
                  <a:cubicBezTo>
                    <a:pt x="521" y="402"/>
                    <a:pt x="504" y="388"/>
                    <a:pt x="482" y="388"/>
                  </a:cubicBezTo>
                  <a:lnTo>
                    <a:pt x="477" y="388"/>
                  </a:lnTo>
                  <a:cubicBezTo>
                    <a:pt x="454" y="388"/>
                    <a:pt x="438" y="402"/>
                    <a:pt x="431" y="423"/>
                  </a:cubicBezTo>
                  <a:lnTo>
                    <a:pt x="382" y="581"/>
                  </a:lnTo>
                  <a:lnTo>
                    <a:pt x="335" y="422"/>
                  </a:lnTo>
                  <a:cubicBezTo>
                    <a:pt x="328" y="402"/>
                    <a:pt x="314" y="388"/>
                    <a:pt x="292" y="388"/>
                  </a:cubicBezTo>
                  <a:cubicBezTo>
                    <a:pt x="265" y="388"/>
                    <a:pt x="249" y="408"/>
                    <a:pt x="249" y="428"/>
                  </a:cubicBezTo>
                  <a:cubicBezTo>
                    <a:pt x="249" y="436"/>
                    <a:pt x="251" y="445"/>
                    <a:pt x="253" y="450"/>
                  </a:cubicBezTo>
                  <a:lnTo>
                    <a:pt x="329" y="670"/>
                  </a:lnTo>
                  <a:cubicBezTo>
                    <a:pt x="339" y="697"/>
                    <a:pt x="357" y="709"/>
                    <a:pt x="378" y="709"/>
                  </a:cubicBezTo>
                  <a:lnTo>
                    <a:pt x="381" y="709"/>
                  </a:lnTo>
                  <a:cubicBezTo>
                    <a:pt x="403" y="709"/>
                    <a:pt x="421" y="697"/>
                    <a:pt x="429" y="671"/>
                  </a:cubicBezTo>
                  <a:lnTo>
                    <a:pt x="479" y="514"/>
                  </a:lnTo>
                  <a:lnTo>
                    <a:pt x="528" y="671"/>
                  </a:lnTo>
                  <a:cubicBezTo>
                    <a:pt x="536" y="697"/>
                    <a:pt x="555" y="709"/>
                    <a:pt x="576" y="709"/>
                  </a:cubicBezTo>
                  <a:lnTo>
                    <a:pt x="579" y="709"/>
                  </a:lnTo>
                  <a:cubicBezTo>
                    <a:pt x="600" y="709"/>
                    <a:pt x="618" y="697"/>
                    <a:pt x="628" y="670"/>
                  </a:cubicBezTo>
                  <a:lnTo>
                    <a:pt x="706" y="447"/>
                  </a:lnTo>
                  <a:cubicBezTo>
                    <a:pt x="707" y="443"/>
                    <a:pt x="709" y="435"/>
                    <a:pt x="709" y="429"/>
                  </a:cubicBezTo>
                  <a:cubicBezTo>
                    <a:pt x="709" y="407"/>
                    <a:pt x="692" y="388"/>
                    <a:pt x="668" y="388"/>
                  </a:cubicBezTo>
                  <a:cubicBezTo>
                    <a:pt x="645" y="388"/>
                    <a:pt x="631" y="403"/>
                    <a:pt x="625" y="422"/>
                  </a:cubicBezTo>
                  <a:close/>
                  <a:moveTo>
                    <a:pt x="1621" y="388"/>
                  </a:moveTo>
                  <a:lnTo>
                    <a:pt x="1621" y="388"/>
                  </a:lnTo>
                  <a:cubicBezTo>
                    <a:pt x="1598" y="388"/>
                    <a:pt x="1584" y="403"/>
                    <a:pt x="1579" y="422"/>
                  </a:cubicBezTo>
                  <a:lnTo>
                    <a:pt x="1530" y="581"/>
                  </a:lnTo>
                  <a:lnTo>
                    <a:pt x="1480" y="423"/>
                  </a:lnTo>
                  <a:cubicBezTo>
                    <a:pt x="1474" y="402"/>
                    <a:pt x="1458" y="388"/>
                    <a:pt x="1435" y="388"/>
                  </a:cubicBezTo>
                  <a:lnTo>
                    <a:pt x="1430" y="388"/>
                  </a:lnTo>
                  <a:cubicBezTo>
                    <a:pt x="1407" y="388"/>
                    <a:pt x="1391" y="402"/>
                    <a:pt x="1384" y="423"/>
                  </a:cubicBezTo>
                  <a:lnTo>
                    <a:pt x="1335" y="581"/>
                  </a:lnTo>
                  <a:lnTo>
                    <a:pt x="1288" y="422"/>
                  </a:lnTo>
                  <a:cubicBezTo>
                    <a:pt x="1281" y="402"/>
                    <a:pt x="1267" y="388"/>
                    <a:pt x="1245" y="388"/>
                  </a:cubicBezTo>
                  <a:cubicBezTo>
                    <a:pt x="1219" y="388"/>
                    <a:pt x="1202" y="408"/>
                    <a:pt x="1202" y="428"/>
                  </a:cubicBezTo>
                  <a:cubicBezTo>
                    <a:pt x="1202" y="436"/>
                    <a:pt x="1205" y="445"/>
                    <a:pt x="1206" y="450"/>
                  </a:cubicBezTo>
                  <a:lnTo>
                    <a:pt x="1283" y="670"/>
                  </a:lnTo>
                  <a:cubicBezTo>
                    <a:pt x="1292" y="697"/>
                    <a:pt x="1310" y="709"/>
                    <a:pt x="1331" y="709"/>
                  </a:cubicBezTo>
                  <a:lnTo>
                    <a:pt x="1334" y="709"/>
                  </a:lnTo>
                  <a:cubicBezTo>
                    <a:pt x="1356" y="709"/>
                    <a:pt x="1374" y="697"/>
                    <a:pt x="1382" y="671"/>
                  </a:cubicBezTo>
                  <a:lnTo>
                    <a:pt x="1432" y="514"/>
                  </a:lnTo>
                  <a:lnTo>
                    <a:pt x="1481" y="671"/>
                  </a:lnTo>
                  <a:cubicBezTo>
                    <a:pt x="1490" y="697"/>
                    <a:pt x="1508" y="709"/>
                    <a:pt x="1529" y="709"/>
                  </a:cubicBezTo>
                  <a:lnTo>
                    <a:pt x="1532" y="709"/>
                  </a:lnTo>
                  <a:cubicBezTo>
                    <a:pt x="1554" y="709"/>
                    <a:pt x="1572" y="697"/>
                    <a:pt x="1581" y="670"/>
                  </a:cubicBezTo>
                  <a:lnTo>
                    <a:pt x="1659" y="447"/>
                  </a:lnTo>
                  <a:cubicBezTo>
                    <a:pt x="1661" y="443"/>
                    <a:pt x="1662" y="435"/>
                    <a:pt x="1662" y="429"/>
                  </a:cubicBezTo>
                  <a:cubicBezTo>
                    <a:pt x="1662" y="407"/>
                    <a:pt x="1646" y="388"/>
                    <a:pt x="1621" y="388"/>
                  </a:cubicBezTo>
                  <a:close/>
                  <a:moveTo>
                    <a:pt x="1102" y="422"/>
                  </a:moveTo>
                  <a:lnTo>
                    <a:pt x="1102" y="422"/>
                  </a:lnTo>
                  <a:lnTo>
                    <a:pt x="1053" y="581"/>
                  </a:lnTo>
                  <a:lnTo>
                    <a:pt x="1004" y="423"/>
                  </a:lnTo>
                  <a:cubicBezTo>
                    <a:pt x="997" y="402"/>
                    <a:pt x="981" y="388"/>
                    <a:pt x="958" y="388"/>
                  </a:cubicBezTo>
                  <a:lnTo>
                    <a:pt x="953" y="388"/>
                  </a:lnTo>
                  <a:cubicBezTo>
                    <a:pt x="930" y="388"/>
                    <a:pt x="914" y="402"/>
                    <a:pt x="908" y="423"/>
                  </a:cubicBezTo>
                  <a:lnTo>
                    <a:pt x="859" y="581"/>
                  </a:lnTo>
                  <a:lnTo>
                    <a:pt x="811" y="422"/>
                  </a:lnTo>
                  <a:cubicBezTo>
                    <a:pt x="805" y="402"/>
                    <a:pt x="790" y="388"/>
                    <a:pt x="768" y="388"/>
                  </a:cubicBezTo>
                  <a:cubicBezTo>
                    <a:pt x="742" y="388"/>
                    <a:pt x="726" y="408"/>
                    <a:pt x="726" y="428"/>
                  </a:cubicBezTo>
                  <a:cubicBezTo>
                    <a:pt x="726" y="436"/>
                    <a:pt x="728" y="445"/>
                    <a:pt x="730" y="450"/>
                  </a:cubicBezTo>
                  <a:lnTo>
                    <a:pt x="806" y="670"/>
                  </a:lnTo>
                  <a:cubicBezTo>
                    <a:pt x="815" y="697"/>
                    <a:pt x="833" y="709"/>
                    <a:pt x="855" y="709"/>
                  </a:cubicBezTo>
                  <a:lnTo>
                    <a:pt x="858" y="709"/>
                  </a:lnTo>
                  <a:cubicBezTo>
                    <a:pt x="879" y="709"/>
                    <a:pt x="897" y="697"/>
                    <a:pt x="905" y="671"/>
                  </a:cubicBezTo>
                  <a:lnTo>
                    <a:pt x="955" y="514"/>
                  </a:lnTo>
                  <a:lnTo>
                    <a:pt x="1005" y="671"/>
                  </a:lnTo>
                  <a:cubicBezTo>
                    <a:pt x="1013" y="697"/>
                    <a:pt x="1031" y="709"/>
                    <a:pt x="1053" y="709"/>
                  </a:cubicBezTo>
                  <a:lnTo>
                    <a:pt x="1056" y="709"/>
                  </a:lnTo>
                  <a:cubicBezTo>
                    <a:pt x="1077" y="709"/>
                    <a:pt x="1095" y="697"/>
                    <a:pt x="1104" y="670"/>
                  </a:cubicBezTo>
                  <a:lnTo>
                    <a:pt x="1183" y="447"/>
                  </a:lnTo>
                  <a:cubicBezTo>
                    <a:pt x="1184" y="443"/>
                    <a:pt x="1186" y="435"/>
                    <a:pt x="1186" y="429"/>
                  </a:cubicBezTo>
                  <a:cubicBezTo>
                    <a:pt x="1186" y="407"/>
                    <a:pt x="1169" y="388"/>
                    <a:pt x="1145" y="388"/>
                  </a:cubicBezTo>
                  <a:cubicBezTo>
                    <a:pt x="1121" y="388"/>
                    <a:pt x="1108" y="403"/>
                    <a:pt x="1102" y="422"/>
                  </a:cubicBezTo>
                  <a:close/>
                  <a:moveTo>
                    <a:pt x="1710" y="707"/>
                  </a:moveTo>
                  <a:lnTo>
                    <a:pt x="1710" y="707"/>
                  </a:lnTo>
                  <a:cubicBezTo>
                    <a:pt x="1739" y="707"/>
                    <a:pt x="1761" y="685"/>
                    <a:pt x="1761" y="657"/>
                  </a:cubicBezTo>
                  <a:lnTo>
                    <a:pt x="1761" y="656"/>
                  </a:lnTo>
                  <a:cubicBezTo>
                    <a:pt x="1761" y="628"/>
                    <a:pt x="1739" y="607"/>
                    <a:pt x="1710" y="607"/>
                  </a:cubicBezTo>
                  <a:cubicBezTo>
                    <a:pt x="1681" y="607"/>
                    <a:pt x="1660" y="628"/>
                    <a:pt x="1660" y="656"/>
                  </a:cubicBezTo>
                  <a:lnTo>
                    <a:pt x="1660" y="657"/>
                  </a:lnTo>
                  <a:cubicBezTo>
                    <a:pt x="1660" y="685"/>
                    <a:pt x="1681" y="707"/>
                    <a:pt x="1710" y="707"/>
                  </a:cubicBezTo>
                  <a:close/>
                  <a:moveTo>
                    <a:pt x="1486" y="1183"/>
                  </a:moveTo>
                  <a:lnTo>
                    <a:pt x="1486" y="1183"/>
                  </a:lnTo>
                  <a:cubicBezTo>
                    <a:pt x="1487" y="1184"/>
                    <a:pt x="1488" y="1187"/>
                    <a:pt x="1488" y="1189"/>
                  </a:cubicBezTo>
                  <a:cubicBezTo>
                    <a:pt x="1488" y="1191"/>
                    <a:pt x="1487" y="1193"/>
                    <a:pt x="1485" y="1194"/>
                  </a:cubicBezTo>
                  <a:lnTo>
                    <a:pt x="1338" y="1284"/>
                  </a:lnTo>
                  <a:lnTo>
                    <a:pt x="1478" y="1525"/>
                  </a:lnTo>
                  <a:cubicBezTo>
                    <a:pt x="1479" y="1527"/>
                    <a:pt x="1479" y="1529"/>
                    <a:pt x="1479" y="1530"/>
                  </a:cubicBezTo>
                  <a:cubicBezTo>
                    <a:pt x="1478" y="1532"/>
                    <a:pt x="1477" y="1533"/>
                    <a:pt x="1475" y="1534"/>
                  </a:cubicBezTo>
                  <a:lnTo>
                    <a:pt x="1362" y="1596"/>
                  </a:lnTo>
                  <a:cubicBezTo>
                    <a:pt x="1361" y="1596"/>
                    <a:pt x="1360" y="1596"/>
                    <a:pt x="1359" y="1596"/>
                  </a:cubicBezTo>
                  <a:cubicBezTo>
                    <a:pt x="1358" y="1596"/>
                    <a:pt x="1355" y="1596"/>
                    <a:pt x="1353" y="1593"/>
                  </a:cubicBezTo>
                  <a:lnTo>
                    <a:pt x="1214" y="1351"/>
                  </a:lnTo>
                  <a:lnTo>
                    <a:pt x="1049" y="1444"/>
                  </a:lnTo>
                  <a:cubicBezTo>
                    <a:pt x="1048" y="1444"/>
                    <a:pt x="1047" y="1445"/>
                    <a:pt x="1042" y="1444"/>
                  </a:cubicBezTo>
                  <a:cubicBezTo>
                    <a:pt x="1041" y="1443"/>
                    <a:pt x="1039" y="1441"/>
                    <a:pt x="1039" y="1439"/>
                  </a:cubicBezTo>
                  <a:lnTo>
                    <a:pt x="975" y="821"/>
                  </a:lnTo>
                  <a:cubicBezTo>
                    <a:pt x="975" y="818"/>
                    <a:pt x="976" y="816"/>
                    <a:pt x="978" y="814"/>
                  </a:cubicBezTo>
                  <a:cubicBezTo>
                    <a:pt x="980" y="813"/>
                    <a:pt x="982" y="813"/>
                    <a:pt x="985" y="815"/>
                  </a:cubicBezTo>
                  <a:lnTo>
                    <a:pt x="1486" y="1183"/>
                  </a:lnTo>
                  <a:close/>
                  <a:moveTo>
                    <a:pt x="1905" y="968"/>
                  </a:moveTo>
                  <a:lnTo>
                    <a:pt x="1905" y="968"/>
                  </a:lnTo>
                  <a:lnTo>
                    <a:pt x="1302" y="968"/>
                  </a:lnTo>
                  <a:lnTo>
                    <a:pt x="1023" y="763"/>
                  </a:lnTo>
                  <a:cubicBezTo>
                    <a:pt x="1001" y="747"/>
                    <a:pt x="970" y="745"/>
                    <a:pt x="946" y="759"/>
                  </a:cubicBezTo>
                  <a:cubicBezTo>
                    <a:pt x="922" y="773"/>
                    <a:pt x="908" y="799"/>
                    <a:pt x="911" y="827"/>
                  </a:cubicBezTo>
                  <a:lnTo>
                    <a:pt x="926" y="968"/>
                  </a:lnTo>
                  <a:lnTo>
                    <a:pt x="129" y="968"/>
                  </a:lnTo>
                  <a:lnTo>
                    <a:pt x="129" y="129"/>
                  </a:lnTo>
                  <a:lnTo>
                    <a:pt x="1905" y="129"/>
                  </a:lnTo>
                  <a:cubicBezTo>
                    <a:pt x="1940" y="129"/>
                    <a:pt x="1969" y="100"/>
                    <a:pt x="1969" y="64"/>
                  </a:cubicBezTo>
                  <a:cubicBezTo>
                    <a:pt x="1969" y="29"/>
                    <a:pt x="1940" y="0"/>
                    <a:pt x="1905" y="0"/>
                  </a:cubicBezTo>
                  <a:lnTo>
                    <a:pt x="64" y="0"/>
                  </a:lnTo>
                  <a:cubicBezTo>
                    <a:pt x="29" y="0"/>
                    <a:pt x="0" y="29"/>
                    <a:pt x="0" y="64"/>
                  </a:cubicBezTo>
                  <a:lnTo>
                    <a:pt x="0" y="1032"/>
                  </a:lnTo>
                  <a:cubicBezTo>
                    <a:pt x="0" y="1068"/>
                    <a:pt x="29" y="1097"/>
                    <a:pt x="64" y="1097"/>
                  </a:cubicBezTo>
                  <a:lnTo>
                    <a:pt x="939" y="1097"/>
                  </a:lnTo>
                  <a:lnTo>
                    <a:pt x="975" y="1445"/>
                  </a:lnTo>
                  <a:cubicBezTo>
                    <a:pt x="978" y="1469"/>
                    <a:pt x="992" y="1490"/>
                    <a:pt x="1013" y="1501"/>
                  </a:cubicBezTo>
                  <a:cubicBezTo>
                    <a:pt x="1023" y="1506"/>
                    <a:pt x="1034" y="1509"/>
                    <a:pt x="1046" y="1509"/>
                  </a:cubicBezTo>
                  <a:cubicBezTo>
                    <a:pt x="1058" y="1509"/>
                    <a:pt x="1070" y="1506"/>
                    <a:pt x="1080" y="1500"/>
                  </a:cubicBezTo>
                  <a:lnTo>
                    <a:pt x="1190" y="1438"/>
                  </a:lnTo>
                  <a:lnTo>
                    <a:pt x="1298" y="1625"/>
                  </a:lnTo>
                  <a:cubicBezTo>
                    <a:pt x="1310" y="1647"/>
                    <a:pt x="1334" y="1660"/>
                    <a:pt x="1359" y="1660"/>
                  </a:cubicBezTo>
                  <a:cubicBezTo>
                    <a:pt x="1371" y="1660"/>
                    <a:pt x="1383" y="1657"/>
                    <a:pt x="1393" y="1652"/>
                  </a:cubicBezTo>
                  <a:lnTo>
                    <a:pt x="1506" y="1591"/>
                  </a:lnTo>
                  <a:cubicBezTo>
                    <a:pt x="1523" y="1582"/>
                    <a:pt x="1535" y="1566"/>
                    <a:pt x="1540" y="1548"/>
                  </a:cubicBezTo>
                  <a:cubicBezTo>
                    <a:pt x="1545" y="1529"/>
                    <a:pt x="1543" y="1510"/>
                    <a:pt x="1534" y="1493"/>
                  </a:cubicBezTo>
                  <a:lnTo>
                    <a:pt x="1425" y="1306"/>
                  </a:lnTo>
                  <a:lnTo>
                    <a:pt x="1519" y="1249"/>
                  </a:lnTo>
                  <a:cubicBezTo>
                    <a:pt x="1539" y="1237"/>
                    <a:pt x="1552" y="1215"/>
                    <a:pt x="1553" y="1192"/>
                  </a:cubicBezTo>
                  <a:cubicBezTo>
                    <a:pt x="1554" y="1168"/>
                    <a:pt x="1543" y="1145"/>
                    <a:pt x="1524" y="1131"/>
                  </a:cubicBezTo>
                  <a:lnTo>
                    <a:pt x="1476" y="1097"/>
                  </a:lnTo>
                  <a:lnTo>
                    <a:pt x="1905" y="1097"/>
                  </a:lnTo>
                  <a:cubicBezTo>
                    <a:pt x="1940" y="1097"/>
                    <a:pt x="1969" y="1068"/>
                    <a:pt x="1969" y="1032"/>
                  </a:cubicBezTo>
                  <a:cubicBezTo>
                    <a:pt x="1969" y="997"/>
                    <a:pt x="1940" y="968"/>
                    <a:pt x="1905" y="968"/>
                  </a:cubicBezTo>
                  <a:close/>
                </a:path>
              </a:pathLst>
            </a:custGeom>
            <a:solidFill>
              <a:schemeClr val="bg1"/>
            </a:solidFill>
            <a:ln w="57150">
              <a:no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grpSp>
      <p:grpSp>
        <p:nvGrpSpPr>
          <p:cNvPr id="18" name="Group 24"/>
          <p:cNvGrpSpPr>
            <a:grpSpLocks noChangeAspect="1"/>
          </p:cNvGrpSpPr>
          <p:nvPr/>
        </p:nvGrpSpPr>
        <p:grpSpPr bwMode="auto">
          <a:xfrm>
            <a:off x="6183456" y="2509664"/>
            <a:ext cx="1458100" cy="1458100"/>
            <a:chOff x="4081" y="1709"/>
            <a:chExt cx="1011" cy="1011"/>
          </a:xfrm>
        </p:grpSpPr>
        <p:sp>
          <p:nvSpPr>
            <p:cNvPr id="19" name="Freeform 25"/>
            <p:cNvSpPr>
              <a:spLocks/>
            </p:cNvSpPr>
            <p:nvPr/>
          </p:nvSpPr>
          <p:spPr bwMode="auto">
            <a:xfrm>
              <a:off x="4081" y="1709"/>
              <a:ext cx="1011" cy="1011"/>
            </a:xfrm>
            <a:custGeom>
              <a:avLst/>
              <a:gdLst>
                <a:gd name="T0" fmla="*/ 0 w 3899"/>
                <a:gd name="T1" fmla="*/ 1949 h 3899"/>
                <a:gd name="T2" fmla="*/ 0 w 3899"/>
                <a:gd name="T3" fmla="*/ 1949 h 3899"/>
                <a:gd name="T4" fmla="*/ 1949 w 3899"/>
                <a:gd name="T5" fmla="*/ 0 h 3899"/>
                <a:gd name="T6" fmla="*/ 3899 w 3899"/>
                <a:gd name="T7" fmla="*/ 1949 h 3899"/>
                <a:gd name="T8" fmla="*/ 1949 w 3899"/>
                <a:gd name="T9" fmla="*/ 3899 h 3899"/>
                <a:gd name="T10" fmla="*/ 0 w 3899"/>
                <a:gd name="T11" fmla="*/ 1949 h 3899"/>
              </a:gdLst>
              <a:ahLst/>
              <a:cxnLst>
                <a:cxn ang="0">
                  <a:pos x="T0" y="T1"/>
                </a:cxn>
                <a:cxn ang="0">
                  <a:pos x="T2" y="T3"/>
                </a:cxn>
                <a:cxn ang="0">
                  <a:pos x="T4" y="T5"/>
                </a:cxn>
                <a:cxn ang="0">
                  <a:pos x="T6" y="T7"/>
                </a:cxn>
                <a:cxn ang="0">
                  <a:pos x="T8" y="T9"/>
                </a:cxn>
                <a:cxn ang="0">
                  <a:pos x="T10" y="T11"/>
                </a:cxn>
              </a:cxnLst>
              <a:rect l="0" t="0" r="r" b="b"/>
              <a:pathLst>
                <a:path w="3899" h="3899">
                  <a:moveTo>
                    <a:pt x="0" y="1949"/>
                  </a:moveTo>
                  <a:lnTo>
                    <a:pt x="0" y="1949"/>
                  </a:lnTo>
                  <a:cubicBezTo>
                    <a:pt x="0" y="872"/>
                    <a:pt x="872" y="0"/>
                    <a:pt x="1949" y="0"/>
                  </a:cubicBezTo>
                  <a:cubicBezTo>
                    <a:pt x="3026" y="0"/>
                    <a:pt x="3899" y="872"/>
                    <a:pt x="3899" y="1949"/>
                  </a:cubicBezTo>
                  <a:cubicBezTo>
                    <a:pt x="3899" y="3026"/>
                    <a:pt x="3026" y="3899"/>
                    <a:pt x="1949" y="3899"/>
                  </a:cubicBezTo>
                  <a:cubicBezTo>
                    <a:pt x="872" y="3899"/>
                    <a:pt x="0" y="3026"/>
                    <a:pt x="0" y="1949"/>
                  </a:cubicBezTo>
                  <a:close/>
                </a:path>
              </a:pathLst>
            </a:cu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20" name="Freeform 26"/>
            <p:cNvSpPr>
              <a:spLocks noEditPoints="1"/>
            </p:cNvSpPr>
            <p:nvPr/>
          </p:nvSpPr>
          <p:spPr bwMode="auto">
            <a:xfrm>
              <a:off x="4329" y="2020"/>
              <a:ext cx="514" cy="435"/>
            </a:xfrm>
            <a:custGeom>
              <a:avLst/>
              <a:gdLst>
                <a:gd name="T0" fmla="*/ 317 w 1982"/>
                <a:gd name="T1" fmla="*/ 1406 h 1677"/>
                <a:gd name="T2" fmla="*/ 1136 w 1982"/>
                <a:gd name="T3" fmla="*/ 1360 h 1677"/>
                <a:gd name="T4" fmla="*/ 317 w 1982"/>
                <a:gd name="T5" fmla="*/ 1314 h 1677"/>
                <a:gd name="T6" fmla="*/ 317 w 1982"/>
                <a:gd name="T7" fmla="*/ 1406 h 1677"/>
                <a:gd name="T8" fmla="*/ 317 w 1982"/>
                <a:gd name="T9" fmla="*/ 959 h 1677"/>
                <a:gd name="T10" fmla="*/ 1730 w 1982"/>
                <a:gd name="T11" fmla="*/ 913 h 1677"/>
                <a:gd name="T12" fmla="*/ 317 w 1982"/>
                <a:gd name="T13" fmla="*/ 867 h 1677"/>
                <a:gd name="T14" fmla="*/ 317 w 1982"/>
                <a:gd name="T15" fmla="*/ 959 h 1677"/>
                <a:gd name="T16" fmla="*/ 1891 w 1982"/>
                <a:gd name="T17" fmla="*/ 298 h 1677"/>
                <a:gd name="T18" fmla="*/ 1668 w 1982"/>
                <a:gd name="T19" fmla="*/ 92 h 1677"/>
                <a:gd name="T20" fmla="*/ 1891 w 1982"/>
                <a:gd name="T21" fmla="*/ 174 h 1677"/>
                <a:gd name="T22" fmla="*/ 1891 w 1982"/>
                <a:gd name="T23" fmla="*/ 590 h 1677"/>
                <a:gd name="T24" fmla="*/ 1648 w 1982"/>
                <a:gd name="T25" fmla="*/ 590 h 1677"/>
                <a:gd name="T26" fmla="*/ 1891 w 1982"/>
                <a:gd name="T27" fmla="*/ 390 h 1677"/>
                <a:gd name="T28" fmla="*/ 1891 w 1982"/>
                <a:gd name="T29" fmla="*/ 1476 h 1677"/>
                <a:gd name="T30" fmla="*/ 1809 w 1982"/>
                <a:gd name="T31" fmla="*/ 1586 h 1677"/>
                <a:gd name="T32" fmla="*/ 92 w 1982"/>
                <a:gd name="T33" fmla="*/ 1476 h 1677"/>
                <a:gd name="T34" fmla="*/ 1891 w 1982"/>
                <a:gd name="T35" fmla="*/ 682 h 1677"/>
                <a:gd name="T36" fmla="*/ 92 w 1982"/>
                <a:gd name="T37" fmla="*/ 390 h 1677"/>
                <a:gd name="T38" fmla="*/ 321 w 1982"/>
                <a:gd name="T39" fmla="*/ 390 h 1677"/>
                <a:gd name="T40" fmla="*/ 92 w 1982"/>
                <a:gd name="T41" fmla="*/ 590 h 1677"/>
                <a:gd name="T42" fmla="*/ 92 w 1982"/>
                <a:gd name="T43" fmla="*/ 174 h 1677"/>
                <a:gd name="T44" fmla="*/ 171 w 1982"/>
                <a:gd name="T45" fmla="*/ 92 h 1677"/>
                <a:gd name="T46" fmla="*/ 92 w 1982"/>
                <a:gd name="T47" fmla="*/ 298 h 1677"/>
                <a:gd name="T48" fmla="*/ 536 w 1982"/>
                <a:gd name="T49" fmla="*/ 390 h 1677"/>
                <a:gd name="T50" fmla="*/ 748 w 1982"/>
                <a:gd name="T51" fmla="*/ 390 h 1677"/>
                <a:gd name="T52" fmla="*/ 367 w 1982"/>
                <a:gd name="T53" fmla="*/ 590 h 1677"/>
                <a:gd name="T54" fmla="*/ 598 w 1982"/>
                <a:gd name="T55" fmla="*/ 92 h 1677"/>
                <a:gd name="T56" fmla="*/ 753 w 1982"/>
                <a:gd name="T57" fmla="*/ 298 h 1677"/>
                <a:gd name="T58" fmla="*/ 387 w 1982"/>
                <a:gd name="T59" fmla="*/ 92 h 1677"/>
                <a:gd name="T60" fmla="*/ 963 w 1982"/>
                <a:gd name="T61" fmla="*/ 390 h 1677"/>
                <a:gd name="T62" fmla="*/ 1175 w 1982"/>
                <a:gd name="T63" fmla="*/ 390 h 1677"/>
                <a:gd name="T64" fmla="*/ 794 w 1982"/>
                <a:gd name="T65" fmla="*/ 590 h 1677"/>
                <a:gd name="T66" fmla="*/ 1025 w 1982"/>
                <a:gd name="T67" fmla="*/ 92 h 1677"/>
                <a:gd name="T68" fmla="*/ 1180 w 1982"/>
                <a:gd name="T69" fmla="*/ 298 h 1677"/>
                <a:gd name="T70" fmla="*/ 814 w 1982"/>
                <a:gd name="T71" fmla="*/ 92 h 1677"/>
                <a:gd name="T72" fmla="*/ 1390 w 1982"/>
                <a:gd name="T73" fmla="*/ 390 h 1677"/>
                <a:gd name="T74" fmla="*/ 1602 w 1982"/>
                <a:gd name="T75" fmla="*/ 390 h 1677"/>
                <a:gd name="T76" fmla="*/ 1221 w 1982"/>
                <a:gd name="T77" fmla="*/ 590 h 1677"/>
                <a:gd name="T78" fmla="*/ 1452 w 1982"/>
                <a:gd name="T79" fmla="*/ 92 h 1677"/>
                <a:gd name="T80" fmla="*/ 1607 w 1982"/>
                <a:gd name="T81" fmla="*/ 298 h 1677"/>
                <a:gd name="T82" fmla="*/ 1241 w 1982"/>
                <a:gd name="T83" fmla="*/ 92 h 1677"/>
                <a:gd name="T84" fmla="*/ 1809 w 1982"/>
                <a:gd name="T85" fmla="*/ 0 h 1677"/>
                <a:gd name="T86" fmla="*/ 174 w 1982"/>
                <a:gd name="T87" fmla="*/ 0 h 1677"/>
                <a:gd name="T88" fmla="*/ 0 w 1982"/>
                <a:gd name="T89" fmla="*/ 1476 h 1677"/>
                <a:gd name="T90" fmla="*/ 1809 w 1982"/>
                <a:gd name="T91" fmla="*/ 1677 h 1677"/>
                <a:gd name="T92" fmla="*/ 1982 w 1982"/>
                <a:gd name="T93" fmla="*/ 174 h 1677"/>
                <a:gd name="T94" fmla="*/ 317 w 1982"/>
                <a:gd name="T95" fmla="*/ 1182 h 1677"/>
                <a:gd name="T96" fmla="*/ 1566 w 1982"/>
                <a:gd name="T97" fmla="*/ 1182 h 1677"/>
                <a:gd name="T98" fmla="*/ 1566 w 1982"/>
                <a:gd name="T99" fmla="*/ 1091 h 1677"/>
                <a:gd name="T100" fmla="*/ 271 w 1982"/>
                <a:gd name="T101" fmla="*/ 1136 h 1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82" h="1677">
                  <a:moveTo>
                    <a:pt x="317" y="1406"/>
                  </a:moveTo>
                  <a:lnTo>
                    <a:pt x="317" y="1406"/>
                  </a:lnTo>
                  <a:lnTo>
                    <a:pt x="1091" y="1406"/>
                  </a:lnTo>
                  <a:cubicBezTo>
                    <a:pt x="1116" y="1406"/>
                    <a:pt x="1136" y="1385"/>
                    <a:pt x="1136" y="1360"/>
                  </a:cubicBezTo>
                  <a:cubicBezTo>
                    <a:pt x="1136" y="1335"/>
                    <a:pt x="1116" y="1314"/>
                    <a:pt x="1091" y="1314"/>
                  </a:cubicBezTo>
                  <a:lnTo>
                    <a:pt x="317" y="1314"/>
                  </a:lnTo>
                  <a:cubicBezTo>
                    <a:pt x="291" y="1314"/>
                    <a:pt x="271" y="1335"/>
                    <a:pt x="271" y="1360"/>
                  </a:cubicBezTo>
                  <a:cubicBezTo>
                    <a:pt x="271" y="1385"/>
                    <a:pt x="291" y="1406"/>
                    <a:pt x="317" y="1406"/>
                  </a:cubicBezTo>
                  <a:close/>
                  <a:moveTo>
                    <a:pt x="317" y="959"/>
                  </a:moveTo>
                  <a:lnTo>
                    <a:pt x="317" y="959"/>
                  </a:lnTo>
                  <a:lnTo>
                    <a:pt x="1685" y="959"/>
                  </a:lnTo>
                  <a:cubicBezTo>
                    <a:pt x="1710" y="959"/>
                    <a:pt x="1730" y="938"/>
                    <a:pt x="1730" y="913"/>
                  </a:cubicBezTo>
                  <a:cubicBezTo>
                    <a:pt x="1730" y="888"/>
                    <a:pt x="1710" y="867"/>
                    <a:pt x="1685" y="867"/>
                  </a:cubicBezTo>
                  <a:lnTo>
                    <a:pt x="317" y="867"/>
                  </a:lnTo>
                  <a:cubicBezTo>
                    <a:pt x="291" y="867"/>
                    <a:pt x="271" y="888"/>
                    <a:pt x="271" y="913"/>
                  </a:cubicBezTo>
                  <a:cubicBezTo>
                    <a:pt x="271" y="938"/>
                    <a:pt x="291" y="959"/>
                    <a:pt x="317" y="959"/>
                  </a:cubicBezTo>
                  <a:close/>
                  <a:moveTo>
                    <a:pt x="1891" y="298"/>
                  </a:moveTo>
                  <a:lnTo>
                    <a:pt x="1891" y="298"/>
                  </a:lnTo>
                  <a:lnTo>
                    <a:pt x="1822" y="298"/>
                  </a:lnTo>
                  <a:lnTo>
                    <a:pt x="1668" y="92"/>
                  </a:lnTo>
                  <a:lnTo>
                    <a:pt x="1809" y="92"/>
                  </a:lnTo>
                  <a:cubicBezTo>
                    <a:pt x="1854" y="92"/>
                    <a:pt x="1891" y="129"/>
                    <a:pt x="1891" y="174"/>
                  </a:cubicBezTo>
                  <a:lnTo>
                    <a:pt x="1891" y="298"/>
                  </a:lnTo>
                  <a:close/>
                  <a:moveTo>
                    <a:pt x="1891" y="590"/>
                  </a:moveTo>
                  <a:lnTo>
                    <a:pt x="1891" y="590"/>
                  </a:lnTo>
                  <a:lnTo>
                    <a:pt x="1648" y="590"/>
                  </a:lnTo>
                  <a:lnTo>
                    <a:pt x="1817" y="390"/>
                  </a:lnTo>
                  <a:lnTo>
                    <a:pt x="1891" y="390"/>
                  </a:lnTo>
                  <a:lnTo>
                    <a:pt x="1891" y="590"/>
                  </a:lnTo>
                  <a:close/>
                  <a:moveTo>
                    <a:pt x="1891" y="1476"/>
                  </a:moveTo>
                  <a:lnTo>
                    <a:pt x="1891" y="1476"/>
                  </a:lnTo>
                  <a:cubicBezTo>
                    <a:pt x="1891" y="1574"/>
                    <a:pt x="1847" y="1586"/>
                    <a:pt x="1809" y="1586"/>
                  </a:cubicBezTo>
                  <a:lnTo>
                    <a:pt x="174" y="1586"/>
                  </a:lnTo>
                  <a:cubicBezTo>
                    <a:pt x="136" y="1586"/>
                    <a:pt x="92" y="1574"/>
                    <a:pt x="92" y="1476"/>
                  </a:cubicBezTo>
                  <a:lnTo>
                    <a:pt x="92" y="682"/>
                  </a:lnTo>
                  <a:lnTo>
                    <a:pt x="1891" y="682"/>
                  </a:lnTo>
                  <a:lnTo>
                    <a:pt x="1891" y="1476"/>
                  </a:lnTo>
                  <a:close/>
                  <a:moveTo>
                    <a:pt x="92" y="390"/>
                  </a:moveTo>
                  <a:lnTo>
                    <a:pt x="92" y="390"/>
                  </a:lnTo>
                  <a:lnTo>
                    <a:pt x="321" y="390"/>
                  </a:lnTo>
                  <a:lnTo>
                    <a:pt x="152" y="590"/>
                  </a:lnTo>
                  <a:lnTo>
                    <a:pt x="92" y="590"/>
                  </a:lnTo>
                  <a:lnTo>
                    <a:pt x="92" y="390"/>
                  </a:lnTo>
                  <a:close/>
                  <a:moveTo>
                    <a:pt x="92" y="174"/>
                  </a:moveTo>
                  <a:lnTo>
                    <a:pt x="92" y="174"/>
                  </a:lnTo>
                  <a:cubicBezTo>
                    <a:pt x="92" y="130"/>
                    <a:pt x="127" y="93"/>
                    <a:pt x="171" y="92"/>
                  </a:cubicBezTo>
                  <a:lnTo>
                    <a:pt x="326" y="298"/>
                  </a:lnTo>
                  <a:lnTo>
                    <a:pt x="92" y="298"/>
                  </a:lnTo>
                  <a:lnTo>
                    <a:pt x="92" y="174"/>
                  </a:lnTo>
                  <a:close/>
                  <a:moveTo>
                    <a:pt x="536" y="390"/>
                  </a:moveTo>
                  <a:lnTo>
                    <a:pt x="536" y="390"/>
                  </a:lnTo>
                  <a:lnTo>
                    <a:pt x="748" y="390"/>
                  </a:lnTo>
                  <a:lnTo>
                    <a:pt x="579" y="590"/>
                  </a:lnTo>
                  <a:lnTo>
                    <a:pt x="367" y="590"/>
                  </a:lnTo>
                  <a:lnTo>
                    <a:pt x="536" y="390"/>
                  </a:lnTo>
                  <a:close/>
                  <a:moveTo>
                    <a:pt x="598" y="92"/>
                  </a:moveTo>
                  <a:lnTo>
                    <a:pt x="598" y="92"/>
                  </a:lnTo>
                  <a:lnTo>
                    <a:pt x="753" y="298"/>
                  </a:lnTo>
                  <a:lnTo>
                    <a:pt x="541" y="298"/>
                  </a:lnTo>
                  <a:lnTo>
                    <a:pt x="387" y="92"/>
                  </a:lnTo>
                  <a:lnTo>
                    <a:pt x="598" y="92"/>
                  </a:lnTo>
                  <a:close/>
                  <a:moveTo>
                    <a:pt x="963" y="390"/>
                  </a:moveTo>
                  <a:lnTo>
                    <a:pt x="963" y="390"/>
                  </a:lnTo>
                  <a:lnTo>
                    <a:pt x="1175" y="390"/>
                  </a:lnTo>
                  <a:lnTo>
                    <a:pt x="1006" y="590"/>
                  </a:lnTo>
                  <a:lnTo>
                    <a:pt x="794" y="590"/>
                  </a:lnTo>
                  <a:lnTo>
                    <a:pt x="963" y="390"/>
                  </a:lnTo>
                  <a:close/>
                  <a:moveTo>
                    <a:pt x="1025" y="92"/>
                  </a:moveTo>
                  <a:lnTo>
                    <a:pt x="1025" y="92"/>
                  </a:lnTo>
                  <a:lnTo>
                    <a:pt x="1180" y="298"/>
                  </a:lnTo>
                  <a:lnTo>
                    <a:pt x="968" y="298"/>
                  </a:lnTo>
                  <a:lnTo>
                    <a:pt x="814" y="92"/>
                  </a:lnTo>
                  <a:lnTo>
                    <a:pt x="1025" y="92"/>
                  </a:lnTo>
                  <a:close/>
                  <a:moveTo>
                    <a:pt x="1390" y="390"/>
                  </a:moveTo>
                  <a:lnTo>
                    <a:pt x="1390" y="390"/>
                  </a:lnTo>
                  <a:lnTo>
                    <a:pt x="1602" y="390"/>
                  </a:lnTo>
                  <a:lnTo>
                    <a:pt x="1433" y="590"/>
                  </a:lnTo>
                  <a:lnTo>
                    <a:pt x="1221" y="590"/>
                  </a:lnTo>
                  <a:lnTo>
                    <a:pt x="1390" y="390"/>
                  </a:lnTo>
                  <a:close/>
                  <a:moveTo>
                    <a:pt x="1452" y="92"/>
                  </a:moveTo>
                  <a:lnTo>
                    <a:pt x="1452" y="92"/>
                  </a:lnTo>
                  <a:lnTo>
                    <a:pt x="1607" y="298"/>
                  </a:lnTo>
                  <a:lnTo>
                    <a:pt x="1395" y="298"/>
                  </a:lnTo>
                  <a:lnTo>
                    <a:pt x="1241" y="92"/>
                  </a:lnTo>
                  <a:lnTo>
                    <a:pt x="1452" y="92"/>
                  </a:lnTo>
                  <a:close/>
                  <a:moveTo>
                    <a:pt x="1809" y="0"/>
                  </a:moveTo>
                  <a:lnTo>
                    <a:pt x="1809" y="0"/>
                  </a:lnTo>
                  <a:lnTo>
                    <a:pt x="174" y="0"/>
                  </a:lnTo>
                  <a:cubicBezTo>
                    <a:pt x="78" y="0"/>
                    <a:pt x="0" y="78"/>
                    <a:pt x="0" y="174"/>
                  </a:cubicBezTo>
                  <a:lnTo>
                    <a:pt x="0" y="1476"/>
                  </a:lnTo>
                  <a:cubicBezTo>
                    <a:pt x="0" y="1602"/>
                    <a:pt x="65" y="1677"/>
                    <a:pt x="174" y="1677"/>
                  </a:cubicBezTo>
                  <a:lnTo>
                    <a:pt x="1809" y="1677"/>
                  </a:lnTo>
                  <a:cubicBezTo>
                    <a:pt x="1917" y="1677"/>
                    <a:pt x="1982" y="1602"/>
                    <a:pt x="1982" y="1476"/>
                  </a:cubicBezTo>
                  <a:lnTo>
                    <a:pt x="1982" y="174"/>
                  </a:lnTo>
                  <a:cubicBezTo>
                    <a:pt x="1982" y="78"/>
                    <a:pt x="1904" y="0"/>
                    <a:pt x="1809" y="0"/>
                  </a:cubicBezTo>
                  <a:close/>
                  <a:moveTo>
                    <a:pt x="317" y="1182"/>
                  </a:moveTo>
                  <a:lnTo>
                    <a:pt x="317" y="1182"/>
                  </a:lnTo>
                  <a:lnTo>
                    <a:pt x="1566" y="1182"/>
                  </a:lnTo>
                  <a:cubicBezTo>
                    <a:pt x="1591" y="1182"/>
                    <a:pt x="1612" y="1162"/>
                    <a:pt x="1612" y="1136"/>
                  </a:cubicBezTo>
                  <a:cubicBezTo>
                    <a:pt x="1612" y="1111"/>
                    <a:pt x="1591" y="1091"/>
                    <a:pt x="1566" y="1091"/>
                  </a:cubicBezTo>
                  <a:lnTo>
                    <a:pt x="317" y="1091"/>
                  </a:lnTo>
                  <a:cubicBezTo>
                    <a:pt x="291" y="1091"/>
                    <a:pt x="271" y="1111"/>
                    <a:pt x="271" y="1136"/>
                  </a:cubicBezTo>
                  <a:cubicBezTo>
                    <a:pt x="271" y="1162"/>
                    <a:pt x="291" y="1182"/>
                    <a:pt x="317" y="1182"/>
                  </a:cubicBezTo>
                  <a:close/>
                </a:path>
              </a:pathLst>
            </a:custGeom>
            <a:solidFill>
              <a:schemeClr val="bg1"/>
            </a:solidFill>
            <a:ln w="57150">
              <a:no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grpSp>
      <p:sp>
        <p:nvSpPr>
          <p:cNvPr id="25" name="Text Placeholder 38"/>
          <p:cNvSpPr txBox="1">
            <a:spLocks/>
          </p:cNvSpPr>
          <p:nvPr/>
        </p:nvSpPr>
        <p:spPr>
          <a:xfrm>
            <a:off x="453044" y="896791"/>
            <a:ext cx="1764602" cy="595548"/>
          </a:xfrm>
          <a:prstGeom prst="rect">
            <a:avLst/>
          </a:prstGeom>
        </p:spPr>
        <p:txBody>
          <a:bodyPr wrap="square" anchor="b" anchorCtr="0">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36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96%</a:t>
            </a:r>
            <a:endParaRPr lang="en-US" sz="3600" spc="-15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p:txBody>
      </p:sp>
      <p:sp>
        <p:nvSpPr>
          <p:cNvPr id="26" name="Text Placeholder 65"/>
          <p:cNvSpPr txBox="1">
            <a:spLocks/>
          </p:cNvSpPr>
          <p:nvPr/>
        </p:nvSpPr>
        <p:spPr>
          <a:xfrm>
            <a:off x="453044" y="1340528"/>
            <a:ext cx="1764602" cy="288028"/>
          </a:xfrm>
          <a:prstGeom prst="rect">
            <a:avLst/>
          </a:prstGeom>
        </p:spPr>
        <p:txBody>
          <a:bodyPr>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社交平台多媒体</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Text Placeholder 38"/>
          <p:cNvSpPr txBox="1">
            <a:spLocks/>
          </p:cNvSpPr>
          <p:nvPr/>
        </p:nvSpPr>
        <p:spPr>
          <a:xfrm>
            <a:off x="6058357" y="4193987"/>
            <a:ext cx="1764602" cy="595548"/>
          </a:xfrm>
          <a:prstGeom prst="rect">
            <a:avLst/>
          </a:prstGeom>
        </p:spPr>
        <p:txBody>
          <a:bodyPr wrap="square" anchor="b" anchorCtr="0">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36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74%</a:t>
            </a:r>
            <a:endParaRPr lang="en-US" sz="3600" spc="-15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p:txBody>
      </p:sp>
      <p:sp>
        <p:nvSpPr>
          <p:cNvPr id="29" name="Text Placeholder 65"/>
          <p:cNvSpPr txBox="1">
            <a:spLocks/>
          </p:cNvSpPr>
          <p:nvPr/>
        </p:nvSpPr>
        <p:spPr>
          <a:xfrm>
            <a:off x="6058356" y="4637724"/>
            <a:ext cx="1764602" cy="288028"/>
          </a:xfrm>
          <a:prstGeom prst="rect">
            <a:avLst/>
          </a:prstGeom>
        </p:spPr>
        <p:txBody>
          <a:bodyPr>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搜索引擎</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Text Placeholder 38"/>
          <p:cNvSpPr txBox="1">
            <a:spLocks/>
          </p:cNvSpPr>
          <p:nvPr/>
        </p:nvSpPr>
        <p:spPr>
          <a:xfrm>
            <a:off x="457012" y="2550245"/>
            <a:ext cx="1175793" cy="595548"/>
          </a:xfrm>
          <a:prstGeom prst="rect">
            <a:avLst/>
          </a:prstGeom>
        </p:spPr>
        <p:txBody>
          <a:bodyPr wrap="square" anchor="b" anchorCtr="0">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36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69%</a:t>
            </a:r>
            <a:endParaRPr lang="en-US" sz="3600" spc="-15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p:txBody>
      </p:sp>
      <p:sp>
        <p:nvSpPr>
          <p:cNvPr id="36" name="Text Placeholder 65"/>
          <p:cNvSpPr txBox="1">
            <a:spLocks/>
          </p:cNvSpPr>
          <p:nvPr/>
        </p:nvSpPr>
        <p:spPr>
          <a:xfrm>
            <a:off x="457012" y="2993982"/>
            <a:ext cx="1175793" cy="288028"/>
          </a:xfrm>
          <a:prstGeom prst="rect">
            <a:avLst/>
          </a:prstGeom>
        </p:spPr>
        <p:txBody>
          <a:bodyPr wrap="square">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娱乐游戏</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Text Placeholder 38"/>
          <p:cNvSpPr txBox="1">
            <a:spLocks/>
          </p:cNvSpPr>
          <p:nvPr/>
        </p:nvSpPr>
        <p:spPr>
          <a:xfrm>
            <a:off x="6868203" y="917431"/>
            <a:ext cx="1764602" cy="595548"/>
          </a:xfrm>
          <a:prstGeom prst="rect">
            <a:avLst/>
          </a:prstGeom>
        </p:spPr>
        <p:txBody>
          <a:bodyPr wrap="square" anchor="b" anchorCtr="0">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36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83%</a:t>
            </a:r>
            <a:endParaRPr lang="en-US" sz="3600" spc="-15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p:txBody>
      </p:sp>
      <p:sp>
        <p:nvSpPr>
          <p:cNvPr id="39" name="Text Placeholder 65"/>
          <p:cNvSpPr txBox="1">
            <a:spLocks/>
          </p:cNvSpPr>
          <p:nvPr/>
        </p:nvSpPr>
        <p:spPr>
          <a:xfrm>
            <a:off x="6868203" y="1361168"/>
            <a:ext cx="1764602" cy="288028"/>
          </a:xfrm>
          <a:prstGeom prst="rect">
            <a:avLst/>
          </a:prstGeom>
        </p:spPr>
        <p:txBody>
          <a:bodyPr>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音乐</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Text Placeholder 38"/>
          <p:cNvSpPr txBox="1">
            <a:spLocks/>
          </p:cNvSpPr>
          <p:nvPr/>
        </p:nvSpPr>
        <p:spPr>
          <a:xfrm>
            <a:off x="7579229" y="1968155"/>
            <a:ext cx="1174246" cy="595548"/>
          </a:xfrm>
          <a:prstGeom prst="rect">
            <a:avLst/>
          </a:prstGeom>
        </p:spPr>
        <p:txBody>
          <a:bodyPr wrap="square" anchor="b" anchorCtr="0">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36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61%</a:t>
            </a:r>
            <a:endParaRPr lang="en-US" sz="3600" spc="-15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p:txBody>
      </p:sp>
      <p:sp>
        <p:nvSpPr>
          <p:cNvPr id="44" name="Text Placeholder 65"/>
          <p:cNvSpPr txBox="1">
            <a:spLocks/>
          </p:cNvSpPr>
          <p:nvPr/>
        </p:nvSpPr>
        <p:spPr>
          <a:xfrm>
            <a:off x="7579229" y="2411892"/>
            <a:ext cx="1174246" cy="288028"/>
          </a:xfrm>
          <a:prstGeom prst="rect">
            <a:avLst/>
          </a:prstGeom>
        </p:spPr>
        <p:txBody>
          <a:bodyPr wrap="square">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视频</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615093322"/>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500"/>
                                        <p:tgtEl>
                                          <p:spTgt spid="3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500"/>
                                        <p:tgtEl>
                                          <p:spTgt spid="3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500"/>
                                        <p:tgtEl>
                                          <p:spTgt spid="37"/>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500"/>
                                        <p:tgtEl>
                                          <p:spTgt spid="27"/>
                                        </p:tgtEl>
                                      </p:cBhvr>
                                    </p:animEffect>
                                  </p:childTnLst>
                                </p:cTn>
                              </p:par>
                              <p:par>
                                <p:cTn id="42" presetID="10" presetClass="entr" presetSubtype="0"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500"/>
                                        <p:tgtEl>
                                          <p:spTgt spid="12"/>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500"/>
                                        <p:tgtEl>
                                          <p:spTgt spid="3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500"/>
                                        <p:tgtEl>
                                          <p:spTgt spid="3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fade">
                                      <p:cBhvr>
                                        <p:cTn id="58" dur="500"/>
                                        <p:tgtEl>
                                          <p:spTgt spid="36"/>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500"/>
                                        <p:tgtEl>
                                          <p:spTgt spid="18"/>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42"/>
                                        </p:tgtEl>
                                        <p:attrNameLst>
                                          <p:attrName>style.visibility</p:attrName>
                                        </p:attrNameLst>
                                      </p:cBhvr>
                                      <p:to>
                                        <p:strVal val="visible"/>
                                      </p:to>
                                    </p:set>
                                    <p:animEffect transition="in" filter="fade">
                                      <p:cBhvr>
                                        <p:cTn id="66" dur="500"/>
                                        <p:tgtEl>
                                          <p:spTgt spid="42"/>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43"/>
                                        </p:tgtEl>
                                        <p:attrNameLst>
                                          <p:attrName>style.visibility</p:attrName>
                                        </p:attrNameLst>
                                      </p:cBhvr>
                                      <p:to>
                                        <p:strVal val="visible"/>
                                      </p:to>
                                    </p:set>
                                    <p:animEffect transition="in" filter="fade">
                                      <p:cBhvr>
                                        <p:cTn id="69" dur="500"/>
                                        <p:tgtEl>
                                          <p:spTgt spid="43"/>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44"/>
                                        </p:tgtEl>
                                        <p:attrNameLst>
                                          <p:attrName>style.visibility</p:attrName>
                                        </p:attrNameLst>
                                      </p:cBhvr>
                                      <p:to>
                                        <p:strVal val="visible"/>
                                      </p:to>
                                    </p:set>
                                    <p:animEffect transition="in" filter="fade">
                                      <p:cBhvr>
                                        <p:cTn id="7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7" grpId="0" animBg="1"/>
      <p:bldP spid="30" grpId="0" animBg="1"/>
      <p:bldP spid="37" grpId="0" animBg="1"/>
      <p:bldP spid="42" grpId="0" animBg="1"/>
      <p:bldP spid="25" grpId="0"/>
      <p:bldP spid="26" grpId="0"/>
      <p:bldP spid="28" grpId="0"/>
      <p:bldP spid="29" grpId="0"/>
      <p:bldP spid="35" grpId="0"/>
      <p:bldP spid="36" grpId="0"/>
      <p:bldP spid="38" grpId="0"/>
      <p:bldP spid="39" grpId="0"/>
      <p:bldP spid="43" grpId="0"/>
      <p:bldP spid="4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9" name="Image 12" descr="Divider Right.png"/>
          <p:cNvPicPr>
            <a:picLocks noChangeAspect="1"/>
          </p:cNvPicPr>
          <p:nvPr/>
        </p:nvPicPr>
        <p:blipFill>
          <a:blip r:embed="rId2" cstate="print"/>
          <a:stretch>
            <a:fillRect/>
          </a:stretch>
        </p:blipFill>
        <p:spPr>
          <a:xfrm flipH="1">
            <a:off x="2267744" y="457546"/>
            <a:ext cx="1523362" cy="52721"/>
          </a:xfrm>
          <a:prstGeom prst="rect">
            <a:avLst/>
          </a:prstGeom>
        </p:spPr>
      </p:pic>
      <p:sp>
        <p:nvSpPr>
          <p:cNvPr id="10"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11" name="Image 12" descr="Divider Right.png"/>
          <p:cNvPicPr>
            <a:picLocks noChangeAspect="1"/>
          </p:cNvPicPr>
          <p:nvPr/>
        </p:nvPicPr>
        <p:blipFill>
          <a:blip r:embed="rId2" cstate="print"/>
          <a:stretch>
            <a:fillRect/>
          </a:stretch>
        </p:blipFill>
        <p:spPr>
          <a:xfrm rot="10800000" flipH="1">
            <a:off x="5292080" y="457546"/>
            <a:ext cx="1523362" cy="52721"/>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xmlns="" val="0"/>
              </a:ext>
            </a:extLst>
          </a:blip>
          <a:srcRect l="733" r="733"/>
          <a:stretch/>
        </p:blipFill>
        <p:spPr>
          <a:xfrm>
            <a:off x="3923930" y="1131590"/>
            <a:ext cx="2136238" cy="160217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图片 6"/>
          <p:cNvPicPr>
            <a:picLocks noChangeAspect="1"/>
          </p:cNvPicPr>
          <p:nvPr/>
        </p:nvPicPr>
        <p:blipFill rotWithShape="1">
          <a:blip r:embed="rId4" cstate="print">
            <a:extLst>
              <a:ext uri="{28A0092B-C50C-407E-A947-70E740481C1C}">
                <a14:useLocalDpi xmlns:a14="http://schemas.microsoft.com/office/drawing/2010/main" xmlns="" val="0"/>
              </a:ext>
            </a:extLst>
          </a:blip>
          <a:srcRect l="5533" r="5533"/>
          <a:stretch/>
        </p:blipFill>
        <p:spPr>
          <a:xfrm>
            <a:off x="3923930" y="2931790"/>
            <a:ext cx="2136238" cy="160217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图片 11"/>
          <p:cNvPicPr>
            <a:picLocks noChangeAspect="1"/>
          </p:cNvPicPr>
          <p:nvPr/>
        </p:nvPicPr>
        <p:blipFill rotWithShape="1">
          <a:blip r:embed="rId5" cstate="print">
            <a:extLst>
              <a:ext uri="{28A0092B-C50C-407E-A947-70E740481C1C}">
                <a14:useLocalDpi xmlns:a14="http://schemas.microsoft.com/office/drawing/2010/main" xmlns="" val="0"/>
              </a:ext>
            </a:extLst>
          </a:blip>
          <a:srcRect l="10764" t="350" r="302" b="-350"/>
          <a:stretch/>
        </p:blipFill>
        <p:spPr>
          <a:xfrm>
            <a:off x="6252186" y="2931790"/>
            <a:ext cx="2136238" cy="160217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图片 12"/>
          <p:cNvPicPr>
            <a:picLocks noChangeAspect="1"/>
          </p:cNvPicPr>
          <p:nvPr/>
        </p:nvPicPr>
        <p:blipFill rotWithShape="1">
          <a:blip r:embed="rId6" cstate="print">
            <a:extLst>
              <a:ext uri="{28A0092B-C50C-407E-A947-70E740481C1C}">
                <a14:useLocalDpi xmlns:a14="http://schemas.microsoft.com/office/drawing/2010/main" xmlns="" val="0"/>
              </a:ext>
            </a:extLst>
          </a:blip>
          <a:srcRect l="1067" r="1067"/>
          <a:stretch/>
        </p:blipFill>
        <p:spPr>
          <a:xfrm>
            <a:off x="6252186" y="1131590"/>
            <a:ext cx="2136238" cy="160217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4" name="Rectangle 6"/>
          <p:cNvSpPr>
            <a:spLocks/>
          </p:cNvSpPr>
          <p:nvPr/>
        </p:nvSpPr>
        <p:spPr bwMode="auto">
          <a:xfrm>
            <a:off x="804228" y="1116446"/>
            <a:ext cx="3091011" cy="1206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nchor="ctr"/>
          <a:lstStyle/>
          <a:p>
            <a:pPr algn="l"/>
            <a:r>
              <a:rPr lang="zh-CN" altLang="en-US" sz="2400" dirty="0" smtClean="0">
                <a:solidFill>
                  <a:schemeClr val="tx1">
                    <a:lumMod val="50000"/>
                    <a:lumOff val="50000"/>
                  </a:schemeClr>
                </a:solidFill>
                <a:latin typeface="微软雅黑" panose="020B0503020204020204" pitchFamily="34" charset="-122"/>
                <a:ea typeface="微软雅黑" panose="020B0503020204020204" pitchFamily="34" charset="-122"/>
                <a:sym typeface="Lato Hairline" pitchFamily="34" charset="0"/>
              </a:rPr>
              <a:t>单击</a:t>
            </a:r>
            <a:r>
              <a:rPr lang="zh-CN" altLang="en-US" sz="2400" dirty="0" smtClean="0">
                <a:solidFill>
                  <a:schemeClr val="tx1">
                    <a:lumMod val="50000"/>
                    <a:lumOff val="50000"/>
                  </a:schemeClr>
                </a:solidFill>
                <a:latin typeface="微软雅黑" panose="020B0503020204020204" pitchFamily="34" charset="-122"/>
                <a:ea typeface="微软雅黑" panose="020B0503020204020204" pitchFamily="34" charset="-122"/>
                <a:sym typeface="Lato Light" pitchFamily="34" charset="0"/>
              </a:rPr>
              <a:t>此处</a:t>
            </a:r>
            <a:endParaRPr lang="en-US" altLang="zh-CN" sz="2400" dirty="0" smtClean="0">
              <a:solidFill>
                <a:schemeClr val="tx1">
                  <a:lumMod val="50000"/>
                  <a:lumOff val="50000"/>
                </a:schemeClr>
              </a:solidFill>
              <a:latin typeface="微软雅黑" panose="020B0503020204020204" pitchFamily="34" charset="-122"/>
              <a:ea typeface="微软雅黑" panose="020B0503020204020204" pitchFamily="34" charset="-122"/>
              <a:sym typeface="Lato Light" pitchFamily="34" charset="0"/>
            </a:endParaRPr>
          </a:p>
          <a:p>
            <a:pPr algn="l"/>
            <a:r>
              <a:rPr lang="zh-CN" altLang="en-US" sz="2800" b="1" dirty="0" smtClean="0">
                <a:solidFill>
                  <a:schemeClr val="accent3"/>
                </a:solidFill>
                <a:latin typeface="微软雅黑" panose="020B0503020204020204" pitchFamily="34" charset="-122"/>
                <a:ea typeface="微软雅黑" panose="020B0503020204020204" pitchFamily="34" charset="-122"/>
                <a:sym typeface="Lato Light" pitchFamily="34" charset="0"/>
              </a:rPr>
              <a:t>添加主标题</a:t>
            </a:r>
            <a:endParaRPr lang="en-US" sz="2800" b="1" dirty="0">
              <a:solidFill>
                <a:schemeClr val="accent3"/>
              </a:solidFill>
              <a:latin typeface="微软雅黑" panose="020B0503020204020204" pitchFamily="34" charset="-122"/>
              <a:ea typeface="微软雅黑" panose="020B0503020204020204" pitchFamily="34" charset="-122"/>
              <a:sym typeface="Lato Hairline" pitchFamily="34" charset="0"/>
            </a:endParaRPr>
          </a:p>
        </p:txBody>
      </p:sp>
      <p:sp>
        <p:nvSpPr>
          <p:cNvPr id="15" name="Rectangle 12"/>
          <p:cNvSpPr/>
          <p:nvPr/>
        </p:nvSpPr>
        <p:spPr>
          <a:xfrm>
            <a:off x="854118" y="2286946"/>
            <a:ext cx="2696468" cy="36000"/>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16" name="TextBox 15"/>
          <p:cNvSpPr txBox="1"/>
          <p:nvPr/>
        </p:nvSpPr>
        <p:spPr>
          <a:xfrm>
            <a:off x="755576" y="2463019"/>
            <a:ext cx="2779807" cy="957955"/>
          </a:xfrm>
          <a:prstGeom prst="rect">
            <a:avLst/>
          </a:prstGeom>
          <a:noFill/>
        </p:spPr>
        <p:txBody>
          <a:bodyPr wrap="square" rtlCol="0">
            <a:spAutoFit/>
          </a:bodyPr>
          <a:lstStyle/>
          <a:p>
            <a:pPr>
              <a:lnSpc>
                <a:spcPct val="150000"/>
              </a:lnSpc>
            </a:pPr>
            <a:r>
              <a:rPr lang="zh-CN" altLang="en-US" sz="1250" dirty="0" smtClean="0">
                <a:solidFill>
                  <a:schemeClr val="tx1">
                    <a:lumMod val="75000"/>
                    <a:lumOff val="25000"/>
                  </a:schemeClr>
                </a:solidFill>
                <a:latin typeface="微软雅黑" pitchFamily="34" charset="-122"/>
                <a:ea typeface="微软雅黑" panose="020B0503020204020204" pitchFamily="34" charset="-122"/>
              </a:rPr>
              <a:t>单击此处添加文本单击此处添加文本</a:t>
            </a:r>
            <a:endParaRPr lang="en-US" altLang="zh-CN" sz="1250" dirty="0" smtClean="0">
              <a:solidFill>
                <a:schemeClr val="tx1">
                  <a:lumMod val="75000"/>
                  <a:lumOff val="25000"/>
                </a:schemeClr>
              </a:solidFill>
              <a:latin typeface="微软雅黑" pitchFamily="34" charset="-122"/>
              <a:ea typeface="微软雅黑" panose="020B0503020204020204" pitchFamily="34" charset="-122"/>
            </a:endParaRPr>
          </a:p>
          <a:p>
            <a:pPr>
              <a:lnSpc>
                <a:spcPct val="150000"/>
              </a:lnSpc>
            </a:pPr>
            <a:r>
              <a:rPr lang="zh-CN" altLang="en-US" sz="1250" dirty="0" smtClean="0">
                <a:solidFill>
                  <a:schemeClr val="tx1">
                    <a:lumMod val="75000"/>
                    <a:lumOff val="25000"/>
                  </a:schemeClr>
                </a:solidFill>
                <a:latin typeface="微软雅黑" pitchFamily="34" charset="-122"/>
                <a:ea typeface="微软雅黑" panose="020B0503020204020204" pitchFamily="34" charset="-122"/>
              </a:rPr>
              <a:t>单击此处添加</a:t>
            </a:r>
            <a:r>
              <a:rPr lang="zh-CN" altLang="en-US" sz="1250" dirty="0">
                <a:solidFill>
                  <a:schemeClr val="tx1">
                    <a:lumMod val="75000"/>
                    <a:lumOff val="25000"/>
                  </a:schemeClr>
                </a:solidFill>
                <a:latin typeface="微软雅黑" pitchFamily="34" charset="-122"/>
                <a:ea typeface="微软雅黑" panose="020B0503020204020204" pitchFamily="34" charset="-122"/>
              </a:rPr>
              <a:t>文本单击此处添加</a:t>
            </a:r>
            <a:r>
              <a:rPr lang="zh-CN" altLang="en-US" sz="1250" dirty="0" smtClean="0">
                <a:solidFill>
                  <a:schemeClr val="tx1">
                    <a:lumMod val="75000"/>
                    <a:lumOff val="25000"/>
                  </a:schemeClr>
                </a:solidFill>
                <a:latin typeface="微软雅黑" pitchFamily="34" charset="-122"/>
                <a:ea typeface="微软雅黑" panose="020B0503020204020204" pitchFamily="34" charset="-122"/>
              </a:rPr>
              <a:t>文本</a:t>
            </a:r>
            <a:endParaRPr lang="en-US" altLang="zh-CN" sz="1250" dirty="0" smtClean="0">
              <a:solidFill>
                <a:schemeClr val="tx1">
                  <a:lumMod val="75000"/>
                  <a:lumOff val="25000"/>
                </a:schemeClr>
              </a:solidFill>
              <a:latin typeface="微软雅黑" pitchFamily="34" charset="-122"/>
              <a:ea typeface="微软雅黑" panose="020B0503020204020204" pitchFamily="34" charset="-122"/>
            </a:endParaRPr>
          </a:p>
          <a:p>
            <a:pPr>
              <a:lnSpc>
                <a:spcPct val="150000"/>
              </a:lnSpc>
            </a:pPr>
            <a:r>
              <a:rPr lang="zh-CN" altLang="en-US" sz="1250" dirty="0" smtClean="0">
                <a:solidFill>
                  <a:schemeClr val="tx1">
                    <a:lumMod val="75000"/>
                    <a:lumOff val="25000"/>
                  </a:schemeClr>
                </a:solidFill>
                <a:latin typeface="微软雅黑" pitchFamily="34" charset="-122"/>
                <a:ea typeface="微软雅黑" panose="020B0503020204020204" pitchFamily="34" charset="-122"/>
              </a:rPr>
              <a:t>单击</a:t>
            </a:r>
            <a:r>
              <a:rPr lang="zh-CN" altLang="en-US" sz="1250" dirty="0">
                <a:solidFill>
                  <a:schemeClr val="tx1">
                    <a:lumMod val="75000"/>
                    <a:lumOff val="25000"/>
                  </a:schemeClr>
                </a:solidFill>
                <a:latin typeface="微软雅黑" pitchFamily="34" charset="-122"/>
                <a:ea typeface="微软雅黑" panose="020B0503020204020204" pitchFamily="34" charset="-122"/>
              </a:rPr>
              <a:t>此处添加文本单击此处添加</a:t>
            </a:r>
            <a:r>
              <a:rPr lang="zh-CN" altLang="en-US" sz="1250" dirty="0" smtClean="0">
                <a:solidFill>
                  <a:schemeClr val="tx1">
                    <a:lumMod val="75000"/>
                    <a:lumOff val="25000"/>
                  </a:schemeClr>
                </a:solidFill>
                <a:latin typeface="微软雅黑" pitchFamily="34" charset="-122"/>
                <a:ea typeface="微软雅黑" panose="020B0503020204020204" pitchFamily="34" charset="-122"/>
              </a:rPr>
              <a:t>文本</a:t>
            </a:r>
            <a:endParaRPr lang="en-US" altLang="zh-CN" sz="1250" dirty="0">
              <a:solidFill>
                <a:schemeClr val="tx1">
                  <a:lumMod val="75000"/>
                  <a:lumOff val="25000"/>
                </a:schemeClr>
              </a:solidFill>
              <a:latin typeface="微软雅黑" pitchFamily="34" charset="-122"/>
              <a:ea typeface="微软雅黑" panose="020B0503020204020204" pitchFamily="34" charset="-122"/>
            </a:endParaRPr>
          </a:p>
        </p:txBody>
      </p:sp>
      <p:sp>
        <p:nvSpPr>
          <p:cNvPr id="17" name="TextBox 16"/>
          <p:cNvSpPr txBox="1"/>
          <p:nvPr/>
        </p:nvSpPr>
        <p:spPr>
          <a:xfrm>
            <a:off x="755576" y="3543862"/>
            <a:ext cx="2779807" cy="669414"/>
          </a:xfrm>
          <a:prstGeom prst="rect">
            <a:avLst/>
          </a:prstGeom>
          <a:noFill/>
        </p:spPr>
        <p:txBody>
          <a:bodyPr wrap="square" rtlCol="0">
            <a:spAutoFit/>
          </a:bodyPr>
          <a:lstStyle/>
          <a:p>
            <a:pPr>
              <a:lnSpc>
                <a:spcPct val="150000"/>
              </a:lnSpc>
            </a:pPr>
            <a:r>
              <a:rPr lang="zh-CN" altLang="en-US" sz="1250" dirty="0" smtClean="0">
                <a:solidFill>
                  <a:schemeClr val="tx1">
                    <a:lumMod val="75000"/>
                    <a:lumOff val="25000"/>
                  </a:schemeClr>
                </a:solidFill>
                <a:latin typeface="微软雅黑" pitchFamily="34" charset="-122"/>
                <a:ea typeface="微软雅黑" panose="020B0503020204020204" pitchFamily="34" charset="-122"/>
              </a:rPr>
              <a:t>单击此处添加文本单击此处添加文本</a:t>
            </a:r>
            <a:endParaRPr lang="en-US" altLang="zh-CN" sz="1250" dirty="0" smtClean="0">
              <a:solidFill>
                <a:schemeClr val="tx1">
                  <a:lumMod val="75000"/>
                  <a:lumOff val="25000"/>
                </a:schemeClr>
              </a:solidFill>
              <a:latin typeface="微软雅黑" pitchFamily="34" charset="-122"/>
              <a:ea typeface="微软雅黑" panose="020B0503020204020204" pitchFamily="34" charset="-122"/>
            </a:endParaRPr>
          </a:p>
          <a:p>
            <a:pPr>
              <a:lnSpc>
                <a:spcPct val="150000"/>
              </a:lnSpc>
            </a:pPr>
            <a:r>
              <a:rPr lang="zh-CN" altLang="en-US" sz="1250" dirty="0" smtClean="0">
                <a:solidFill>
                  <a:schemeClr val="tx1">
                    <a:lumMod val="75000"/>
                    <a:lumOff val="25000"/>
                  </a:schemeClr>
                </a:solidFill>
                <a:latin typeface="微软雅黑" pitchFamily="34" charset="-122"/>
                <a:ea typeface="微软雅黑" panose="020B0503020204020204" pitchFamily="34" charset="-122"/>
              </a:rPr>
              <a:t>单击此处添加</a:t>
            </a:r>
            <a:r>
              <a:rPr lang="zh-CN" altLang="en-US" sz="1250" dirty="0">
                <a:solidFill>
                  <a:schemeClr val="tx1">
                    <a:lumMod val="75000"/>
                    <a:lumOff val="25000"/>
                  </a:schemeClr>
                </a:solidFill>
                <a:latin typeface="微软雅黑" pitchFamily="34" charset="-122"/>
                <a:ea typeface="微软雅黑" panose="020B0503020204020204" pitchFamily="34" charset="-122"/>
              </a:rPr>
              <a:t>文本单击此处添加</a:t>
            </a:r>
            <a:r>
              <a:rPr lang="zh-CN" altLang="en-US" sz="1250" dirty="0" smtClean="0">
                <a:solidFill>
                  <a:schemeClr val="tx1">
                    <a:lumMod val="75000"/>
                    <a:lumOff val="25000"/>
                  </a:schemeClr>
                </a:solidFill>
                <a:latin typeface="微软雅黑" pitchFamily="34" charset="-122"/>
                <a:ea typeface="微软雅黑" panose="020B0503020204020204" pitchFamily="34" charset="-122"/>
              </a:rPr>
              <a:t>文本</a:t>
            </a:r>
            <a:endParaRPr lang="en-US" altLang="zh-CN" sz="1250" dirty="0" smtClean="0">
              <a:solidFill>
                <a:schemeClr val="tx1">
                  <a:lumMod val="75000"/>
                  <a:lumOff val="25000"/>
                </a:schemeClr>
              </a:solidFill>
              <a:latin typeface="微软雅黑" pitchFamily="34" charset="-122"/>
              <a:ea typeface="微软雅黑" panose="020B0503020204020204" pitchFamily="34" charset="-122"/>
            </a:endParaRPr>
          </a:p>
        </p:txBody>
      </p:sp>
      <p:sp>
        <p:nvSpPr>
          <p:cNvPr id="18" name="Rectangle 12"/>
          <p:cNvSpPr/>
          <p:nvPr/>
        </p:nvSpPr>
        <p:spPr>
          <a:xfrm>
            <a:off x="854118" y="4335950"/>
            <a:ext cx="2696468" cy="36000"/>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688699767"/>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2500"/>
                            </p:stCondLst>
                            <p:childTnLst>
                              <p:par>
                                <p:cTn id="25" presetID="53" presetClass="entr" presetSubtype="16"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par>
                                <p:cTn id="30" presetID="53" presetClass="entr" presetSubtype="16" fill="hold" nodeType="withEffect">
                                  <p:stCondLst>
                                    <p:cond delay="25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par>
                                <p:cTn id="35" presetID="53" presetClass="entr" presetSubtype="16" fill="hold" nodeType="withEffect">
                                  <p:stCondLst>
                                    <p:cond delay="50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animEffect transition="in" filter="fade">
                                      <p:cBhvr>
                                        <p:cTn id="39" dur="500"/>
                                        <p:tgtEl>
                                          <p:spTgt spid="7"/>
                                        </p:tgtEl>
                                      </p:cBhvr>
                                    </p:animEffect>
                                  </p:childTnLst>
                                </p:cTn>
                              </p:par>
                              <p:par>
                                <p:cTn id="40" presetID="53" presetClass="entr" presetSubtype="16" fill="hold" nodeType="withEffect">
                                  <p:stCondLst>
                                    <p:cond delay="750"/>
                                  </p:stCondLst>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P spid="16" grpId="0"/>
      <p:bldP spid="17" grpId="0"/>
      <p:bldP spid="1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组合 63"/>
          <p:cNvGrpSpPr/>
          <p:nvPr/>
        </p:nvGrpSpPr>
        <p:grpSpPr>
          <a:xfrm>
            <a:off x="5804090" y="1162050"/>
            <a:ext cx="2244948" cy="2244948"/>
            <a:chOff x="1403648" y="1115468"/>
            <a:chExt cx="1294414" cy="1294414"/>
          </a:xfrm>
        </p:grpSpPr>
        <p:sp>
          <p:nvSpPr>
            <p:cNvPr id="65" name="椭圆 64"/>
            <p:cNvSpPr/>
            <p:nvPr/>
          </p:nvSpPr>
          <p:spPr>
            <a:xfrm>
              <a:off x="1539485" y="1259632"/>
              <a:ext cx="1022740" cy="102274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grpSp>
          <p:nvGrpSpPr>
            <p:cNvPr id="66" name="组合 65"/>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68" name="同心圆 67"/>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sp>
            <p:nvSpPr>
              <p:cNvPr id="69" name="同心圆 68"/>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grpSp>
      </p:grpSp>
      <p:grpSp>
        <p:nvGrpSpPr>
          <p:cNvPr id="70" name="组合 69"/>
          <p:cNvGrpSpPr/>
          <p:nvPr/>
        </p:nvGrpSpPr>
        <p:grpSpPr>
          <a:xfrm>
            <a:off x="3453149" y="1162050"/>
            <a:ext cx="2244948" cy="2244948"/>
            <a:chOff x="1403648" y="1115468"/>
            <a:chExt cx="1294414" cy="1294414"/>
          </a:xfrm>
        </p:grpSpPr>
        <p:sp>
          <p:nvSpPr>
            <p:cNvPr id="71" name="椭圆 70"/>
            <p:cNvSpPr/>
            <p:nvPr/>
          </p:nvSpPr>
          <p:spPr>
            <a:xfrm>
              <a:off x="1539485" y="1259632"/>
              <a:ext cx="1022740" cy="10227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grpSp>
          <p:nvGrpSpPr>
            <p:cNvPr id="72" name="组合 71"/>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73" name="同心圆 72"/>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sp>
            <p:nvSpPr>
              <p:cNvPr id="74" name="同心圆 73"/>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grpSp>
      </p:grpSp>
      <p:grpSp>
        <p:nvGrpSpPr>
          <p:cNvPr id="75" name="组合 74"/>
          <p:cNvGrpSpPr/>
          <p:nvPr/>
        </p:nvGrpSpPr>
        <p:grpSpPr>
          <a:xfrm>
            <a:off x="1085448" y="1162050"/>
            <a:ext cx="2244948" cy="2244948"/>
            <a:chOff x="1403648" y="1115468"/>
            <a:chExt cx="1294414" cy="1294414"/>
          </a:xfrm>
          <a:effectLst>
            <a:outerShdw blurRad="241300" dist="190500" dir="8100000" algn="tr" rotWithShape="0">
              <a:prstClr val="black">
                <a:alpha val="19000"/>
              </a:prstClr>
            </a:outerShdw>
          </a:effectLst>
        </p:grpSpPr>
        <p:sp>
          <p:nvSpPr>
            <p:cNvPr id="76" name="椭圆 75"/>
            <p:cNvSpPr/>
            <p:nvPr/>
          </p:nvSpPr>
          <p:spPr>
            <a:xfrm>
              <a:off x="1539485" y="1259632"/>
              <a:ext cx="1022740" cy="10227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grpSp>
          <p:nvGrpSpPr>
            <p:cNvPr id="77" name="组合 76"/>
            <p:cNvGrpSpPr/>
            <p:nvPr/>
          </p:nvGrpSpPr>
          <p:grpSpPr>
            <a:xfrm>
              <a:off x="1403648" y="1115468"/>
              <a:ext cx="1294414" cy="1294414"/>
              <a:chOff x="2555776" y="915566"/>
              <a:chExt cx="1944215" cy="1944216"/>
            </a:xfrm>
            <a:effectLst>
              <a:outerShdw blurRad="63500" dist="50800" dir="8100000" algn="tr" rotWithShape="0">
                <a:prstClr val="black">
                  <a:alpha val="35000"/>
                </a:prstClr>
              </a:outerShdw>
            </a:effectLst>
          </p:grpSpPr>
          <p:sp>
            <p:nvSpPr>
              <p:cNvPr id="78" name="同心圆 77"/>
              <p:cNvSpPr/>
              <p:nvPr/>
            </p:nvSpPr>
            <p:spPr>
              <a:xfrm>
                <a:off x="2555776" y="915566"/>
                <a:ext cx="1944215"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sp>
            <p:nvSpPr>
              <p:cNvPr id="79" name="同心圆 78"/>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grpSp>
      </p:grpSp>
      <p:sp>
        <p:nvSpPr>
          <p:cNvPr id="43" name="TextBox 42"/>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服务流程</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44" name="Image 12" descr="Divider Right.png"/>
          <p:cNvPicPr>
            <a:picLocks noChangeAspect="1"/>
          </p:cNvPicPr>
          <p:nvPr/>
        </p:nvPicPr>
        <p:blipFill>
          <a:blip r:embed="rId3" cstate="print"/>
          <a:stretch>
            <a:fillRect/>
          </a:stretch>
        </p:blipFill>
        <p:spPr>
          <a:xfrm flipH="1">
            <a:off x="2267744" y="457546"/>
            <a:ext cx="1523362" cy="52721"/>
          </a:xfrm>
          <a:prstGeom prst="rect">
            <a:avLst/>
          </a:prstGeom>
        </p:spPr>
      </p:pic>
      <p:sp>
        <p:nvSpPr>
          <p:cNvPr id="45"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46" name="Image 12" descr="Divider Right.png"/>
          <p:cNvPicPr>
            <a:picLocks noChangeAspect="1"/>
          </p:cNvPicPr>
          <p:nvPr/>
        </p:nvPicPr>
        <p:blipFill>
          <a:blip r:embed="rId3" cstate="print"/>
          <a:stretch>
            <a:fillRect/>
          </a:stretch>
        </p:blipFill>
        <p:spPr>
          <a:xfrm rot="10800000" flipH="1">
            <a:off x="5292080" y="457546"/>
            <a:ext cx="1523362" cy="52721"/>
          </a:xfrm>
          <a:prstGeom prst="rect">
            <a:avLst/>
          </a:prstGeom>
        </p:spPr>
      </p:pic>
      <p:sp>
        <p:nvSpPr>
          <p:cNvPr id="51" name="Right Arrow 30"/>
          <p:cNvSpPr/>
          <p:nvPr/>
        </p:nvSpPr>
        <p:spPr>
          <a:xfrm>
            <a:off x="5698101" y="3447409"/>
            <a:ext cx="2570499" cy="887006"/>
          </a:xfrm>
          <a:prstGeom prst="rightArrow">
            <a:avLst/>
          </a:prstGeom>
          <a:solidFill>
            <a:schemeClr val="accent5"/>
          </a:solidFill>
          <a:ln>
            <a:solidFill>
              <a:srgbClr val="F7F7F0"/>
            </a:solidFill>
          </a:ln>
        </p:spPr>
        <p:style>
          <a:lnRef idx="2">
            <a:schemeClr val="accent1">
              <a:shade val="50000"/>
            </a:schemeClr>
          </a:lnRef>
          <a:fillRef idx="1">
            <a:schemeClr val="accent1"/>
          </a:fillRef>
          <a:effectRef idx="0">
            <a:schemeClr val="accent1"/>
          </a:effectRef>
          <a:fontRef idx="minor">
            <a:schemeClr val="lt1"/>
          </a:fontRef>
        </p:style>
        <p:txBody>
          <a:bodyPr lIns="68681" tIns="34340" rIns="68681" bIns="34340" rtlCol="0" anchor="ctr"/>
          <a:lstStyle/>
          <a:p>
            <a:pPr algn="ctr"/>
            <a:endParaRPr lang="en-US" b="1">
              <a:latin typeface="微软雅黑" panose="020B0503020204020204" pitchFamily="34" charset="-122"/>
              <a:ea typeface="微软雅黑" panose="020B0503020204020204" pitchFamily="34" charset="-122"/>
            </a:endParaRPr>
          </a:p>
        </p:txBody>
      </p:sp>
      <p:sp>
        <p:nvSpPr>
          <p:cNvPr id="52" name="Right Arrow 29"/>
          <p:cNvSpPr/>
          <p:nvPr/>
        </p:nvSpPr>
        <p:spPr>
          <a:xfrm>
            <a:off x="3330400" y="3447409"/>
            <a:ext cx="2570499" cy="887006"/>
          </a:xfrm>
          <a:prstGeom prst="rightArrow">
            <a:avLst/>
          </a:prstGeom>
          <a:solidFill>
            <a:schemeClr val="accent2"/>
          </a:solidFill>
          <a:ln>
            <a:solidFill>
              <a:srgbClr val="F7F7F0"/>
            </a:solidFill>
          </a:ln>
        </p:spPr>
        <p:style>
          <a:lnRef idx="2">
            <a:schemeClr val="accent1">
              <a:shade val="50000"/>
            </a:schemeClr>
          </a:lnRef>
          <a:fillRef idx="1">
            <a:schemeClr val="accent1"/>
          </a:fillRef>
          <a:effectRef idx="0">
            <a:schemeClr val="accent1"/>
          </a:effectRef>
          <a:fontRef idx="minor">
            <a:schemeClr val="lt1"/>
          </a:fontRef>
        </p:style>
        <p:txBody>
          <a:bodyPr lIns="68681" tIns="34340" rIns="68681" bIns="34340" rtlCol="0" anchor="ctr"/>
          <a:lstStyle/>
          <a:p>
            <a:pPr algn="ctr"/>
            <a:endParaRPr lang="en-US" b="1">
              <a:latin typeface="微软雅黑" panose="020B0503020204020204" pitchFamily="34" charset="-122"/>
              <a:ea typeface="微软雅黑" panose="020B0503020204020204" pitchFamily="34" charset="-122"/>
            </a:endParaRPr>
          </a:p>
        </p:txBody>
      </p:sp>
      <p:sp>
        <p:nvSpPr>
          <p:cNvPr id="55" name="Right Arrow 2"/>
          <p:cNvSpPr/>
          <p:nvPr/>
        </p:nvSpPr>
        <p:spPr>
          <a:xfrm>
            <a:off x="1033729" y="3435847"/>
            <a:ext cx="2570499" cy="887006"/>
          </a:xfrm>
          <a:prstGeom prst="rightArrow">
            <a:avLst/>
          </a:prstGeom>
          <a:solidFill>
            <a:schemeClr val="tx1">
              <a:lumMod val="75000"/>
              <a:lumOff val="25000"/>
            </a:schemeClr>
          </a:solidFill>
          <a:ln>
            <a:solidFill>
              <a:srgbClr val="F7F7F0"/>
            </a:solidFill>
          </a:ln>
        </p:spPr>
        <p:style>
          <a:lnRef idx="2">
            <a:schemeClr val="accent1">
              <a:shade val="50000"/>
            </a:schemeClr>
          </a:lnRef>
          <a:fillRef idx="1">
            <a:schemeClr val="accent1"/>
          </a:fillRef>
          <a:effectRef idx="0">
            <a:schemeClr val="accent1"/>
          </a:effectRef>
          <a:fontRef idx="minor">
            <a:schemeClr val="lt1"/>
          </a:fontRef>
        </p:style>
        <p:txBody>
          <a:bodyPr lIns="68681" tIns="34340" rIns="68681" bIns="34340" rtlCol="0" anchor="ctr"/>
          <a:lstStyle/>
          <a:p>
            <a:pPr algn="ctr"/>
            <a:endParaRPr lang="en-US" b="1">
              <a:latin typeface="微软雅黑" panose="020B0503020204020204" pitchFamily="34" charset="-122"/>
              <a:ea typeface="微软雅黑" panose="020B0503020204020204" pitchFamily="34" charset="-122"/>
            </a:endParaRPr>
          </a:p>
        </p:txBody>
      </p:sp>
      <p:pic>
        <p:nvPicPr>
          <p:cNvPr id="57" name="Picture 3" descr="C:\Users\User\Desktop\Espadka\Icons\businessman57.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979171" y="1663453"/>
            <a:ext cx="1192904" cy="1189952"/>
          </a:xfrm>
          <a:prstGeom prst="rect">
            <a:avLst/>
          </a:prstGeom>
          <a:noFill/>
          <a:effectLst>
            <a:innerShdw blurRad="1270000" dist="2540000">
              <a:srgbClr val="F7F7F0"/>
            </a:innerShdw>
          </a:effectLst>
          <a:extLst>
            <a:ext uri="{909E8E84-426E-40DD-AFC4-6F175D3DCCD1}">
              <a14:hiddenFill xmlns:a14="http://schemas.microsoft.com/office/drawing/2010/main" xmlns="">
                <a:solidFill>
                  <a:srgbClr val="FFFFFF"/>
                </a:solidFill>
              </a14:hiddenFill>
            </a:ext>
          </a:extLst>
        </p:spPr>
      </p:pic>
      <p:pic>
        <p:nvPicPr>
          <p:cNvPr id="58" name="Picture 4" descr="C:\Users\User\Desktop\Espadka\Icons\businessmen10.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244398" y="1552576"/>
            <a:ext cx="1414348" cy="1410848"/>
          </a:xfrm>
          <a:prstGeom prst="rect">
            <a:avLst/>
          </a:prstGeom>
          <a:noFill/>
          <a:effectLst>
            <a:innerShdw blurRad="1270000" dist="2540000">
              <a:srgbClr val="F7F7F0"/>
            </a:innerShdw>
          </a:effectLst>
          <a:extLst>
            <a:ext uri="{909E8E84-426E-40DD-AFC4-6F175D3DCCD1}">
              <a14:hiddenFill xmlns:a14="http://schemas.microsoft.com/office/drawing/2010/main" xmlns="">
                <a:solidFill>
                  <a:srgbClr val="FFFFFF"/>
                </a:solidFill>
              </a14:hiddenFill>
            </a:ext>
          </a:extLst>
        </p:spPr>
      </p:pic>
      <p:pic>
        <p:nvPicPr>
          <p:cNvPr id="59" name="Picture 5" descr="C:\Users\User\Desktop\Espadka\Icons\businessman46.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605840" y="1696710"/>
            <a:ext cx="1165960" cy="1163074"/>
          </a:xfrm>
          <a:prstGeom prst="rect">
            <a:avLst/>
          </a:prstGeom>
          <a:noFill/>
          <a:effectLst>
            <a:innerShdw blurRad="1270000" dist="2540000">
              <a:srgbClr val="F7F7F0"/>
            </a:innerShdw>
          </a:effectLst>
          <a:extLst>
            <a:ext uri="{909E8E84-426E-40DD-AFC4-6F175D3DCCD1}">
              <a14:hiddenFill xmlns:a14="http://schemas.microsoft.com/office/drawing/2010/main" xmlns="">
                <a:solidFill>
                  <a:srgbClr val="FFFFFF"/>
                </a:solidFill>
              </a14:hiddenFill>
            </a:ext>
          </a:extLst>
        </p:spPr>
      </p:pic>
      <p:sp>
        <p:nvSpPr>
          <p:cNvPr id="60" name="TextBox 59"/>
          <p:cNvSpPr txBox="1"/>
          <p:nvPr/>
        </p:nvSpPr>
        <p:spPr>
          <a:xfrm>
            <a:off x="1109000" y="3680870"/>
            <a:ext cx="2022840" cy="392516"/>
          </a:xfrm>
          <a:prstGeom prst="rect">
            <a:avLst/>
          </a:prstGeom>
          <a:noFill/>
        </p:spPr>
        <p:txBody>
          <a:bodyPr wrap="square" lIns="68681" tIns="34340" rIns="68681" bIns="34340" rtlCol="0">
            <a:spAutoFit/>
          </a:bodyPr>
          <a:lstStyle/>
          <a:p>
            <a:pPr algn="ctr"/>
            <a:r>
              <a:rPr lang="zh-CN" altLang="en-US" sz="2100" b="1" dirty="0">
                <a:solidFill>
                  <a:srgbClr val="F7F7F0"/>
                </a:solidFill>
                <a:latin typeface="微软雅黑" panose="020B0503020204020204" pitchFamily="34" charset="-122"/>
                <a:ea typeface="微软雅黑" panose="020B0503020204020204" pitchFamily="34" charset="-122"/>
              </a:rPr>
              <a:t>产品介绍</a:t>
            </a:r>
            <a:endParaRPr lang="en-US" sz="2100" b="1" dirty="0">
              <a:solidFill>
                <a:srgbClr val="F7F7F0"/>
              </a:solidFill>
              <a:latin typeface="微软雅黑" panose="020B0503020204020204" pitchFamily="34" charset="-122"/>
              <a:ea typeface="微软雅黑" panose="020B0503020204020204" pitchFamily="34" charset="-122"/>
            </a:endParaRPr>
          </a:p>
        </p:txBody>
      </p:sp>
      <p:sp>
        <p:nvSpPr>
          <p:cNvPr id="61" name="TextBox 60"/>
          <p:cNvSpPr txBox="1"/>
          <p:nvPr/>
        </p:nvSpPr>
        <p:spPr>
          <a:xfrm>
            <a:off x="3560575" y="3680870"/>
            <a:ext cx="2022840" cy="392516"/>
          </a:xfrm>
          <a:prstGeom prst="rect">
            <a:avLst/>
          </a:prstGeom>
          <a:noFill/>
        </p:spPr>
        <p:txBody>
          <a:bodyPr wrap="square" lIns="68681" tIns="34340" rIns="68681" bIns="34340" rtlCol="0">
            <a:spAutoFit/>
          </a:bodyPr>
          <a:lstStyle/>
          <a:p>
            <a:pPr algn="ctr"/>
            <a:r>
              <a:rPr lang="zh-CN" altLang="en-US" sz="2100" b="1" dirty="0">
                <a:solidFill>
                  <a:srgbClr val="F7F7F0"/>
                </a:solidFill>
                <a:latin typeface="微软雅黑" panose="020B0503020204020204" pitchFamily="34" charset="-122"/>
                <a:ea typeface="微软雅黑" panose="020B0503020204020204" pitchFamily="34" charset="-122"/>
              </a:rPr>
              <a:t>商务交流</a:t>
            </a:r>
            <a:endParaRPr lang="en-US" sz="2100" b="1" dirty="0">
              <a:solidFill>
                <a:srgbClr val="F7F7F0"/>
              </a:solidFill>
              <a:latin typeface="微软雅黑" panose="020B0503020204020204" pitchFamily="34" charset="-122"/>
              <a:ea typeface="微软雅黑" panose="020B0503020204020204" pitchFamily="34" charset="-122"/>
            </a:endParaRPr>
          </a:p>
        </p:txBody>
      </p:sp>
      <p:sp>
        <p:nvSpPr>
          <p:cNvPr id="62" name="TextBox 61"/>
          <p:cNvSpPr txBox="1"/>
          <p:nvPr/>
        </p:nvSpPr>
        <p:spPr>
          <a:xfrm>
            <a:off x="5940152" y="3680870"/>
            <a:ext cx="2022840" cy="392516"/>
          </a:xfrm>
          <a:prstGeom prst="rect">
            <a:avLst/>
          </a:prstGeom>
          <a:noFill/>
        </p:spPr>
        <p:txBody>
          <a:bodyPr wrap="square" lIns="68681" tIns="34340" rIns="68681" bIns="34340" rtlCol="0">
            <a:spAutoFit/>
          </a:bodyPr>
          <a:lstStyle/>
          <a:p>
            <a:pPr algn="ctr"/>
            <a:r>
              <a:rPr lang="zh-CN" altLang="en-US" sz="2100" b="1" dirty="0">
                <a:solidFill>
                  <a:srgbClr val="F7F7F0"/>
                </a:solidFill>
                <a:latin typeface="微软雅黑" panose="020B0503020204020204" pitchFamily="34" charset="-122"/>
                <a:ea typeface="微软雅黑" panose="020B0503020204020204" pitchFamily="34" charset="-122"/>
              </a:rPr>
              <a:t>签合同</a:t>
            </a:r>
            <a:endParaRPr lang="en-US" sz="2100" b="1" dirty="0">
              <a:solidFill>
                <a:srgbClr val="F7F7F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168811572"/>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p:cTn id="7" dur="500" fill="hold"/>
                                        <p:tgtEl>
                                          <p:spTgt spid="75"/>
                                        </p:tgtEl>
                                        <p:attrNameLst>
                                          <p:attrName>ppt_w</p:attrName>
                                        </p:attrNameLst>
                                      </p:cBhvr>
                                      <p:tavLst>
                                        <p:tav tm="0">
                                          <p:val>
                                            <p:fltVal val="0"/>
                                          </p:val>
                                        </p:tav>
                                        <p:tav tm="100000">
                                          <p:val>
                                            <p:strVal val="#ppt_w"/>
                                          </p:val>
                                        </p:tav>
                                      </p:tavLst>
                                    </p:anim>
                                    <p:anim calcmode="lin" valueType="num">
                                      <p:cBhvr>
                                        <p:cTn id="8" dur="500" fill="hold"/>
                                        <p:tgtEl>
                                          <p:spTgt spid="75"/>
                                        </p:tgtEl>
                                        <p:attrNameLst>
                                          <p:attrName>ppt_h</p:attrName>
                                        </p:attrNameLst>
                                      </p:cBhvr>
                                      <p:tavLst>
                                        <p:tav tm="0">
                                          <p:val>
                                            <p:fltVal val="0"/>
                                          </p:val>
                                        </p:tav>
                                        <p:tav tm="100000">
                                          <p:val>
                                            <p:strVal val="#ppt_h"/>
                                          </p:val>
                                        </p:tav>
                                      </p:tavLst>
                                    </p:anim>
                                    <p:animEffect transition="in" filter="fade">
                                      <p:cBhvr>
                                        <p:cTn id="9" dur="500"/>
                                        <p:tgtEl>
                                          <p:spTgt spid="75"/>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fade">
                                      <p:cBhvr>
                                        <p:cTn id="13" dur="1000"/>
                                        <p:tgtEl>
                                          <p:spTgt spid="59"/>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60"/>
                                        </p:tgtEl>
                                        <p:attrNameLst>
                                          <p:attrName>style.visibility</p:attrName>
                                        </p:attrNameLst>
                                      </p:cBhvr>
                                      <p:to>
                                        <p:strVal val="visible"/>
                                      </p:to>
                                    </p:set>
                                    <p:animEffect transition="in" filter="wipe(left)">
                                      <p:cBhvr>
                                        <p:cTn id="16" dur="1000"/>
                                        <p:tgtEl>
                                          <p:spTgt spid="60"/>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wipe(left)">
                                      <p:cBhvr>
                                        <p:cTn id="19" dur="1000"/>
                                        <p:tgtEl>
                                          <p:spTgt spid="55"/>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70"/>
                                        </p:tgtEl>
                                        <p:attrNameLst>
                                          <p:attrName>style.visibility</p:attrName>
                                        </p:attrNameLst>
                                      </p:cBhvr>
                                      <p:to>
                                        <p:strVal val="visible"/>
                                      </p:to>
                                    </p:set>
                                    <p:anim calcmode="lin" valueType="num">
                                      <p:cBhvr>
                                        <p:cTn id="23" dur="500" fill="hold"/>
                                        <p:tgtEl>
                                          <p:spTgt spid="70"/>
                                        </p:tgtEl>
                                        <p:attrNameLst>
                                          <p:attrName>ppt_w</p:attrName>
                                        </p:attrNameLst>
                                      </p:cBhvr>
                                      <p:tavLst>
                                        <p:tav tm="0">
                                          <p:val>
                                            <p:fltVal val="0"/>
                                          </p:val>
                                        </p:tav>
                                        <p:tav tm="100000">
                                          <p:val>
                                            <p:strVal val="#ppt_w"/>
                                          </p:val>
                                        </p:tav>
                                      </p:tavLst>
                                    </p:anim>
                                    <p:anim calcmode="lin" valueType="num">
                                      <p:cBhvr>
                                        <p:cTn id="24" dur="500" fill="hold"/>
                                        <p:tgtEl>
                                          <p:spTgt spid="70"/>
                                        </p:tgtEl>
                                        <p:attrNameLst>
                                          <p:attrName>ppt_h</p:attrName>
                                        </p:attrNameLst>
                                      </p:cBhvr>
                                      <p:tavLst>
                                        <p:tav tm="0">
                                          <p:val>
                                            <p:fltVal val="0"/>
                                          </p:val>
                                        </p:tav>
                                        <p:tav tm="100000">
                                          <p:val>
                                            <p:strVal val="#ppt_h"/>
                                          </p:val>
                                        </p:tav>
                                      </p:tavLst>
                                    </p:anim>
                                    <p:animEffect transition="in" filter="fade">
                                      <p:cBhvr>
                                        <p:cTn id="25" dur="500"/>
                                        <p:tgtEl>
                                          <p:spTgt spid="70"/>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57"/>
                                        </p:tgtEl>
                                        <p:attrNameLst>
                                          <p:attrName>style.visibility</p:attrName>
                                        </p:attrNameLst>
                                      </p:cBhvr>
                                      <p:to>
                                        <p:strVal val="visible"/>
                                      </p:to>
                                    </p:set>
                                    <p:animEffect transition="in" filter="fade">
                                      <p:cBhvr>
                                        <p:cTn id="29" dur="1000"/>
                                        <p:tgtEl>
                                          <p:spTgt spid="57"/>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52"/>
                                        </p:tgtEl>
                                        <p:attrNameLst>
                                          <p:attrName>style.visibility</p:attrName>
                                        </p:attrNameLst>
                                      </p:cBhvr>
                                      <p:to>
                                        <p:strVal val="visible"/>
                                      </p:to>
                                    </p:set>
                                    <p:animEffect transition="in" filter="wipe(left)">
                                      <p:cBhvr>
                                        <p:cTn id="32" dur="1000"/>
                                        <p:tgtEl>
                                          <p:spTgt spid="52"/>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61"/>
                                        </p:tgtEl>
                                        <p:attrNameLst>
                                          <p:attrName>style.visibility</p:attrName>
                                        </p:attrNameLst>
                                      </p:cBhvr>
                                      <p:to>
                                        <p:strVal val="visible"/>
                                      </p:to>
                                    </p:set>
                                    <p:animEffect transition="in" filter="wipe(left)">
                                      <p:cBhvr>
                                        <p:cTn id="35" dur="1000"/>
                                        <p:tgtEl>
                                          <p:spTgt spid="61"/>
                                        </p:tgtEl>
                                      </p:cBhvr>
                                    </p:animEffect>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64"/>
                                        </p:tgtEl>
                                        <p:attrNameLst>
                                          <p:attrName>style.visibility</p:attrName>
                                        </p:attrNameLst>
                                      </p:cBhvr>
                                      <p:to>
                                        <p:strVal val="visible"/>
                                      </p:to>
                                    </p:set>
                                    <p:anim calcmode="lin" valueType="num">
                                      <p:cBhvr>
                                        <p:cTn id="39" dur="500" fill="hold"/>
                                        <p:tgtEl>
                                          <p:spTgt spid="64"/>
                                        </p:tgtEl>
                                        <p:attrNameLst>
                                          <p:attrName>ppt_w</p:attrName>
                                        </p:attrNameLst>
                                      </p:cBhvr>
                                      <p:tavLst>
                                        <p:tav tm="0">
                                          <p:val>
                                            <p:fltVal val="0"/>
                                          </p:val>
                                        </p:tav>
                                        <p:tav tm="100000">
                                          <p:val>
                                            <p:strVal val="#ppt_w"/>
                                          </p:val>
                                        </p:tav>
                                      </p:tavLst>
                                    </p:anim>
                                    <p:anim calcmode="lin" valueType="num">
                                      <p:cBhvr>
                                        <p:cTn id="40" dur="500" fill="hold"/>
                                        <p:tgtEl>
                                          <p:spTgt spid="64"/>
                                        </p:tgtEl>
                                        <p:attrNameLst>
                                          <p:attrName>ppt_h</p:attrName>
                                        </p:attrNameLst>
                                      </p:cBhvr>
                                      <p:tavLst>
                                        <p:tav tm="0">
                                          <p:val>
                                            <p:fltVal val="0"/>
                                          </p:val>
                                        </p:tav>
                                        <p:tav tm="100000">
                                          <p:val>
                                            <p:strVal val="#ppt_h"/>
                                          </p:val>
                                        </p:tav>
                                      </p:tavLst>
                                    </p:anim>
                                    <p:animEffect transition="in" filter="fade">
                                      <p:cBhvr>
                                        <p:cTn id="41" dur="500"/>
                                        <p:tgtEl>
                                          <p:spTgt spid="64"/>
                                        </p:tgtEl>
                                      </p:cBhvr>
                                    </p:animEffect>
                                  </p:childTnLst>
                                </p:cTn>
                              </p:par>
                            </p:childTnLst>
                          </p:cTn>
                        </p:par>
                        <p:par>
                          <p:cTn id="42" fill="hold">
                            <p:stCondLst>
                              <p:cond delay="3500"/>
                            </p:stCondLst>
                            <p:childTnLst>
                              <p:par>
                                <p:cTn id="43" presetID="10" presetClass="entr" presetSubtype="0" fill="hold" nodeType="after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fade">
                                      <p:cBhvr>
                                        <p:cTn id="45" dur="1000"/>
                                        <p:tgtEl>
                                          <p:spTgt spid="58"/>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51"/>
                                        </p:tgtEl>
                                        <p:attrNameLst>
                                          <p:attrName>style.visibility</p:attrName>
                                        </p:attrNameLst>
                                      </p:cBhvr>
                                      <p:to>
                                        <p:strVal val="visible"/>
                                      </p:to>
                                    </p:set>
                                    <p:animEffect transition="in" filter="wipe(left)">
                                      <p:cBhvr>
                                        <p:cTn id="48" dur="1000"/>
                                        <p:tgtEl>
                                          <p:spTgt spid="51"/>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62"/>
                                        </p:tgtEl>
                                        <p:attrNameLst>
                                          <p:attrName>style.visibility</p:attrName>
                                        </p:attrNameLst>
                                      </p:cBhvr>
                                      <p:to>
                                        <p:strVal val="visible"/>
                                      </p:to>
                                    </p:set>
                                    <p:animEffect transition="in" filter="wipe(left)">
                                      <p:cBhvr>
                                        <p:cTn id="51" dur="10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5" grpId="0" animBg="1"/>
      <p:bldP spid="60" grpId="0"/>
      <p:bldP spid="61" grpId="0"/>
      <p:bldP spid="6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p:nvPr/>
        </p:nvSpPr>
        <p:spPr>
          <a:xfrm>
            <a:off x="0" y="0"/>
            <a:ext cx="9144000" cy="5143500"/>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latin typeface="+mn-ea"/>
            </a:endParaRPr>
          </a:p>
        </p:txBody>
      </p:sp>
      <p:sp>
        <p:nvSpPr>
          <p:cNvPr id="24" name="矩形 23"/>
          <p:cNvSpPr/>
          <p:nvPr/>
        </p:nvSpPr>
        <p:spPr>
          <a:xfrm>
            <a:off x="0" y="1347614"/>
            <a:ext cx="9144000" cy="2592288"/>
          </a:xfrm>
          <a:prstGeom prst="rect">
            <a:avLst/>
          </a:prstGeom>
          <a:solidFill>
            <a:schemeClr val="accent3">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3851922" y="1707654"/>
            <a:ext cx="3449342" cy="1077218"/>
          </a:xfrm>
          <a:prstGeom prst="rect">
            <a:avLst/>
          </a:prstGeom>
          <a:noFill/>
        </p:spPr>
        <p:txBody>
          <a:bodyPr wrap="none" rtlCol="0">
            <a:spAutoFit/>
          </a:bodyPr>
          <a:lstStyle/>
          <a:p>
            <a:pPr marL="0" lvl="1"/>
            <a:r>
              <a:rPr lang="zh-CN" altLang="en-US" sz="1400" b="1" dirty="0" smtClean="0">
                <a:solidFill>
                  <a:schemeClr val="bg1"/>
                </a:solidFill>
                <a:latin typeface="微软雅黑" pitchFamily="34" charset="-122"/>
                <a:ea typeface="微软雅黑" pitchFamily="34" charset="-122"/>
              </a:rPr>
              <a:t> </a:t>
            </a:r>
            <a:r>
              <a:rPr lang="zh-CN" altLang="en-US" sz="2800" b="1" dirty="0" smtClean="0">
                <a:solidFill>
                  <a:schemeClr val="bg1"/>
                </a:solidFill>
                <a:latin typeface="微软雅黑" pitchFamily="34" charset="-122"/>
                <a:ea typeface="微软雅黑" pitchFamily="34" charset="-122"/>
              </a:rPr>
              <a:t>第一部分</a:t>
            </a:r>
            <a:endParaRPr lang="en-US" altLang="zh-CN" sz="2800" b="1" dirty="0">
              <a:solidFill>
                <a:schemeClr val="bg1"/>
              </a:solidFill>
              <a:latin typeface="微软雅黑" pitchFamily="34" charset="-122"/>
              <a:ea typeface="微软雅黑" pitchFamily="34" charset="-122"/>
            </a:endParaRPr>
          </a:p>
          <a:p>
            <a:pPr marL="0" lvl="1" algn="ctr"/>
            <a:r>
              <a:rPr lang="zh-CN" altLang="en-US" sz="3600" b="1" dirty="0" smtClean="0">
                <a:solidFill>
                  <a:schemeClr val="bg1"/>
                </a:solidFill>
                <a:latin typeface="微软雅黑" pitchFamily="34" charset="-122"/>
                <a:ea typeface="微软雅黑" pitchFamily="34" charset="-122"/>
              </a:rPr>
              <a:t>公司简介与团队</a:t>
            </a:r>
            <a:endParaRPr lang="en-US" altLang="zh-CN" sz="3600" b="1" dirty="0" smtClean="0">
              <a:solidFill>
                <a:schemeClr val="bg1"/>
              </a:solidFill>
              <a:latin typeface="微软雅黑" pitchFamily="34" charset="-122"/>
              <a:ea typeface="微软雅黑" pitchFamily="34" charset="-122"/>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17896" y="3229730"/>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itchFamily="34" charset="-122"/>
                <a:ea typeface="微软雅黑" pitchFamily="34" charset="-122"/>
              </a:rPr>
              <a:t>PART 01</a:t>
            </a:r>
            <a:endParaRPr lang="zh-CN" altLang="en-US" sz="1600" dirty="0" smtClean="0">
              <a:solidFill>
                <a:schemeClr val="bg1"/>
              </a:solidFill>
              <a:latin typeface="微软雅黑" pitchFamily="34" charset="-122"/>
              <a:ea typeface="微软雅黑" pitchFamily="34" charset="-122"/>
            </a:endParaRPr>
          </a:p>
        </p:txBody>
      </p:sp>
      <p:grpSp>
        <p:nvGrpSpPr>
          <p:cNvPr id="15" name="组合 14"/>
          <p:cNvGrpSpPr/>
          <p:nvPr/>
        </p:nvGrpSpPr>
        <p:grpSpPr>
          <a:xfrm>
            <a:off x="2123728" y="1707656"/>
            <a:ext cx="1197175" cy="1197175"/>
            <a:chOff x="1068965" y="491752"/>
            <a:chExt cx="1197175" cy="1197175"/>
          </a:xfrm>
        </p:grpSpPr>
        <p:grpSp>
          <p:nvGrpSpPr>
            <p:cNvPr id="16" name="组合 15"/>
            <p:cNvGrpSpPr/>
            <p:nvPr/>
          </p:nvGrpSpPr>
          <p:grpSpPr>
            <a:xfrm>
              <a:off x="1068965" y="491752"/>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KSO_Shape"/>
            <p:cNvSpPr>
              <a:spLocks/>
            </p:cNvSpPr>
            <p:nvPr/>
          </p:nvSpPr>
          <p:spPr bwMode="auto">
            <a:xfrm>
              <a:off x="1288029" y="829734"/>
              <a:ext cx="759046" cy="52120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accent3"/>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grpSp>
      <p:sp>
        <p:nvSpPr>
          <p:cNvPr id="20" name="文本框 9"/>
          <p:cNvSpPr txBox="1"/>
          <p:nvPr/>
        </p:nvSpPr>
        <p:spPr>
          <a:xfrm>
            <a:off x="4058338" y="300379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bg1"/>
                </a:solidFill>
                <a:latin typeface="微软雅黑" pitchFamily="34" charset="-122"/>
                <a:ea typeface="微软雅黑" pitchFamily="34" charset="-122"/>
              </a:rPr>
              <a:t>关于我们</a:t>
            </a:r>
            <a:endParaRPr lang="zh-CN" altLang="en-US" sz="1500" dirty="0">
              <a:solidFill>
                <a:schemeClr val="bg1"/>
              </a:solidFill>
              <a:latin typeface="微软雅黑" pitchFamily="34" charset="-122"/>
              <a:ea typeface="微软雅黑" pitchFamily="34" charset="-122"/>
            </a:endParaRPr>
          </a:p>
        </p:txBody>
      </p:sp>
      <p:sp>
        <p:nvSpPr>
          <p:cNvPr id="21" name="文本框 9"/>
          <p:cNvSpPr txBox="1"/>
          <p:nvPr/>
        </p:nvSpPr>
        <p:spPr>
          <a:xfrm>
            <a:off x="4058337" y="332923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bg1"/>
                </a:solidFill>
                <a:latin typeface="微软雅黑" pitchFamily="34" charset="-122"/>
                <a:ea typeface="微软雅黑" pitchFamily="34" charset="-122"/>
              </a:rPr>
              <a:t>公司简介</a:t>
            </a:r>
            <a:endParaRPr lang="zh-CN" altLang="en-US" sz="1500" dirty="0">
              <a:solidFill>
                <a:schemeClr val="bg1"/>
              </a:solidFill>
              <a:latin typeface="微软雅黑" pitchFamily="34" charset="-122"/>
              <a:ea typeface="微软雅黑" pitchFamily="34" charset="-122"/>
            </a:endParaRPr>
          </a:p>
        </p:txBody>
      </p:sp>
      <p:sp>
        <p:nvSpPr>
          <p:cNvPr id="22" name="文本框 9"/>
          <p:cNvSpPr txBox="1"/>
          <p:nvPr/>
        </p:nvSpPr>
        <p:spPr>
          <a:xfrm>
            <a:off x="5761554" y="3007056"/>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a:solidFill>
                  <a:schemeClr val="bg1"/>
                </a:solidFill>
                <a:latin typeface="微软雅黑" pitchFamily="34" charset="-122"/>
                <a:ea typeface="微软雅黑" pitchFamily="34" charset="-122"/>
              </a:rPr>
              <a:t>团队介绍</a:t>
            </a:r>
          </a:p>
        </p:txBody>
      </p:sp>
      <p:sp>
        <p:nvSpPr>
          <p:cNvPr id="23" name="文本框 9"/>
          <p:cNvSpPr txBox="1"/>
          <p:nvPr/>
        </p:nvSpPr>
        <p:spPr>
          <a:xfrm>
            <a:off x="5761555" y="3332946"/>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bg1"/>
                </a:solidFill>
                <a:latin typeface="微软雅黑" pitchFamily="34" charset="-122"/>
                <a:ea typeface="微软雅黑" pitchFamily="34" charset="-122"/>
              </a:rPr>
              <a:t>项目成员</a:t>
            </a:r>
            <a:endParaRPr lang="zh-CN" altLang="en-US" sz="15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2677201178"/>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ppt_x</p:attrName>
                                        </p:attrNameLst>
                                      </p:cBhvr>
                                      <p:tavLst>
                                        <p:tav tm="0">
                                          <p:val>
                                            <p:strVal val="#ppt_x+#ppt_w*1.125000"/>
                                          </p:val>
                                        </p:tav>
                                        <p:tav tm="100000">
                                          <p:val>
                                            <p:strVal val="#ppt_x"/>
                                          </p:val>
                                        </p:tav>
                                      </p:tavLst>
                                    </p:anim>
                                    <p:animEffect transition="in" filter="wipe(left)">
                                      <p:cBhvr>
                                        <p:cTn id="20" dur="500"/>
                                        <p:tgtEl>
                                          <p:spTgt spid="15"/>
                                        </p:tgtEl>
                                      </p:cBhvr>
                                    </p:animEffect>
                                  </p:childTnLst>
                                </p:cTn>
                              </p:par>
                            </p:childTnLst>
                          </p:cTn>
                        </p:par>
                        <p:par>
                          <p:cTn id="21" fill="hold">
                            <p:stCondLst>
                              <p:cond delay="2000"/>
                            </p:stCondLst>
                            <p:childTnLst>
                              <p:par>
                                <p:cTn id="22" presetID="12" presetClass="entr" presetSubtype="8"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p:tgtEl>
                                          <p:spTgt spid="12"/>
                                        </p:tgtEl>
                                        <p:attrNameLst>
                                          <p:attrName>ppt_x</p:attrName>
                                        </p:attrNameLst>
                                      </p:cBhvr>
                                      <p:tavLst>
                                        <p:tav tm="0">
                                          <p:val>
                                            <p:strVal val="#ppt_x-#ppt_w*1.125000"/>
                                          </p:val>
                                        </p:tav>
                                        <p:tav tm="100000">
                                          <p:val>
                                            <p:strVal val="#ppt_x"/>
                                          </p:val>
                                        </p:tav>
                                      </p:tavLst>
                                    </p:anim>
                                    <p:animEffect transition="in" filter="wipe(right)">
                                      <p:cBhvr>
                                        <p:cTn id="25" dur="500"/>
                                        <p:tgtEl>
                                          <p:spTgt spid="12"/>
                                        </p:tgtEl>
                                      </p:cBhvr>
                                    </p:animEffect>
                                  </p:childTnLst>
                                </p:cTn>
                              </p:par>
                            </p:childTnLst>
                          </p:cTn>
                        </p:par>
                        <p:par>
                          <p:cTn id="26" fill="hold">
                            <p:stCondLst>
                              <p:cond delay="2500"/>
                            </p:stCondLst>
                            <p:childTnLst>
                              <p:par>
                                <p:cTn id="27" presetID="47" presetClass="entr" presetSubtype="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anim calcmode="lin" valueType="num">
                                      <p:cBhvr>
                                        <p:cTn id="30" dur="500" fill="hold"/>
                                        <p:tgtEl>
                                          <p:spTgt spid="14"/>
                                        </p:tgtEl>
                                        <p:attrNameLst>
                                          <p:attrName>ppt_x</p:attrName>
                                        </p:attrNameLst>
                                      </p:cBhvr>
                                      <p:tavLst>
                                        <p:tav tm="0">
                                          <p:val>
                                            <p:strVal val="#ppt_x"/>
                                          </p:val>
                                        </p:tav>
                                        <p:tav tm="100000">
                                          <p:val>
                                            <p:strVal val="#ppt_x"/>
                                          </p:val>
                                        </p:tav>
                                      </p:tavLst>
                                    </p:anim>
                                    <p:anim calcmode="lin" valueType="num">
                                      <p:cBhvr>
                                        <p:cTn id="31" dur="500" fill="hold"/>
                                        <p:tgtEl>
                                          <p:spTgt spid="14"/>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2" presetClass="entr" presetSubtype="4"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ppt_x"/>
                                          </p:val>
                                        </p:tav>
                                        <p:tav tm="100000">
                                          <p:val>
                                            <p:strVal val="#ppt_x"/>
                                          </p:val>
                                        </p:tav>
                                      </p:tavLst>
                                    </p:anim>
                                    <p:anim calcmode="lin" valueType="num">
                                      <p:cBhvr additive="base">
                                        <p:cTn id="36" dur="500" fill="hold"/>
                                        <p:tgtEl>
                                          <p:spTgt spid="2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20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ppt_x"/>
                                          </p:val>
                                        </p:tav>
                                        <p:tav tm="100000">
                                          <p:val>
                                            <p:strVal val="#ppt_x"/>
                                          </p:val>
                                        </p:tav>
                                      </p:tavLst>
                                    </p:anim>
                                    <p:anim calcmode="lin" valueType="num">
                                      <p:cBhvr additive="base">
                                        <p:cTn id="40" dur="500" fill="hold"/>
                                        <p:tgtEl>
                                          <p:spTgt spid="2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50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ppt_x"/>
                                          </p:val>
                                        </p:tav>
                                        <p:tav tm="100000">
                                          <p:val>
                                            <p:strVal val="#ppt_x"/>
                                          </p:val>
                                        </p:tav>
                                      </p:tavLst>
                                    </p:anim>
                                    <p:anim calcmode="lin" valueType="num">
                                      <p:cBhvr additive="base">
                                        <p:cTn id="44" dur="500" fill="hold"/>
                                        <p:tgtEl>
                                          <p:spTgt spid="2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75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4" grpId="0" animBg="1"/>
      <p:bldP spid="12" grpId="0"/>
      <p:bldP spid="14" grpId="0"/>
      <p:bldP spid="20" grpId="0"/>
      <p:bldP spid="21" grpId="0"/>
      <p:bldP spid="22" grpId="0"/>
      <p:bldP spid="2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2" cstate="print"/>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cstate="print"/>
          <a:stretch>
            <a:fillRect/>
          </a:stretch>
        </p:blipFill>
        <p:spPr>
          <a:xfrm rot="10800000" flipH="1">
            <a:off x="5292080" y="457546"/>
            <a:ext cx="1523362" cy="52721"/>
          </a:xfrm>
          <a:prstGeom prst="rect">
            <a:avLst/>
          </a:prstGeom>
        </p:spPr>
      </p:pic>
      <p:grpSp>
        <p:nvGrpSpPr>
          <p:cNvPr id="78" name="组合 77"/>
          <p:cNvGrpSpPr/>
          <p:nvPr/>
        </p:nvGrpSpPr>
        <p:grpSpPr>
          <a:xfrm>
            <a:off x="7637867" y="2454066"/>
            <a:ext cx="1062320" cy="1011474"/>
            <a:chOff x="2243309" y="2112361"/>
            <a:chExt cx="997900" cy="950136"/>
          </a:xfrm>
        </p:grpSpPr>
        <p:grpSp>
          <p:nvGrpSpPr>
            <p:cNvPr id="79" name="组合 78"/>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81" name="同心圆 8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latin typeface="微软雅黑" panose="020B0503020204020204" pitchFamily="34" charset="-122"/>
                  <a:ea typeface="微软雅黑" panose="020B0503020204020204" pitchFamily="34" charset="-122"/>
                </a:endParaRPr>
              </a:p>
            </p:txBody>
          </p:sp>
          <p:sp>
            <p:nvSpPr>
              <p:cNvPr id="82" name="椭圆 8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微软雅黑" panose="020B0503020204020204" pitchFamily="34" charset="-122"/>
                  <a:ea typeface="微软雅黑" panose="020B0503020204020204" pitchFamily="34" charset="-122"/>
                </a:endParaRPr>
              </a:p>
            </p:txBody>
          </p:sp>
        </p:grpSp>
        <p:sp>
          <p:nvSpPr>
            <p:cNvPr id="80" name="TextBox 79"/>
            <p:cNvSpPr txBox="1"/>
            <p:nvPr/>
          </p:nvSpPr>
          <p:spPr>
            <a:xfrm>
              <a:off x="2243309" y="2384040"/>
              <a:ext cx="997900" cy="520402"/>
            </a:xfrm>
            <a:prstGeom prst="rect">
              <a:avLst/>
            </a:prstGeom>
            <a:noFill/>
          </p:spPr>
          <p:txBody>
            <a:bodyPr wrap="square" lIns="0" tIns="0" rIns="0" bIns="0" rtlCol="0">
              <a:spAutoFit/>
            </a:bodyPr>
            <a:lstStyle/>
            <a:p>
              <a:pPr algn="ctr"/>
              <a:r>
                <a:rPr lang="en-US" altLang="zh-CN" b="1" dirty="0" smtClean="0">
                  <a:solidFill>
                    <a:schemeClr val="accent5"/>
                  </a:solidFill>
                  <a:latin typeface="微软雅黑" pitchFamily="34" charset="-122"/>
                  <a:ea typeface="微软雅黑" pitchFamily="34" charset="-122"/>
                </a:rPr>
                <a:t>WHY</a:t>
              </a:r>
            </a:p>
            <a:p>
              <a:pPr algn="ctr"/>
              <a:r>
                <a:rPr lang="zh-CN" altLang="en-US" b="1" dirty="0">
                  <a:solidFill>
                    <a:schemeClr val="accent5"/>
                  </a:solidFill>
                  <a:latin typeface="微软雅黑" pitchFamily="34" charset="-122"/>
                  <a:ea typeface="微软雅黑" pitchFamily="34" charset="-122"/>
                </a:rPr>
                <a:t>？</a:t>
              </a:r>
            </a:p>
          </p:txBody>
        </p:sp>
      </p:grpSp>
      <p:grpSp>
        <p:nvGrpSpPr>
          <p:cNvPr id="72" name="组合 71"/>
          <p:cNvGrpSpPr/>
          <p:nvPr/>
        </p:nvGrpSpPr>
        <p:grpSpPr>
          <a:xfrm>
            <a:off x="6534016" y="2454066"/>
            <a:ext cx="1062320" cy="1011474"/>
            <a:chOff x="2243309" y="2112361"/>
            <a:chExt cx="997900" cy="950136"/>
          </a:xfrm>
        </p:grpSpPr>
        <p:grpSp>
          <p:nvGrpSpPr>
            <p:cNvPr id="73" name="组合 72"/>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latin typeface="微软雅黑" panose="020B0503020204020204" pitchFamily="34" charset="-122"/>
                  <a:ea typeface="微软雅黑" panose="020B0503020204020204" pitchFamily="34" charset="-122"/>
                </a:endParaRPr>
              </a:p>
            </p:txBody>
          </p:sp>
          <p:sp>
            <p:nvSpPr>
              <p:cNvPr id="76" name="椭圆 7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微软雅黑" panose="020B0503020204020204" pitchFamily="34" charset="-122"/>
                  <a:ea typeface="微软雅黑" panose="020B0503020204020204" pitchFamily="34" charset="-122"/>
                </a:endParaRPr>
              </a:p>
            </p:txBody>
          </p:sp>
        </p:grpSp>
        <p:sp>
          <p:nvSpPr>
            <p:cNvPr id="74" name="TextBox 73"/>
            <p:cNvSpPr txBox="1"/>
            <p:nvPr/>
          </p:nvSpPr>
          <p:spPr>
            <a:xfrm>
              <a:off x="2243309" y="2384040"/>
              <a:ext cx="997900" cy="520402"/>
            </a:xfrm>
            <a:prstGeom prst="rect">
              <a:avLst/>
            </a:prstGeom>
            <a:noFill/>
          </p:spPr>
          <p:txBody>
            <a:bodyPr wrap="square" lIns="0" tIns="0" rIns="0" bIns="0" rtlCol="0">
              <a:spAutoFit/>
            </a:bodyPr>
            <a:lstStyle/>
            <a:p>
              <a:pPr algn="ctr"/>
              <a:r>
                <a:rPr lang="en-US" altLang="zh-CN" b="1" dirty="0" smtClean="0">
                  <a:solidFill>
                    <a:schemeClr val="accent4"/>
                  </a:solidFill>
                  <a:latin typeface="微软雅黑" pitchFamily="34" charset="-122"/>
                  <a:ea typeface="微软雅黑" pitchFamily="34" charset="-122"/>
                </a:rPr>
                <a:t>HOW</a:t>
              </a:r>
            </a:p>
            <a:p>
              <a:pPr algn="ctr"/>
              <a:r>
                <a:rPr lang="zh-CN" altLang="en-US" b="1" dirty="0">
                  <a:solidFill>
                    <a:schemeClr val="accent4"/>
                  </a:solidFill>
                  <a:latin typeface="微软雅黑" pitchFamily="34" charset="-122"/>
                  <a:ea typeface="微软雅黑" pitchFamily="34" charset="-122"/>
                </a:rPr>
                <a:t>？</a:t>
              </a:r>
            </a:p>
          </p:txBody>
        </p:sp>
      </p:grpSp>
      <p:grpSp>
        <p:nvGrpSpPr>
          <p:cNvPr id="67" name="组合 66"/>
          <p:cNvGrpSpPr/>
          <p:nvPr/>
        </p:nvGrpSpPr>
        <p:grpSpPr>
          <a:xfrm>
            <a:off x="5436096" y="2454066"/>
            <a:ext cx="1062320" cy="1011474"/>
            <a:chOff x="2243309" y="2112361"/>
            <a:chExt cx="997900" cy="950136"/>
          </a:xfrm>
        </p:grpSpPr>
        <p:grpSp>
          <p:nvGrpSpPr>
            <p:cNvPr id="68" name="组合 67"/>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70" name="同心圆 6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latin typeface="微软雅黑" panose="020B0503020204020204" pitchFamily="34" charset="-122"/>
                  <a:ea typeface="微软雅黑" panose="020B0503020204020204" pitchFamily="34" charset="-122"/>
                </a:endParaRPr>
              </a:p>
            </p:txBody>
          </p:sp>
          <p:sp>
            <p:nvSpPr>
              <p:cNvPr id="71" name="椭圆 7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微软雅黑" panose="020B0503020204020204" pitchFamily="34" charset="-122"/>
                  <a:ea typeface="微软雅黑" panose="020B0503020204020204" pitchFamily="34" charset="-122"/>
                </a:endParaRPr>
              </a:p>
            </p:txBody>
          </p:sp>
        </p:grpSp>
        <p:sp>
          <p:nvSpPr>
            <p:cNvPr id="69" name="TextBox 68"/>
            <p:cNvSpPr txBox="1"/>
            <p:nvPr/>
          </p:nvSpPr>
          <p:spPr>
            <a:xfrm>
              <a:off x="2243309" y="2384040"/>
              <a:ext cx="997900" cy="520402"/>
            </a:xfrm>
            <a:prstGeom prst="rect">
              <a:avLst/>
            </a:prstGeom>
            <a:noFill/>
          </p:spPr>
          <p:txBody>
            <a:bodyPr wrap="square" lIns="0" tIns="0" rIns="0" bIns="0" rtlCol="0">
              <a:spAutoFit/>
            </a:bodyPr>
            <a:lstStyle/>
            <a:p>
              <a:pPr algn="ctr"/>
              <a:r>
                <a:rPr lang="en-US" altLang="zh-CN" b="1" dirty="0" smtClean="0">
                  <a:solidFill>
                    <a:schemeClr val="accent3"/>
                  </a:solidFill>
                  <a:latin typeface="微软雅黑" pitchFamily="34" charset="-122"/>
                  <a:ea typeface="微软雅黑" pitchFamily="34" charset="-122"/>
                </a:rPr>
                <a:t>WHO</a:t>
              </a:r>
            </a:p>
            <a:p>
              <a:pPr algn="ctr"/>
              <a:r>
                <a:rPr lang="zh-CN" altLang="en-US" b="1" dirty="0">
                  <a:solidFill>
                    <a:schemeClr val="accent3"/>
                  </a:solidFill>
                  <a:latin typeface="微软雅黑" pitchFamily="34" charset="-122"/>
                  <a:ea typeface="微软雅黑" pitchFamily="34" charset="-122"/>
                </a:rPr>
                <a:t>？</a:t>
              </a:r>
            </a:p>
          </p:txBody>
        </p:sp>
      </p:grpSp>
      <p:grpSp>
        <p:nvGrpSpPr>
          <p:cNvPr id="62" name="组合 61"/>
          <p:cNvGrpSpPr/>
          <p:nvPr/>
        </p:nvGrpSpPr>
        <p:grpSpPr>
          <a:xfrm>
            <a:off x="4320376" y="2454066"/>
            <a:ext cx="1062320" cy="1011474"/>
            <a:chOff x="2243309" y="2112361"/>
            <a:chExt cx="997900" cy="950136"/>
          </a:xfrm>
        </p:grpSpPr>
        <p:grpSp>
          <p:nvGrpSpPr>
            <p:cNvPr id="63" name="组合 62"/>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accent1"/>
                  </a:solidFill>
                  <a:latin typeface="微软雅黑" panose="020B0503020204020204" pitchFamily="34" charset="-122"/>
                  <a:ea typeface="微软雅黑" panose="020B0503020204020204" pitchFamily="34" charset="-122"/>
                </a:endParaRPr>
              </a:p>
            </p:txBody>
          </p:sp>
          <p:sp>
            <p:nvSpPr>
              <p:cNvPr id="66" name="椭圆 6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accent1"/>
                  </a:solidFill>
                  <a:latin typeface="微软雅黑" panose="020B0503020204020204" pitchFamily="34" charset="-122"/>
                  <a:ea typeface="微软雅黑" panose="020B0503020204020204" pitchFamily="34" charset="-122"/>
                </a:endParaRPr>
              </a:p>
            </p:txBody>
          </p:sp>
        </p:grpSp>
        <p:sp>
          <p:nvSpPr>
            <p:cNvPr id="64" name="TextBox 63"/>
            <p:cNvSpPr txBox="1"/>
            <p:nvPr/>
          </p:nvSpPr>
          <p:spPr>
            <a:xfrm>
              <a:off x="2243309" y="2384040"/>
              <a:ext cx="997900" cy="520402"/>
            </a:xfrm>
            <a:prstGeom prst="rect">
              <a:avLst/>
            </a:prstGeom>
            <a:noFill/>
          </p:spPr>
          <p:txBody>
            <a:bodyPr wrap="square" lIns="0" tIns="0" rIns="0" bIns="0" rtlCol="0">
              <a:spAutoFit/>
            </a:bodyPr>
            <a:lstStyle/>
            <a:p>
              <a:pPr algn="ctr"/>
              <a:r>
                <a:rPr lang="en-US" altLang="zh-CN" b="1" dirty="0" smtClean="0">
                  <a:solidFill>
                    <a:schemeClr val="accent2"/>
                  </a:solidFill>
                  <a:latin typeface="微软雅黑" pitchFamily="34" charset="-122"/>
                  <a:ea typeface="微软雅黑" pitchFamily="34" charset="-122"/>
                </a:rPr>
                <a:t>WHEN</a:t>
              </a:r>
            </a:p>
            <a:p>
              <a:pPr algn="ctr"/>
              <a:r>
                <a:rPr lang="zh-CN" altLang="en-US" b="1" dirty="0">
                  <a:solidFill>
                    <a:schemeClr val="accent2"/>
                  </a:solidFill>
                  <a:latin typeface="微软雅黑" pitchFamily="34" charset="-122"/>
                  <a:ea typeface="微软雅黑" pitchFamily="34" charset="-122"/>
                </a:rPr>
                <a:t>？</a:t>
              </a:r>
            </a:p>
          </p:txBody>
        </p:sp>
      </p:grpSp>
      <p:grpSp>
        <p:nvGrpSpPr>
          <p:cNvPr id="57" name="组合 56"/>
          <p:cNvGrpSpPr/>
          <p:nvPr/>
        </p:nvGrpSpPr>
        <p:grpSpPr>
          <a:xfrm>
            <a:off x="3203848" y="2454066"/>
            <a:ext cx="1062320" cy="1011474"/>
            <a:chOff x="2243309" y="2112361"/>
            <a:chExt cx="997900" cy="950136"/>
          </a:xfrm>
        </p:grpSpPr>
        <p:grpSp>
          <p:nvGrpSpPr>
            <p:cNvPr id="58" name="组合 57"/>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latin typeface="微软雅黑" panose="020B0503020204020204" pitchFamily="34" charset="-122"/>
                  <a:ea typeface="微软雅黑" panose="020B0503020204020204" pitchFamily="34" charset="-122"/>
                </a:endParaRPr>
              </a:p>
            </p:txBody>
          </p:sp>
          <p:sp>
            <p:nvSpPr>
              <p:cNvPr id="61" name="椭圆 6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微软雅黑" panose="020B0503020204020204" pitchFamily="34" charset="-122"/>
                  <a:ea typeface="微软雅黑" panose="020B0503020204020204" pitchFamily="34" charset="-122"/>
                </a:endParaRPr>
              </a:p>
            </p:txBody>
          </p:sp>
        </p:grpSp>
        <p:sp>
          <p:nvSpPr>
            <p:cNvPr id="59" name="TextBox 58"/>
            <p:cNvSpPr txBox="1"/>
            <p:nvPr/>
          </p:nvSpPr>
          <p:spPr>
            <a:xfrm>
              <a:off x="2243309" y="2384040"/>
              <a:ext cx="997900" cy="520402"/>
            </a:xfrm>
            <a:prstGeom prst="rect">
              <a:avLst/>
            </a:prstGeom>
            <a:noFill/>
          </p:spPr>
          <p:txBody>
            <a:bodyPr wrap="square" lIns="0" tIns="0" rIns="0" bIns="0" rtlCol="0">
              <a:spAutoFit/>
            </a:bodyPr>
            <a:lstStyle/>
            <a:p>
              <a:pPr algn="ctr"/>
              <a:r>
                <a:rPr lang="en-US" altLang="zh-CN" b="1" dirty="0" smtClean="0">
                  <a:solidFill>
                    <a:schemeClr val="accent1"/>
                  </a:solidFill>
                  <a:latin typeface="微软雅黑" pitchFamily="34" charset="-122"/>
                  <a:ea typeface="微软雅黑" pitchFamily="34" charset="-122"/>
                </a:rPr>
                <a:t>WHAT</a:t>
              </a:r>
            </a:p>
            <a:p>
              <a:pPr algn="ctr"/>
              <a:r>
                <a:rPr lang="zh-CN" altLang="en-US" b="1" dirty="0">
                  <a:solidFill>
                    <a:schemeClr val="accent1"/>
                  </a:solidFill>
                  <a:latin typeface="微软雅黑" pitchFamily="34" charset="-122"/>
                  <a:ea typeface="微软雅黑" pitchFamily="34" charset="-122"/>
                </a:rPr>
                <a:t>？</a:t>
              </a:r>
            </a:p>
          </p:txBody>
        </p:sp>
      </p:grpSp>
      <p:sp>
        <p:nvSpPr>
          <p:cNvPr id="83" name="TextBox 82"/>
          <p:cNvSpPr txBox="1"/>
          <p:nvPr/>
        </p:nvSpPr>
        <p:spPr>
          <a:xfrm>
            <a:off x="3227579" y="1233292"/>
            <a:ext cx="2957181" cy="623248"/>
          </a:xfrm>
          <a:prstGeom prst="rect">
            <a:avLst/>
          </a:prstGeom>
          <a:noFill/>
        </p:spPr>
        <p:txBody>
          <a:bodyPr wrap="square" lIns="68580" tIns="34290" rIns="68580" bIns="34290" rtlCol="0">
            <a:spAutoFit/>
          </a:bodyPr>
          <a:lstStyle/>
          <a:p>
            <a:r>
              <a:rPr lang="zh-CN" altLang="en-US" sz="3600" b="1" dirty="0">
                <a:solidFill>
                  <a:schemeClr val="accent5"/>
                </a:solidFill>
                <a:latin typeface="微软雅黑" panose="020B0503020204020204" pitchFamily="34" charset="-122"/>
                <a:ea typeface="微软雅黑" panose="020B0503020204020204" pitchFamily="34" charset="-122"/>
              </a:rPr>
              <a:t>欢迎提问</a:t>
            </a:r>
            <a:endParaRPr lang="en-US" sz="3600" b="1" dirty="0">
              <a:solidFill>
                <a:schemeClr val="accent5"/>
              </a:solidFill>
              <a:latin typeface="微软雅黑" panose="020B0503020204020204" pitchFamily="34" charset="-122"/>
              <a:ea typeface="微软雅黑" panose="020B0503020204020204" pitchFamily="34" charset="-122"/>
            </a:endParaRPr>
          </a:p>
        </p:txBody>
      </p:sp>
      <p:sp>
        <p:nvSpPr>
          <p:cNvPr id="84" name="Rectangle 53"/>
          <p:cNvSpPr/>
          <p:nvPr/>
        </p:nvSpPr>
        <p:spPr>
          <a:xfrm>
            <a:off x="3227583" y="1900754"/>
            <a:ext cx="5952933" cy="346249"/>
          </a:xfrm>
          <a:prstGeom prst="rect">
            <a:avLst/>
          </a:prstGeom>
          <a:noFill/>
        </p:spPr>
        <p:txBody>
          <a:bodyPr wrap="square" lIns="68580" tIns="34290" rIns="68580" bIns="34290">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单击此处添加副标题或详细文本描述</a:t>
            </a:r>
            <a:endParaRPr lang="id-ID"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7" name="TextBox 86"/>
          <p:cNvSpPr txBox="1"/>
          <p:nvPr/>
        </p:nvSpPr>
        <p:spPr>
          <a:xfrm>
            <a:off x="3386760" y="3800899"/>
            <a:ext cx="3669410" cy="367152"/>
          </a:xfrm>
          <a:prstGeom prst="rect">
            <a:avLst/>
          </a:prstGeom>
          <a:noFill/>
        </p:spPr>
        <p:txBody>
          <a:bodyPr wrap="square" lIns="0" tIns="0" rIns="0" bIns="0" rtlCol="0">
            <a:spAutoFit/>
          </a:bodyPr>
          <a:lstStyle/>
          <a:p>
            <a:pPr algn="just">
              <a:lnSpc>
                <a:spcPts val="1500"/>
              </a:lnSpc>
            </a:pPr>
            <a:r>
              <a:rPr lang="zh-CN" altLang="en-US" sz="1000" dirty="0" smtClean="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solidFill>
                  <a:schemeClr val="tx1">
                    <a:lumMod val="65000"/>
                    <a:lumOff val="35000"/>
                  </a:schemeClr>
                </a:solidFill>
                <a:latin typeface="微软雅黑" pitchFamily="34" charset="-122"/>
                <a:ea typeface="微软雅黑" pitchFamily="34" charset="-122"/>
              </a:rPr>
              <a:t>……</a:t>
            </a:r>
          </a:p>
        </p:txBody>
      </p:sp>
      <p:pic>
        <p:nvPicPr>
          <p:cNvPr id="88" name="图片 87"/>
          <p:cNvPicPr>
            <a:picLocks noChangeAspect="1"/>
          </p:cNvPicPr>
          <p:nvPr/>
        </p:nvPicPr>
        <p:blipFill rotWithShape="1">
          <a:blip r:embed="rId3" cstate="print">
            <a:extLst>
              <a:ext uri="{28A0092B-C50C-407E-A947-70E740481C1C}">
                <a14:useLocalDpi xmlns:a14="http://schemas.microsoft.com/office/drawing/2010/main" xmlns="" val="0"/>
              </a:ext>
            </a:extLst>
          </a:blip>
          <a:srcRect l="10987" r="8780"/>
          <a:stretch/>
        </p:blipFill>
        <p:spPr>
          <a:xfrm>
            <a:off x="683568" y="1358077"/>
            <a:ext cx="2051931" cy="2725841"/>
          </a:xfrm>
          <a:prstGeom prst="rect">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spTree>
    <p:extLst>
      <p:ext uri="{BB962C8B-B14F-4D97-AF65-F5344CB8AC3E}">
        <p14:creationId xmlns:p14="http://schemas.microsoft.com/office/powerpoint/2010/main" xmlns="" val="1615093322"/>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p:cTn id="7" dur="1000" fill="hold"/>
                                        <p:tgtEl>
                                          <p:spTgt spid="88"/>
                                        </p:tgtEl>
                                        <p:attrNameLst>
                                          <p:attrName>ppt_w</p:attrName>
                                        </p:attrNameLst>
                                      </p:cBhvr>
                                      <p:tavLst>
                                        <p:tav tm="0">
                                          <p:val>
                                            <p:fltVal val="0"/>
                                          </p:val>
                                        </p:tav>
                                        <p:tav tm="100000">
                                          <p:val>
                                            <p:strVal val="#ppt_w"/>
                                          </p:val>
                                        </p:tav>
                                      </p:tavLst>
                                    </p:anim>
                                    <p:anim calcmode="lin" valueType="num">
                                      <p:cBhvr>
                                        <p:cTn id="8" dur="1000" fill="hold"/>
                                        <p:tgtEl>
                                          <p:spTgt spid="88"/>
                                        </p:tgtEl>
                                        <p:attrNameLst>
                                          <p:attrName>ppt_h</p:attrName>
                                        </p:attrNameLst>
                                      </p:cBhvr>
                                      <p:tavLst>
                                        <p:tav tm="0">
                                          <p:val>
                                            <p:fltVal val="0"/>
                                          </p:val>
                                        </p:tav>
                                        <p:tav tm="100000">
                                          <p:val>
                                            <p:strVal val="#ppt_h"/>
                                          </p:val>
                                        </p:tav>
                                      </p:tavLst>
                                    </p:anim>
                                    <p:anim calcmode="lin" valueType="num">
                                      <p:cBhvr>
                                        <p:cTn id="9" dur="1000" fill="hold"/>
                                        <p:tgtEl>
                                          <p:spTgt spid="88"/>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88"/>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30" presetClass="entr" presetSubtype="0" fill="hold" grpId="0" nodeType="afterEffect">
                                  <p:stCondLst>
                                    <p:cond delay="0"/>
                                  </p:stCondLst>
                                  <p:childTnLst>
                                    <p:set>
                                      <p:cBhvr>
                                        <p:cTn id="13" dur="1" fill="hold">
                                          <p:stCondLst>
                                            <p:cond delay="0"/>
                                          </p:stCondLst>
                                        </p:cTn>
                                        <p:tgtEl>
                                          <p:spTgt spid="83"/>
                                        </p:tgtEl>
                                        <p:attrNameLst>
                                          <p:attrName>style.visibility</p:attrName>
                                        </p:attrNameLst>
                                      </p:cBhvr>
                                      <p:to>
                                        <p:strVal val="visible"/>
                                      </p:to>
                                    </p:set>
                                    <p:animEffect transition="in" filter="fade">
                                      <p:cBhvr>
                                        <p:cTn id="14" dur="800" decel="100000"/>
                                        <p:tgtEl>
                                          <p:spTgt spid="83"/>
                                        </p:tgtEl>
                                      </p:cBhvr>
                                    </p:animEffect>
                                    <p:anim calcmode="lin" valueType="num">
                                      <p:cBhvr>
                                        <p:cTn id="15" dur="800" decel="100000" fill="hold"/>
                                        <p:tgtEl>
                                          <p:spTgt spid="83"/>
                                        </p:tgtEl>
                                        <p:attrNameLst>
                                          <p:attrName>style.rotation</p:attrName>
                                        </p:attrNameLst>
                                      </p:cBhvr>
                                      <p:tavLst>
                                        <p:tav tm="0">
                                          <p:val>
                                            <p:fltVal val="-90"/>
                                          </p:val>
                                        </p:tav>
                                        <p:tav tm="100000">
                                          <p:val>
                                            <p:fltVal val="0"/>
                                          </p:val>
                                        </p:tav>
                                      </p:tavLst>
                                    </p:anim>
                                    <p:anim calcmode="lin" valueType="num">
                                      <p:cBhvr>
                                        <p:cTn id="16" dur="800" decel="100000" fill="hold"/>
                                        <p:tgtEl>
                                          <p:spTgt spid="83"/>
                                        </p:tgtEl>
                                        <p:attrNameLst>
                                          <p:attrName>ppt_x</p:attrName>
                                        </p:attrNameLst>
                                      </p:cBhvr>
                                      <p:tavLst>
                                        <p:tav tm="0">
                                          <p:val>
                                            <p:strVal val="#ppt_x+0.4"/>
                                          </p:val>
                                        </p:tav>
                                        <p:tav tm="100000">
                                          <p:val>
                                            <p:strVal val="#ppt_x-0.05"/>
                                          </p:val>
                                        </p:tav>
                                      </p:tavLst>
                                    </p:anim>
                                    <p:anim calcmode="lin" valueType="num">
                                      <p:cBhvr>
                                        <p:cTn id="17" dur="800" decel="100000" fill="hold"/>
                                        <p:tgtEl>
                                          <p:spTgt spid="83"/>
                                        </p:tgtEl>
                                        <p:attrNameLst>
                                          <p:attrName>ppt_y</p:attrName>
                                        </p:attrNameLst>
                                      </p:cBhvr>
                                      <p:tavLst>
                                        <p:tav tm="0">
                                          <p:val>
                                            <p:strVal val="#ppt_y-0.4"/>
                                          </p:val>
                                        </p:tav>
                                        <p:tav tm="100000">
                                          <p:val>
                                            <p:strVal val="#ppt_y+0.1"/>
                                          </p:val>
                                        </p:tav>
                                      </p:tavLst>
                                    </p:anim>
                                    <p:anim calcmode="lin" valueType="num">
                                      <p:cBhvr>
                                        <p:cTn id="18" dur="200" accel="100000" fill="hold">
                                          <p:stCondLst>
                                            <p:cond delay="800"/>
                                          </p:stCondLst>
                                        </p:cTn>
                                        <p:tgtEl>
                                          <p:spTgt spid="83"/>
                                        </p:tgtEl>
                                        <p:attrNameLst>
                                          <p:attrName>ppt_x</p:attrName>
                                        </p:attrNameLst>
                                      </p:cBhvr>
                                      <p:tavLst>
                                        <p:tav tm="0">
                                          <p:val>
                                            <p:strVal val="#ppt_x-0.05"/>
                                          </p:val>
                                        </p:tav>
                                        <p:tav tm="100000">
                                          <p:val>
                                            <p:strVal val="#ppt_x"/>
                                          </p:val>
                                        </p:tav>
                                      </p:tavLst>
                                    </p:anim>
                                    <p:anim calcmode="lin" valueType="num">
                                      <p:cBhvr>
                                        <p:cTn id="19" dur="200" accel="100000" fill="hold">
                                          <p:stCondLst>
                                            <p:cond delay="800"/>
                                          </p:stCondLst>
                                        </p:cTn>
                                        <p:tgtEl>
                                          <p:spTgt spid="83"/>
                                        </p:tgtEl>
                                        <p:attrNameLst>
                                          <p:attrName>ppt_y</p:attrName>
                                        </p:attrNameLst>
                                      </p:cBhvr>
                                      <p:tavLst>
                                        <p:tav tm="0">
                                          <p:val>
                                            <p:strVal val="#ppt_y+0.1"/>
                                          </p:val>
                                        </p:tav>
                                        <p:tav tm="100000">
                                          <p:val>
                                            <p:strVal val="#ppt_y"/>
                                          </p:val>
                                        </p:tav>
                                      </p:tavLst>
                                    </p:anim>
                                  </p:childTnLst>
                                </p:cTn>
                              </p:par>
                              <p:par>
                                <p:cTn id="20" presetID="30" presetClass="entr" presetSubtype="0" fill="hold" grpId="0" nodeType="withEffect">
                                  <p:stCondLst>
                                    <p:cond delay="0"/>
                                  </p:stCondLst>
                                  <p:childTnLst>
                                    <p:set>
                                      <p:cBhvr>
                                        <p:cTn id="21" dur="1" fill="hold">
                                          <p:stCondLst>
                                            <p:cond delay="0"/>
                                          </p:stCondLst>
                                        </p:cTn>
                                        <p:tgtEl>
                                          <p:spTgt spid="84"/>
                                        </p:tgtEl>
                                        <p:attrNameLst>
                                          <p:attrName>style.visibility</p:attrName>
                                        </p:attrNameLst>
                                      </p:cBhvr>
                                      <p:to>
                                        <p:strVal val="visible"/>
                                      </p:to>
                                    </p:set>
                                    <p:animEffect transition="in" filter="fade">
                                      <p:cBhvr>
                                        <p:cTn id="22" dur="800" decel="100000"/>
                                        <p:tgtEl>
                                          <p:spTgt spid="84"/>
                                        </p:tgtEl>
                                      </p:cBhvr>
                                    </p:animEffect>
                                    <p:anim calcmode="lin" valueType="num">
                                      <p:cBhvr>
                                        <p:cTn id="23" dur="800" decel="100000" fill="hold"/>
                                        <p:tgtEl>
                                          <p:spTgt spid="84"/>
                                        </p:tgtEl>
                                        <p:attrNameLst>
                                          <p:attrName>style.rotation</p:attrName>
                                        </p:attrNameLst>
                                      </p:cBhvr>
                                      <p:tavLst>
                                        <p:tav tm="0">
                                          <p:val>
                                            <p:fltVal val="-90"/>
                                          </p:val>
                                        </p:tav>
                                        <p:tav tm="100000">
                                          <p:val>
                                            <p:fltVal val="0"/>
                                          </p:val>
                                        </p:tav>
                                      </p:tavLst>
                                    </p:anim>
                                    <p:anim calcmode="lin" valueType="num">
                                      <p:cBhvr>
                                        <p:cTn id="24" dur="800" decel="100000" fill="hold"/>
                                        <p:tgtEl>
                                          <p:spTgt spid="84"/>
                                        </p:tgtEl>
                                        <p:attrNameLst>
                                          <p:attrName>ppt_x</p:attrName>
                                        </p:attrNameLst>
                                      </p:cBhvr>
                                      <p:tavLst>
                                        <p:tav tm="0">
                                          <p:val>
                                            <p:strVal val="#ppt_x+0.4"/>
                                          </p:val>
                                        </p:tav>
                                        <p:tav tm="100000">
                                          <p:val>
                                            <p:strVal val="#ppt_x-0.05"/>
                                          </p:val>
                                        </p:tav>
                                      </p:tavLst>
                                    </p:anim>
                                    <p:anim calcmode="lin" valueType="num">
                                      <p:cBhvr>
                                        <p:cTn id="25" dur="800" decel="100000" fill="hold"/>
                                        <p:tgtEl>
                                          <p:spTgt spid="84"/>
                                        </p:tgtEl>
                                        <p:attrNameLst>
                                          <p:attrName>ppt_y</p:attrName>
                                        </p:attrNameLst>
                                      </p:cBhvr>
                                      <p:tavLst>
                                        <p:tav tm="0">
                                          <p:val>
                                            <p:strVal val="#ppt_y-0.4"/>
                                          </p:val>
                                        </p:tav>
                                        <p:tav tm="100000">
                                          <p:val>
                                            <p:strVal val="#ppt_y+0.1"/>
                                          </p:val>
                                        </p:tav>
                                      </p:tavLst>
                                    </p:anim>
                                    <p:anim calcmode="lin" valueType="num">
                                      <p:cBhvr>
                                        <p:cTn id="26" dur="200" accel="100000" fill="hold">
                                          <p:stCondLst>
                                            <p:cond delay="800"/>
                                          </p:stCondLst>
                                        </p:cTn>
                                        <p:tgtEl>
                                          <p:spTgt spid="84"/>
                                        </p:tgtEl>
                                        <p:attrNameLst>
                                          <p:attrName>ppt_x</p:attrName>
                                        </p:attrNameLst>
                                      </p:cBhvr>
                                      <p:tavLst>
                                        <p:tav tm="0">
                                          <p:val>
                                            <p:strVal val="#ppt_x-0.05"/>
                                          </p:val>
                                        </p:tav>
                                        <p:tav tm="100000">
                                          <p:val>
                                            <p:strVal val="#ppt_x"/>
                                          </p:val>
                                        </p:tav>
                                      </p:tavLst>
                                    </p:anim>
                                    <p:anim calcmode="lin" valueType="num">
                                      <p:cBhvr>
                                        <p:cTn id="27" dur="200" accel="100000" fill="hold">
                                          <p:stCondLst>
                                            <p:cond delay="800"/>
                                          </p:stCondLst>
                                        </p:cTn>
                                        <p:tgtEl>
                                          <p:spTgt spid="84"/>
                                        </p:tgtEl>
                                        <p:attrNameLst>
                                          <p:attrName>ppt_y</p:attrName>
                                        </p:attrNameLst>
                                      </p:cBhvr>
                                      <p:tavLst>
                                        <p:tav tm="0">
                                          <p:val>
                                            <p:strVal val="#ppt_y+0.1"/>
                                          </p:val>
                                        </p:tav>
                                        <p:tav tm="100000">
                                          <p:val>
                                            <p:strVal val="#ppt_y"/>
                                          </p:val>
                                        </p:tav>
                                      </p:tavLst>
                                    </p:anim>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57"/>
                                        </p:tgtEl>
                                        <p:attrNameLst>
                                          <p:attrName>style.visibility</p:attrName>
                                        </p:attrNameLst>
                                      </p:cBhvr>
                                      <p:to>
                                        <p:strVal val="visible"/>
                                      </p:to>
                                    </p:set>
                                    <p:anim calcmode="lin" valueType="num">
                                      <p:cBhvr>
                                        <p:cTn id="31" dur="500" fill="hold"/>
                                        <p:tgtEl>
                                          <p:spTgt spid="57"/>
                                        </p:tgtEl>
                                        <p:attrNameLst>
                                          <p:attrName>ppt_w</p:attrName>
                                        </p:attrNameLst>
                                      </p:cBhvr>
                                      <p:tavLst>
                                        <p:tav tm="0">
                                          <p:val>
                                            <p:fltVal val="0"/>
                                          </p:val>
                                        </p:tav>
                                        <p:tav tm="100000">
                                          <p:val>
                                            <p:strVal val="#ppt_w"/>
                                          </p:val>
                                        </p:tav>
                                      </p:tavLst>
                                    </p:anim>
                                    <p:anim calcmode="lin" valueType="num">
                                      <p:cBhvr>
                                        <p:cTn id="32" dur="500" fill="hold"/>
                                        <p:tgtEl>
                                          <p:spTgt spid="57"/>
                                        </p:tgtEl>
                                        <p:attrNameLst>
                                          <p:attrName>ppt_h</p:attrName>
                                        </p:attrNameLst>
                                      </p:cBhvr>
                                      <p:tavLst>
                                        <p:tav tm="0">
                                          <p:val>
                                            <p:fltVal val="0"/>
                                          </p:val>
                                        </p:tav>
                                        <p:tav tm="100000">
                                          <p:val>
                                            <p:strVal val="#ppt_h"/>
                                          </p:val>
                                        </p:tav>
                                      </p:tavLst>
                                    </p:anim>
                                    <p:animEffect transition="in" filter="fade">
                                      <p:cBhvr>
                                        <p:cTn id="33" dur="500"/>
                                        <p:tgtEl>
                                          <p:spTgt spid="57"/>
                                        </p:tgtEl>
                                      </p:cBhvr>
                                    </p:animEffect>
                                  </p:childTnLst>
                                </p:cTn>
                              </p:par>
                              <p:par>
                                <p:cTn id="34" presetID="53" presetClass="entr" presetSubtype="16" fill="hold" nodeType="withEffect">
                                  <p:stCondLst>
                                    <p:cond delay="250"/>
                                  </p:stCondLst>
                                  <p:childTnLst>
                                    <p:set>
                                      <p:cBhvr>
                                        <p:cTn id="35" dur="1" fill="hold">
                                          <p:stCondLst>
                                            <p:cond delay="0"/>
                                          </p:stCondLst>
                                        </p:cTn>
                                        <p:tgtEl>
                                          <p:spTgt spid="62"/>
                                        </p:tgtEl>
                                        <p:attrNameLst>
                                          <p:attrName>style.visibility</p:attrName>
                                        </p:attrNameLst>
                                      </p:cBhvr>
                                      <p:to>
                                        <p:strVal val="visible"/>
                                      </p:to>
                                    </p:set>
                                    <p:anim calcmode="lin" valueType="num">
                                      <p:cBhvr>
                                        <p:cTn id="36" dur="500" fill="hold"/>
                                        <p:tgtEl>
                                          <p:spTgt spid="62"/>
                                        </p:tgtEl>
                                        <p:attrNameLst>
                                          <p:attrName>ppt_w</p:attrName>
                                        </p:attrNameLst>
                                      </p:cBhvr>
                                      <p:tavLst>
                                        <p:tav tm="0">
                                          <p:val>
                                            <p:fltVal val="0"/>
                                          </p:val>
                                        </p:tav>
                                        <p:tav tm="100000">
                                          <p:val>
                                            <p:strVal val="#ppt_w"/>
                                          </p:val>
                                        </p:tav>
                                      </p:tavLst>
                                    </p:anim>
                                    <p:anim calcmode="lin" valueType="num">
                                      <p:cBhvr>
                                        <p:cTn id="37" dur="500" fill="hold"/>
                                        <p:tgtEl>
                                          <p:spTgt spid="62"/>
                                        </p:tgtEl>
                                        <p:attrNameLst>
                                          <p:attrName>ppt_h</p:attrName>
                                        </p:attrNameLst>
                                      </p:cBhvr>
                                      <p:tavLst>
                                        <p:tav tm="0">
                                          <p:val>
                                            <p:fltVal val="0"/>
                                          </p:val>
                                        </p:tav>
                                        <p:tav tm="100000">
                                          <p:val>
                                            <p:strVal val="#ppt_h"/>
                                          </p:val>
                                        </p:tav>
                                      </p:tavLst>
                                    </p:anim>
                                    <p:animEffect transition="in" filter="fade">
                                      <p:cBhvr>
                                        <p:cTn id="38" dur="500"/>
                                        <p:tgtEl>
                                          <p:spTgt spid="62"/>
                                        </p:tgtEl>
                                      </p:cBhvr>
                                    </p:animEffect>
                                  </p:childTnLst>
                                </p:cTn>
                              </p:par>
                              <p:par>
                                <p:cTn id="39" presetID="53" presetClass="entr" presetSubtype="16" fill="hold" nodeType="withEffect">
                                  <p:stCondLst>
                                    <p:cond delay="500"/>
                                  </p:stCondLst>
                                  <p:childTnLst>
                                    <p:set>
                                      <p:cBhvr>
                                        <p:cTn id="40" dur="1" fill="hold">
                                          <p:stCondLst>
                                            <p:cond delay="0"/>
                                          </p:stCondLst>
                                        </p:cTn>
                                        <p:tgtEl>
                                          <p:spTgt spid="67"/>
                                        </p:tgtEl>
                                        <p:attrNameLst>
                                          <p:attrName>style.visibility</p:attrName>
                                        </p:attrNameLst>
                                      </p:cBhvr>
                                      <p:to>
                                        <p:strVal val="visible"/>
                                      </p:to>
                                    </p:set>
                                    <p:anim calcmode="lin" valueType="num">
                                      <p:cBhvr>
                                        <p:cTn id="41" dur="500" fill="hold"/>
                                        <p:tgtEl>
                                          <p:spTgt spid="67"/>
                                        </p:tgtEl>
                                        <p:attrNameLst>
                                          <p:attrName>ppt_w</p:attrName>
                                        </p:attrNameLst>
                                      </p:cBhvr>
                                      <p:tavLst>
                                        <p:tav tm="0">
                                          <p:val>
                                            <p:fltVal val="0"/>
                                          </p:val>
                                        </p:tav>
                                        <p:tav tm="100000">
                                          <p:val>
                                            <p:strVal val="#ppt_w"/>
                                          </p:val>
                                        </p:tav>
                                      </p:tavLst>
                                    </p:anim>
                                    <p:anim calcmode="lin" valueType="num">
                                      <p:cBhvr>
                                        <p:cTn id="42" dur="500" fill="hold"/>
                                        <p:tgtEl>
                                          <p:spTgt spid="67"/>
                                        </p:tgtEl>
                                        <p:attrNameLst>
                                          <p:attrName>ppt_h</p:attrName>
                                        </p:attrNameLst>
                                      </p:cBhvr>
                                      <p:tavLst>
                                        <p:tav tm="0">
                                          <p:val>
                                            <p:fltVal val="0"/>
                                          </p:val>
                                        </p:tav>
                                        <p:tav tm="100000">
                                          <p:val>
                                            <p:strVal val="#ppt_h"/>
                                          </p:val>
                                        </p:tav>
                                      </p:tavLst>
                                    </p:anim>
                                    <p:animEffect transition="in" filter="fade">
                                      <p:cBhvr>
                                        <p:cTn id="43" dur="500"/>
                                        <p:tgtEl>
                                          <p:spTgt spid="67"/>
                                        </p:tgtEl>
                                      </p:cBhvr>
                                    </p:animEffect>
                                  </p:childTnLst>
                                </p:cTn>
                              </p:par>
                              <p:par>
                                <p:cTn id="44" presetID="53" presetClass="entr" presetSubtype="16" fill="hold" nodeType="withEffect">
                                  <p:stCondLst>
                                    <p:cond delay="750"/>
                                  </p:stCondLst>
                                  <p:childTnLst>
                                    <p:set>
                                      <p:cBhvr>
                                        <p:cTn id="45" dur="1" fill="hold">
                                          <p:stCondLst>
                                            <p:cond delay="0"/>
                                          </p:stCondLst>
                                        </p:cTn>
                                        <p:tgtEl>
                                          <p:spTgt spid="72"/>
                                        </p:tgtEl>
                                        <p:attrNameLst>
                                          <p:attrName>style.visibility</p:attrName>
                                        </p:attrNameLst>
                                      </p:cBhvr>
                                      <p:to>
                                        <p:strVal val="visible"/>
                                      </p:to>
                                    </p:set>
                                    <p:anim calcmode="lin" valueType="num">
                                      <p:cBhvr>
                                        <p:cTn id="46" dur="500" fill="hold"/>
                                        <p:tgtEl>
                                          <p:spTgt spid="72"/>
                                        </p:tgtEl>
                                        <p:attrNameLst>
                                          <p:attrName>ppt_w</p:attrName>
                                        </p:attrNameLst>
                                      </p:cBhvr>
                                      <p:tavLst>
                                        <p:tav tm="0">
                                          <p:val>
                                            <p:fltVal val="0"/>
                                          </p:val>
                                        </p:tav>
                                        <p:tav tm="100000">
                                          <p:val>
                                            <p:strVal val="#ppt_w"/>
                                          </p:val>
                                        </p:tav>
                                      </p:tavLst>
                                    </p:anim>
                                    <p:anim calcmode="lin" valueType="num">
                                      <p:cBhvr>
                                        <p:cTn id="47" dur="500" fill="hold"/>
                                        <p:tgtEl>
                                          <p:spTgt spid="72"/>
                                        </p:tgtEl>
                                        <p:attrNameLst>
                                          <p:attrName>ppt_h</p:attrName>
                                        </p:attrNameLst>
                                      </p:cBhvr>
                                      <p:tavLst>
                                        <p:tav tm="0">
                                          <p:val>
                                            <p:fltVal val="0"/>
                                          </p:val>
                                        </p:tav>
                                        <p:tav tm="100000">
                                          <p:val>
                                            <p:strVal val="#ppt_h"/>
                                          </p:val>
                                        </p:tav>
                                      </p:tavLst>
                                    </p:anim>
                                    <p:animEffect transition="in" filter="fade">
                                      <p:cBhvr>
                                        <p:cTn id="48" dur="500"/>
                                        <p:tgtEl>
                                          <p:spTgt spid="72"/>
                                        </p:tgtEl>
                                      </p:cBhvr>
                                    </p:animEffect>
                                  </p:childTnLst>
                                </p:cTn>
                              </p:par>
                              <p:par>
                                <p:cTn id="49" presetID="53" presetClass="entr" presetSubtype="16" fill="hold" nodeType="withEffect">
                                  <p:stCondLst>
                                    <p:cond delay="1000"/>
                                  </p:stCondLst>
                                  <p:childTnLst>
                                    <p:set>
                                      <p:cBhvr>
                                        <p:cTn id="50" dur="1" fill="hold">
                                          <p:stCondLst>
                                            <p:cond delay="0"/>
                                          </p:stCondLst>
                                        </p:cTn>
                                        <p:tgtEl>
                                          <p:spTgt spid="78"/>
                                        </p:tgtEl>
                                        <p:attrNameLst>
                                          <p:attrName>style.visibility</p:attrName>
                                        </p:attrNameLst>
                                      </p:cBhvr>
                                      <p:to>
                                        <p:strVal val="visible"/>
                                      </p:to>
                                    </p:set>
                                    <p:anim calcmode="lin" valueType="num">
                                      <p:cBhvr>
                                        <p:cTn id="51" dur="500" fill="hold"/>
                                        <p:tgtEl>
                                          <p:spTgt spid="78"/>
                                        </p:tgtEl>
                                        <p:attrNameLst>
                                          <p:attrName>ppt_w</p:attrName>
                                        </p:attrNameLst>
                                      </p:cBhvr>
                                      <p:tavLst>
                                        <p:tav tm="0">
                                          <p:val>
                                            <p:fltVal val="0"/>
                                          </p:val>
                                        </p:tav>
                                        <p:tav tm="100000">
                                          <p:val>
                                            <p:strVal val="#ppt_w"/>
                                          </p:val>
                                        </p:tav>
                                      </p:tavLst>
                                    </p:anim>
                                    <p:anim calcmode="lin" valueType="num">
                                      <p:cBhvr>
                                        <p:cTn id="52" dur="500" fill="hold"/>
                                        <p:tgtEl>
                                          <p:spTgt spid="78"/>
                                        </p:tgtEl>
                                        <p:attrNameLst>
                                          <p:attrName>ppt_h</p:attrName>
                                        </p:attrNameLst>
                                      </p:cBhvr>
                                      <p:tavLst>
                                        <p:tav tm="0">
                                          <p:val>
                                            <p:fltVal val="0"/>
                                          </p:val>
                                        </p:tav>
                                        <p:tav tm="100000">
                                          <p:val>
                                            <p:strVal val="#ppt_h"/>
                                          </p:val>
                                        </p:tav>
                                      </p:tavLst>
                                    </p:anim>
                                    <p:animEffect transition="in" filter="fade">
                                      <p:cBhvr>
                                        <p:cTn id="53" dur="500"/>
                                        <p:tgtEl>
                                          <p:spTgt spid="78"/>
                                        </p:tgtEl>
                                      </p:cBhvr>
                                    </p:animEffect>
                                  </p:childTnLst>
                                </p:cTn>
                              </p:par>
                            </p:childTnLst>
                          </p:cTn>
                        </p:par>
                        <p:par>
                          <p:cTn id="54" fill="hold">
                            <p:stCondLst>
                              <p:cond delay="3500"/>
                            </p:stCondLst>
                            <p:childTnLst>
                              <p:par>
                                <p:cTn id="55" presetID="22" presetClass="entr" presetSubtype="8" fill="hold" grpId="0" nodeType="afterEffect">
                                  <p:stCondLst>
                                    <p:cond delay="0"/>
                                  </p:stCondLst>
                                  <p:childTnLst>
                                    <p:set>
                                      <p:cBhvr>
                                        <p:cTn id="56" dur="1" fill="hold">
                                          <p:stCondLst>
                                            <p:cond delay="0"/>
                                          </p:stCondLst>
                                        </p:cTn>
                                        <p:tgtEl>
                                          <p:spTgt spid="87"/>
                                        </p:tgtEl>
                                        <p:attrNameLst>
                                          <p:attrName>style.visibility</p:attrName>
                                        </p:attrNameLst>
                                      </p:cBhvr>
                                      <p:to>
                                        <p:strVal val="visible"/>
                                      </p:to>
                                    </p:set>
                                    <p:animEffect transition="in" filter="wipe(left)">
                                      <p:cBhvr>
                                        <p:cTn id="57" dur="3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4" grpId="0"/>
      <p:bldP spid="8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
          <p:cNvSpPr/>
          <p:nvPr/>
        </p:nvSpPr>
        <p:spPr>
          <a:xfrm>
            <a:off x="0" y="0"/>
            <a:ext cx="9144000" cy="5143500"/>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latin typeface="+mn-ea"/>
            </a:endParaRPr>
          </a:p>
        </p:txBody>
      </p:sp>
      <p:sp>
        <p:nvSpPr>
          <p:cNvPr id="7" name="Rounded Rectangle 1"/>
          <p:cNvSpPr/>
          <p:nvPr/>
        </p:nvSpPr>
        <p:spPr>
          <a:xfrm>
            <a:off x="6362232" y="1072971"/>
            <a:ext cx="2818280" cy="609531"/>
          </a:xfrm>
          <a:custGeom>
            <a:avLst/>
            <a:gdLst/>
            <a:ahLst/>
            <a:cxnLst/>
            <a:rect l="l" t="t" r="r" b="b"/>
            <a:pathLst>
              <a:path w="2818280" h="609531">
                <a:moveTo>
                  <a:pt x="2818280" y="0"/>
                </a:moveTo>
                <a:lnTo>
                  <a:pt x="2818280" y="598951"/>
                </a:lnTo>
                <a:lnTo>
                  <a:pt x="299453" y="609531"/>
                </a:lnTo>
                <a:cubicBezTo>
                  <a:pt x="134070" y="609531"/>
                  <a:pt x="0" y="475462"/>
                  <a:pt x="0" y="310078"/>
                </a:cubicBezTo>
                <a:cubicBezTo>
                  <a:pt x="0" y="144695"/>
                  <a:pt x="134070" y="10625"/>
                  <a:pt x="299453" y="10625"/>
                </a:cubicBezTo>
                <a:close/>
              </a:path>
            </a:pathLst>
          </a:custGeom>
          <a:solidFill>
            <a:schemeClr val="accent2"/>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12" name="Subtitle 2"/>
          <p:cNvSpPr txBox="1">
            <a:spLocks/>
          </p:cNvSpPr>
          <p:nvPr/>
        </p:nvSpPr>
        <p:spPr>
          <a:xfrm>
            <a:off x="6964801" y="1229998"/>
            <a:ext cx="2215711" cy="295476"/>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lnSpc>
                <a:spcPct val="120000"/>
              </a:lnSpc>
            </a:pPr>
            <a:r>
              <a:rPr lang="en-US" sz="1200" b="1" dirty="0" smtClean="0">
                <a:solidFill>
                  <a:schemeClr val="bg1"/>
                </a:solidFill>
                <a:latin typeface="微软雅黑" panose="020B0503020204020204" pitchFamily="34" charset="-122"/>
                <a:ea typeface="微软雅黑" panose="020B0503020204020204" pitchFamily="34" charset="-122"/>
              </a:rPr>
              <a:t>+000 123 456 7890 </a:t>
            </a:r>
            <a:endParaRPr lang="en-US" sz="1050" b="1" dirty="0" smtClean="0">
              <a:solidFill>
                <a:schemeClr val="bg1"/>
              </a:solidFill>
              <a:latin typeface="微软雅黑" panose="020B0503020204020204" pitchFamily="34" charset="-122"/>
              <a:ea typeface="微软雅黑" panose="020B0503020204020204" pitchFamily="34" charset="-122"/>
            </a:endParaRPr>
          </a:p>
        </p:txBody>
      </p:sp>
      <p:sp>
        <p:nvSpPr>
          <p:cNvPr id="13" name="Rounded Rectangle 1"/>
          <p:cNvSpPr/>
          <p:nvPr/>
        </p:nvSpPr>
        <p:spPr>
          <a:xfrm>
            <a:off x="6362232" y="1856155"/>
            <a:ext cx="2818280" cy="609531"/>
          </a:xfrm>
          <a:custGeom>
            <a:avLst/>
            <a:gdLst/>
            <a:ahLst/>
            <a:cxnLst/>
            <a:rect l="l" t="t" r="r" b="b"/>
            <a:pathLst>
              <a:path w="2818280" h="609531">
                <a:moveTo>
                  <a:pt x="2818280" y="0"/>
                </a:moveTo>
                <a:lnTo>
                  <a:pt x="2818280" y="598951"/>
                </a:lnTo>
                <a:lnTo>
                  <a:pt x="299453" y="609531"/>
                </a:lnTo>
                <a:cubicBezTo>
                  <a:pt x="134070" y="609531"/>
                  <a:pt x="0" y="475462"/>
                  <a:pt x="0" y="310078"/>
                </a:cubicBezTo>
                <a:cubicBezTo>
                  <a:pt x="0" y="144695"/>
                  <a:pt x="134070" y="10625"/>
                  <a:pt x="299453" y="10625"/>
                </a:cubicBezTo>
                <a:close/>
              </a:path>
            </a:pathLst>
          </a:custGeom>
          <a:solidFill>
            <a:schemeClr val="accent3"/>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14" name="Subtitle 2"/>
          <p:cNvSpPr txBox="1">
            <a:spLocks/>
          </p:cNvSpPr>
          <p:nvPr/>
        </p:nvSpPr>
        <p:spPr>
          <a:xfrm>
            <a:off x="6964801" y="2013182"/>
            <a:ext cx="2215711" cy="295476"/>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lnSpc>
                <a:spcPct val="120000"/>
              </a:lnSpc>
            </a:pPr>
            <a:r>
              <a:rPr lang="en-US" sz="1200" b="1" dirty="0">
                <a:solidFill>
                  <a:schemeClr val="bg1"/>
                </a:solidFill>
                <a:latin typeface="微软雅黑" panose="020B0503020204020204" pitchFamily="34" charset="-122"/>
                <a:ea typeface="微软雅黑" panose="020B0503020204020204" pitchFamily="34" charset="-122"/>
              </a:rPr>
              <a:t>https://12sc.taobao.com/</a:t>
            </a:r>
            <a:endParaRPr lang="en-US" sz="1050" b="1" dirty="0" smtClean="0">
              <a:solidFill>
                <a:schemeClr val="bg1"/>
              </a:solidFill>
              <a:latin typeface="微软雅黑" panose="020B0503020204020204" pitchFamily="34" charset="-122"/>
              <a:ea typeface="微软雅黑" panose="020B0503020204020204" pitchFamily="34" charset="-122"/>
            </a:endParaRPr>
          </a:p>
        </p:txBody>
      </p:sp>
      <p:sp>
        <p:nvSpPr>
          <p:cNvPr id="15" name="Rounded Rectangle 1"/>
          <p:cNvSpPr/>
          <p:nvPr/>
        </p:nvSpPr>
        <p:spPr>
          <a:xfrm>
            <a:off x="6362232" y="2623445"/>
            <a:ext cx="2818280" cy="609531"/>
          </a:xfrm>
          <a:custGeom>
            <a:avLst/>
            <a:gdLst/>
            <a:ahLst/>
            <a:cxnLst/>
            <a:rect l="l" t="t" r="r" b="b"/>
            <a:pathLst>
              <a:path w="2818280" h="609531">
                <a:moveTo>
                  <a:pt x="2818280" y="0"/>
                </a:moveTo>
                <a:lnTo>
                  <a:pt x="2818280" y="598951"/>
                </a:lnTo>
                <a:lnTo>
                  <a:pt x="299453" y="609531"/>
                </a:lnTo>
                <a:cubicBezTo>
                  <a:pt x="134070" y="609531"/>
                  <a:pt x="0" y="475462"/>
                  <a:pt x="0" y="310078"/>
                </a:cubicBezTo>
                <a:cubicBezTo>
                  <a:pt x="0" y="144695"/>
                  <a:pt x="134070" y="10625"/>
                  <a:pt x="299453" y="10625"/>
                </a:cubicBezTo>
                <a:close/>
              </a:path>
            </a:pathLst>
          </a:custGeom>
          <a:solidFill>
            <a:schemeClr val="accent4"/>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16" name="Rounded Rectangle 1"/>
          <p:cNvSpPr/>
          <p:nvPr/>
        </p:nvSpPr>
        <p:spPr>
          <a:xfrm>
            <a:off x="6362232" y="3402379"/>
            <a:ext cx="2818280" cy="609531"/>
          </a:xfrm>
          <a:custGeom>
            <a:avLst/>
            <a:gdLst/>
            <a:ahLst/>
            <a:cxnLst/>
            <a:rect l="l" t="t" r="r" b="b"/>
            <a:pathLst>
              <a:path w="2818280" h="609531">
                <a:moveTo>
                  <a:pt x="2818280" y="0"/>
                </a:moveTo>
                <a:lnTo>
                  <a:pt x="2818280" y="598951"/>
                </a:lnTo>
                <a:lnTo>
                  <a:pt x="299453" y="609531"/>
                </a:lnTo>
                <a:cubicBezTo>
                  <a:pt x="134070" y="609531"/>
                  <a:pt x="0" y="475462"/>
                  <a:pt x="0" y="310078"/>
                </a:cubicBezTo>
                <a:cubicBezTo>
                  <a:pt x="0" y="144695"/>
                  <a:pt x="134070" y="10625"/>
                  <a:pt x="299453" y="10625"/>
                </a:cubicBezTo>
                <a:close/>
              </a:path>
            </a:pathLst>
          </a:cu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pic>
        <p:nvPicPr>
          <p:cNvPr id="17" name="Picture 4" descr="C:\Users\shark\Downloads\1393263116_globe.png"/>
          <p:cNvPicPr>
            <a:picLocks noChangeAspect="1" noChangeArrowheads="1"/>
          </p:cNvPicPr>
          <p:nvPr/>
        </p:nvPicPr>
        <p:blipFill>
          <a:blip r:embed="rId3" cstate="print">
            <a:extLst>
              <a:ext uri="{BEBA8EAE-BF5A-486C-A8C5-ECC9F3942E4B}">
                <a14:imgProps xmlns:a14="http://schemas.microsoft.com/office/drawing/2010/main" xmlns="">
                  <a14:imgLayer r:embed="rId4">
                    <a14:imgEffect>
                      <a14:brightnessContrast bright="100000"/>
                    </a14:imgEffect>
                  </a14:imgLayer>
                </a14:imgProps>
              </a:ext>
              <a:ext uri="{28A0092B-C50C-407E-A947-70E740481C1C}">
                <a14:useLocalDpi xmlns:a14="http://schemas.microsoft.com/office/drawing/2010/main" xmlns="" val="0"/>
              </a:ext>
            </a:extLst>
          </a:blip>
          <a:srcRect/>
          <a:stretch>
            <a:fillRect/>
          </a:stretch>
        </p:blipFill>
        <p:spPr bwMode="auto">
          <a:xfrm>
            <a:off x="6557843" y="1983474"/>
            <a:ext cx="354894" cy="354894"/>
          </a:xfrm>
          <a:prstGeom prst="rect">
            <a:avLst/>
          </a:prstGeom>
          <a:noFill/>
          <a:extLst>
            <a:ext uri="{909E8E84-426E-40DD-AFC4-6F175D3DCCD1}">
              <a14:hiddenFill xmlns:a14="http://schemas.microsoft.com/office/drawing/2010/main" xmlns="">
                <a:solidFill>
                  <a:srgbClr val="FFFFFF"/>
                </a:solidFill>
              </a14:hiddenFill>
            </a:ext>
          </a:extLst>
        </p:spPr>
      </p:pic>
      <p:pic>
        <p:nvPicPr>
          <p:cNvPr id="18" name="Picture 5" descr="C:\Users\shark\Downloads\1393263131_phone1.png"/>
          <p:cNvPicPr>
            <a:picLocks noChangeAspect="1" noChangeArrowheads="1"/>
          </p:cNvPicPr>
          <p:nvPr/>
        </p:nvPicPr>
        <p:blipFill>
          <a:blip r:embed="rId5" cstate="print">
            <a:extLst>
              <a:ext uri="{BEBA8EAE-BF5A-486C-A8C5-ECC9F3942E4B}">
                <a14:imgProps xmlns:a14="http://schemas.microsoft.com/office/drawing/2010/main" xmlns="">
                  <a14:imgLayer r:embed="rId6">
                    <a14:imgEffect>
                      <a14:brightnessContrast bright="100000"/>
                    </a14:imgEffect>
                  </a14:imgLayer>
                </a14:imgProps>
              </a:ext>
              <a:ext uri="{28A0092B-C50C-407E-A947-70E740481C1C}">
                <a14:useLocalDpi xmlns:a14="http://schemas.microsoft.com/office/drawing/2010/main" xmlns="" val="0"/>
              </a:ext>
            </a:extLst>
          </a:blip>
          <a:srcRect/>
          <a:stretch>
            <a:fillRect/>
          </a:stretch>
        </p:blipFill>
        <p:spPr bwMode="auto">
          <a:xfrm>
            <a:off x="6557843" y="1200289"/>
            <a:ext cx="354894" cy="354894"/>
          </a:xfrm>
          <a:prstGeom prst="rect">
            <a:avLst/>
          </a:prstGeom>
          <a:noFill/>
          <a:extLst>
            <a:ext uri="{909E8E84-426E-40DD-AFC4-6F175D3DCCD1}">
              <a14:hiddenFill xmlns:a14="http://schemas.microsoft.com/office/drawing/2010/main" xmlns="">
                <a:solidFill>
                  <a:srgbClr val="FFFFFF"/>
                </a:solidFill>
              </a14:hiddenFill>
            </a:ext>
          </a:extLst>
        </p:spPr>
      </p:pic>
      <p:pic>
        <p:nvPicPr>
          <p:cNvPr id="19" name="Picture 7" descr="C:\Users\shark\Downloads\1393263032_icon-ios7-location-outline.png"/>
          <p:cNvPicPr>
            <a:picLocks noChangeAspect="1" noChangeArrowheads="1"/>
          </p:cNvPicPr>
          <p:nvPr/>
        </p:nvPicPr>
        <p:blipFill>
          <a:blip r:embed="rId7" cstate="print">
            <a:extLst>
              <a:ext uri="{BEBA8EAE-BF5A-486C-A8C5-ECC9F3942E4B}">
                <a14:imgProps xmlns:a14="http://schemas.microsoft.com/office/drawing/2010/main" xmlns="">
                  <a14:imgLayer r:embed="rId8">
                    <a14:imgEffect>
                      <a14:brightnessContrast bright="100000"/>
                    </a14:imgEffect>
                  </a14:imgLayer>
                </a14:imgProps>
              </a:ext>
              <a:ext uri="{28A0092B-C50C-407E-A947-70E740481C1C}">
                <a14:useLocalDpi xmlns:a14="http://schemas.microsoft.com/office/drawing/2010/main" xmlns="" val="0"/>
              </a:ext>
            </a:extLst>
          </a:blip>
          <a:srcRect/>
          <a:stretch>
            <a:fillRect/>
          </a:stretch>
        </p:blipFill>
        <p:spPr bwMode="auto">
          <a:xfrm>
            <a:off x="6505780" y="2698701"/>
            <a:ext cx="459021" cy="459021"/>
          </a:xfrm>
          <a:prstGeom prst="rect">
            <a:avLst/>
          </a:prstGeom>
          <a:noFill/>
          <a:extLst>
            <a:ext uri="{909E8E84-426E-40DD-AFC4-6F175D3DCCD1}">
              <a14:hiddenFill xmlns:a14="http://schemas.microsoft.com/office/drawing/2010/main" xmlns="">
                <a:solidFill>
                  <a:srgbClr val="FFFFFF"/>
                </a:solidFill>
              </a14:hiddenFill>
            </a:ext>
          </a:extLst>
        </p:spPr>
      </p:pic>
      <p:sp>
        <p:nvSpPr>
          <p:cNvPr id="20" name="Subtitle 2"/>
          <p:cNvSpPr txBox="1">
            <a:spLocks/>
          </p:cNvSpPr>
          <p:nvPr/>
        </p:nvSpPr>
        <p:spPr>
          <a:xfrm>
            <a:off x="6964801" y="2780472"/>
            <a:ext cx="2204950" cy="295476"/>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lnSpc>
                <a:spcPct val="120000"/>
              </a:lnSpc>
            </a:pPr>
            <a:r>
              <a:rPr lang="zh-CN" altLang="en-US" sz="1050" b="1" dirty="0" smtClean="0">
                <a:solidFill>
                  <a:schemeClr val="bg1"/>
                </a:solidFill>
                <a:latin typeface="微软雅黑" panose="020B0503020204020204" pitchFamily="34" charset="-122"/>
                <a:ea typeface="微软雅黑" panose="020B0503020204020204" pitchFamily="34" charset="-122"/>
              </a:rPr>
              <a:t>公司地址</a:t>
            </a:r>
            <a:endParaRPr lang="en-US" sz="1050" b="1" dirty="0" smtClean="0">
              <a:solidFill>
                <a:schemeClr val="bg1"/>
              </a:solidFill>
              <a:latin typeface="微软雅黑" panose="020B0503020204020204" pitchFamily="34" charset="-122"/>
              <a:ea typeface="微软雅黑" panose="020B0503020204020204" pitchFamily="34" charset="-122"/>
            </a:endParaRPr>
          </a:p>
        </p:txBody>
      </p:sp>
      <p:sp>
        <p:nvSpPr>
          <p:cNvPr id="21" name="Subtitle 2"/>
          <p:cNvSpPr txBox="1">
            <a:spLocks/>
          </p:cNvSpPr>
          <p:nvPr/>
        </p:nvSpPr>
        <p:spPr>
          <a:xfrm>
            <a:off x="6964801" y="3559406"/>
            <a:ext cx="1880117" cy="295476"/>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lnSpc>
                <a:spcPct val="120000"/>
              </a:lnSpc>
            </a:pPr>
            <a:r>
              <a:rPr lang="en-US" altLang="zh-CN" sz="1050" b="1" dirty="0" smtClean="0">
                <a:solidFill>
                  <a:schemeClr val="bg1"/>
                </a:solidFill>
                <a:latin typeface="微软雅黑" panose="020B0503020204020204" pitchFamily="34" charset="-122"/>
                <a:ea typeface="微软雅黑" panose="020B0503020204020204" pitchFamily="34" charset="-122"/>
              </a:rPr>
              <a:t>12sc.taobao@163.com</a:t>
            </a:r>
            <a:endParaRPr lang="en-US" sz="1050" b="1" dirty="0" smtClean="0">
              <a:solidFill>
                <a:schemeClr val="bg1"/>
              </a:solidFill>
              <a:latin typeface="微软雅黑" panose="020B0503020204020204" pitchFamily="34" charset="-122"/>
              <a:ea typeface="微软雅黑" panose="020B0503020204020204" pitchFamily="34" charset="-122"/>
            </a:endParaRPr>
          </a:p>
        </p:txBody>
      </p:sp>
      <p:pic>
        <p:nvPicPr>
          <p:cNvPr id="22" name="Picture 2" descr="C:\Users\shark\Downloads\1393535911_Streamline-58.png"/>
          <p:cNvPicPr>
            <a:picLocks noChangeAspect="1" noChangeArrowheads="1"/>
          </p:cNvPicPr>
          <p:nvPr/>
        </p:nvPicPr>
        <p:blipFill>
          <a:blip r:embed="rId9" cstate="print">
            <a:extLst>
              <a:ext uri="{BEBA8EAE-BF5A-486C-A8C5-ECC9F3942E4B}">
                <a14:imgProps xmlns:a14="http://schemas.microsoft.com/office/drawing/2010/main" xmlns="">
                  <a14:imgLayer r:embed="rId10">
                    <a14:imgEffect>
                      <a14:brightnessContrast bright="100000" contrast="100000"/>
                    </a14:imgEffect>
                  </a14:imgLayer>
                </a14:imgProps>
              </a:ext>
              <a:ext uri="{28A0092B-C50C-407E-A947-70E740481C1C}">
                <a14:useLocalDpi xmlns:a14="http://schemas.microsoft.com/office/drawing/2010/main" xmlns="" val="0"/>
              </a:ext>
            </a:extLst>
          </a:blip>
          <a:srcRect/>
          <a:stretch>
            <a:fillRect/>
          </a:stretch>
        </p:blipFill>
        <p:spPr bwMode="auto">
          <a:xfrm>
            <a:off x="6568529" y="3540383"/>
            <a:ext cx="333522" cy="33352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688699767"/>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5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1+#ppt_w/2"/>
                                          </p:val>
                                        </p:tav>
                                        <p:tav tm="100000">
                                          <p:val>
                                            <p:strVal val="#ppt_x"/>
                                          </p:val>
                                        </p:tav>
                                      </p:tavLst>
                                    </p:anim>
                                    <p:anim calcmode="lin" valueType="num">
                                      <p:cBhvr additive="base">
                                        <p:cTn id="16" dur="500" fill="hold"/>
                                        <p:tgtEl>
                                          <p:spTgt spid="15"/>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75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1+#ppt_w/2"/>
                                          </p:val>
                                        </p:tav>
                                        <p:tav tm="100000">
                                          <p:val>
                                            <p:strVal val="#ppt_x"/>
                                          </p:val>
                                        </p:tav>
                                      </p:tavLst>
                                    </p:anim>
                                    <p:anim calcmode="lin" valueType="num">
                                      <p:cBhvr additive="base">
                                        <p:cTn id="20"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p:val>
                                            <p:fltVal val="0"/>
                                          </p:val>
                                        </p:tav>
                                        <p:tav tm="100000">
                                          <p:val>
                                            <p:strVal val="#ppt_w"/>
                                          </p:val>
                                        </p:tav>
                                      </p:tavLst>
                                    </p:anim>
                                    <p:anim calcmode="lin" valueType="num">
                                      <p:cBhvr>
                                        <p:cTn id="31" dur="500" fill="hold"/>
                                        <p:tgtEl>
                                          <p:spTgt spid="12"/>
                                        </p:tgtEl>
                                        <p:attrNameLst>
                                          <p:attrName>ppt_h</p:attrName>
                                        </p:attrNameLst>
                                      </p:cBhvr>
                                      <p:tavLst>
                                        <p:tav tm="0">
                                          <p:val>
                                            <p:fltVal val="0"/>
                                          </p:val>
                                        </p:tav>
                                        <p:tav tm="100000">
                                          <p:val>
                                            <p:strVal val="#ppt_h"/>
                                          </p:val>
                                        </p:tav>
                                      </p:tavLst>
                                    </p:anim>
                                    <p:animEffect transition="in" filter="fade">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par>
                                <p:cTn id="40" presetID="53" presetClass="entr" presetSubtype="16" fill="hold"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p:cTn id="49" dur="500" fill="hold"/>
                                        <p:tgtEl>
                                          <p:spTgt spid="19"/>
                                        </p:tgtEl>
                                        <p:attrNameLst>
                                          <p:attrName>ppt_w</p:attrName>
                                        </p:attrNameLst>
                                      </p:cBhvr>
                                      <p:tavLst>
                                        <p:tav tm="0">
                                          <p:val>
                                            <p:fltVal val="0"/>
                                          </p:val>
                                        </p:tav>
                                        <p:tav tm="100000">
                                          <p:val>
                                            <p:strVal val="#ppt_w"/>
                                          </p:val>
                                        </p:tav>
                                      </p:tavLst>
                                    </p:anim>
                                    <p:anim calcmode="lin" valueType="num">
                                      <p:cBhvr>
                                        <p:cTn id="50" dur="500" fill="hold"/>
                                        <p:tgtEl>
                                          <p:spTgt spid="19"/>
                                        </p:tgtEl>
                                        <p:attrNameLst>
                                          <p:attrName>ppt_h</p:attrName>
                                        </p:attrNameLst>
                                      </p:cBhvr>
                                      <p:tavLst>
                                        <p:tav tm="0">
                                          <p:val>
                                            <p:fltVal val="0"/>
                                          </p:val>
                                        </p:tav>
                                        <p:tav tm="100000">
                                          <p:val>
                                            <p:strVal val="#ppt_h"/>
                                          </p:val>
                                        </p:tav>
                                      </p:tavLst>
                                    </p:anim>
                                    <p:animEffect transition="in" filter="fade">
                                      <p:cBhvr>
                                        <p:cTn id="51" dur="500"/>
                                        <p:tgtEl>
                                          <p:spTgt spid="19"/>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childTnLst>
                                </p:cTn>
                              </p:par>
                            </p:childTnLst>
                          </p:cTn>
                        </p:par>
                      </p:childTnLst>
                    </p:cTn>
                  </p:par>
                  <p:par>
                    <p:cTn id="57" fill="hold">
                      <p:stCondLst>
                        <p:cond delay="indefinite"/>
                      </p:stCondLst>
                      <p:childTnLst>
                        <p:par>
                          <p:cTn id="58" fill="hold">
                            <p:stCondLst>
                              <p:cond delay="0"/>
                            </p:stCondLst>
                            <p:childTnLst>
                              <p:par>
                                <p:cTn id="59" presetID="53" presetClass="entr" presetSubtype="16" fill="hold" grpId="0" nodeType="clickEffect">
                                  <p:stCondLst>
                                    <p:cond delay="0"/>
                                  </p:stCondLst>
                                  <p:childTnLst>
                                    <p:set>
                                      <p:cBhvr>
                                        <p:cTn id="60" dur="1" fill="hold">
                                          <p:stCondLst>
                                            <p:cond delay="0"/>
                                          </p:stCondLst>
                                        </p:cTn>
                                        <p:tgtEl>
                                          <p:spTgt spid="21"/>
                                        </p:tgtEl>
                                        <p:attrNameLst>
                                          <p:attrName>style.visibility</p:attrName>
                                        </p:attrNameLst>
                                      </p:cBhvr>
                                      <p:to>
                                        <p:strVal val="visible"/>
                                      </p:to>
                                    </p:set>
                                    <p:anim calcmode="lin" valueType="num">
                                      <p:cBhvr>
                                        <p:cTn id="61" dur="500" fill="hold"/>
                                        <p:tgtEl>
                                          <p:spTgt spid="21"/>
                                        </p:tgtEl>
                                        <p:attrNameLst>
                                          <p:attrName>ppt_w</p:attrName>
                                        </p:attrNameLst>
                                      </p:cBhvr>
                                      <p:tavLst>
                                        <p:tav tm="0">
                                          <p:val>
                                            <p:fltVal val="0"/>
                                          </p:val>
                                        </p:tav>
                                        <p:tav tm="100000">
                                          <p:val>
                                            <p:strVal val="#ppt_w"/>
                                          </p:val>
                                        </p:tav>
                                      </p:tavLst>
                                    </p:anim>
                                    <p:anim calcmode="lin" valueType="num">
                                      <p:cBhvr>
                                        <p:cTn id="62" dur="500" fill="hold"/>
                                        <p:tgtEl>
                                          <p:spTgt spid="21"/>
                                        </p:tgtEl>
                                        <p:attrNameLst>
                                          <p:attrName>ppt_h</p:attrName>
                                        </p:attrNameLst>
                                      </p:cBhvr>
                                      <p:tavLst>
                                        <p:tav tm="0">
                                          <p:val>
                                            <p:fltVal val="0"/>
                                          </p:val>
                                        </p:tav>
                                        <p:tav tm="100000">
                                          <p:val>
                                            <p:strVal val="#ppt_h"/>
                                          </p:val>
                                        </p:tav>
                                      </p:tavLst>
                                    </p:anim>
                                    <p:animEffect transition="in" filter="fade">
                                      <p:cBhvr>
                                        <p:cTn id="63" dur="500"/>
                                        <p:tgtEl>
                                          <p:spTgt spid="21"/>
                                        </p:tgtEl>
                                      </p:cBhvr>
                                    </p:animEffect>
                                  </p:childTnLst>
                                </p:cTn>
                              </p:par>
                              <p:par>
                                <p:cTn id="64" presetID="53" presetClass="entr" presetSubtype="16" fill="hold" nodeType="with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p:cTn id="66" dur="500" fill="hold"/>
                                        <p:tgtEl>
                                          <p:spTgt spid="22"/>
                                        </p:tgtEl>
                                        <p:attrNameLst>
                                          <p:attrName>ppt_w</p:attrName>
                                        </p:attrNameLst>
                                      </p:cBhvr>
                                      <p:tavLst>
                                        <p:tav tm="0">
                                          <p:val>
                                            <p:fltVal val="0"/>
                                          </p:val>
                                        </p:tav>
                                        <p:tav tm="100000">
                                          <p:val>
                                            <p:strVal val="#ppt_w"/>
                                          </p:val>
                                        </p:tav>
                                      </p:tavLst>
                                    </p:anim>
                                    <p:anim calcmode="lin" valueType="num">
                                      <p:cBhvr>
                                        <p:cTn id="67" dur="500" fill="hold"/>
                                        <p:tgtEl>
                                          <p:spTgt spid="22"/>
                                        </p:tgtEl>
                                        <p:attrNameLst>
                                          <p:attrName>ppt_h</p:attrName>
                                        </p:attrNameLst>
                                      </p:cBhvr>
                                      <p:tavLst>
                                        <p:tav tm="0">
                                          <p:val>
                                            <p:fltVal val="0"/>
                                          </p:val>
                                        </p:tav>
                                        <p:tav tm="100000">
                                          <p:val>
                                            <p:strVal val="#ppt_h"/>
                                          </p:val>
                                        </p:tav>
                                      </p:tavLst>
                                    </p:anim>
                                    <p:animEffect transition="in" filter="fade">
                                      <p:cBhvr>
                                        <p:cTn id="6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p:bldP spid="13" grpId="0" animBg="1"/>
      <p:bldP spid="14" grpId="0"/>
      <p:bldP spid="15" grpId="0" animBg="1"/>
      <p:bldP spid="16" grpId="0" animBg="1"/>
      <p:bldP spid="20" grpId="0"/>
      <p:bldP spid="2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2"/>
          <p:cNvSpPr/>
          <p:nvPr/>
        </p:nvSpPr>
        <p:spPr>
          <a:xfrm>
            <a:off x="0" y="0"/>
            <a:ext cx="9144000" cy="5143500"/>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latin typeface="+mn-ea"/>
            </a:endParaRPr>
          </a:p>
        </p:txBody>
      </p:sp>
      <p:sp>
        <p:nvSpPr>
          <p:cNvPr id="40" name="矩形 39"/>
          <p:cNvSpPr/>
          <p:nvPr/>
        </p:nvSpPr>
        <p:spPr>
          <a:xfrm>
            <a:off x="0" y="0"/>
            <a:ext cx="9144000" cy="5143500"/>
          </a:xfrm>
          <a:prstGeom prst="rect">
            <a:avLst/>
          </a:prstGeom>
          <a:solidFill>
            <a:schemeClr val="bg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2454437" y="1563638"/>
            <a:ext cx="1197175" cy="1197175"/>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sp>
          <p:nvSpPr>
            <p:cNvPr id="30" name="椭圆 2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grpSp>
      <p:sp>
        <p:nvSpPr>
          <p:cNvPr id="31" name="TextBox 30"/>
          <p:cNvSpPr txBox="1"/>
          <p:nvPr/>
        </p:nvSpPr>
        <p:spPr>
          <a:xfrm>
            <a:off x="2411760" y="1822632"/>
            <a:ext cx="1257356" cy="677108"/>
          </a:xfrm>
          <a:prstGeom prst="rect">
            <a:avLst/>
          </a:prstGeom>
          <a:noFill/>
        </p:spPr>
        <p:txBody>
          <a:bodyPr wrap="square" lIns="0" tIns="0" rIns="0" bIns="0" rtlCol="0">
            <a:spAutoFit/>
          </a:bodyPr>
          <a:lstStyle/>
          <a:p>
            <a:pPr algn="ctr"/>
            <a:r>
              <a:rPr lang="zh-CN" altLang="en-US" sz="4400" b="1" dirty="0" smtClean="0">
                <a:solidFill>
                  <a:schemeClr val="accent3"/>
                </a:solidFill>
                <a:latin typeface="微软雅黑" pitchFamily="34" charset="-122"/>
                <a:ea typeface="微软雅黑" pitchFamily="34" charset="-122"/>
              </a:rPr>
              <a:t>谢</a:t>
            </a:r>
            <a:endParaRPr lang="zh-CN" altLang="en-US" sz="4400" b="1" dirty="0">
              <a:solidFill>
                <a:schemeClr val="accent3"/>
              </a:solidFill>
              <a:latin typeface="微软雅黑" pitchFamily="34" charset="-122"/>
              <a:ea typeface="微软雅黑" pitchFamily="34" charset="-122"/>
            </a:endParaRPr>
          </a:p>
        </p:txBody>
      </p:sp>
      <p:grpSp>
        <p:nvGrpSpPr>
          <p:cNvPr id="32" name="组合 31"/>
          <p:cNvGrpSpPr/>
          <p:nvPr/>
        </p:nvGrpSpPr>
        <p:grpSpPr>
          <a:xfrm>
            <a:off x="3462549" y="1563638"/>
            <a:ext cx="1197175" cy="1197175"/>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sp>
          <p:nvSpPr>
            <p:cNvPr id="35" name="椭圆 3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grpSp>
      <p:sp>
        <p:nvSpPr>
          <p:cNvPr id="36" name="TextBox 35"/>
          <p:cNvSpPr txBox="1"/>
          <p:nvPr/>
        </p:nvSpPr>
        <p:spPr>
          <a:xfrm>
            <a:off x="3419872" y="1822632"/>
            <a:ext cx="1257356" cy="677108"/>
          </a:xfrm>
          <a:prstGeom prst="rect">
            <a:avLst/>
          </a:prstGeom>
          <a:noFill/>
        </p:spPr>
        <p:txBody>
          <a:bodyPr wrap="square" lIns="0" tIns="0" rIns="0" bIns="0" rtlCol="0">
            <a:spAutoFit/>
          </a:bodyPr>
          <a:lstStyle/>
          <a:p>
            <a:pPr algn="ctr"/>
            <a:r>
              <a:rPr lang="zh-CN" altLang="en-US" sz="4400" b="1" dirty="0" smtClean="0">
                <a:solidFill>
                  <a:schemeClr val="accent3"/>
                </a:solidFill>
                <a:latin typeface="微软雅黑" pitchFamily="34" charset="-122"/>
                <a:ea typeface="微软雅黑" pitchFamily="34" charset="-122"/>
              </a:rPr>
              <a:t>谢</a:t>
            </a:r>
            <a:endParaRPr lang="zh-CN" altLang="en-US" sz="4400" b="1" dirty="0">
              <a:solidFill>
                <a:schemeClr val="accent3"/>
              </a:solidFill>
              <a:latin typeface="微软雅黑" pitchFamily="34" charset="-122"/>
              <a:ea typeface="微软雅黑" pitchFamily="34" charset="-122"/>
            </a:endParaRPr>
          </a:p>
        </p:txBody>
      </p:sp>
      <p:grpSp>
        <p:nvGrpSpPr>
          <p:cNvPr id="37" name="组合 36"/>
          <p:cNvGrpSpPr/>
          <p:nvPr/>
        </p:nvGrpSpPr>
        <p:grpSpPr>
          <a:xfrm>
            <a:off x="4398652" y="1563638"/>
            <a:ext cx="1197175" cy="1197175"/>
            <a:chOff x="304800" y="673100"/>
            <a:chExt cx="4000500" cy="4000500"/>
          </a:xfrm>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sp>
          <p:nvSpPr>
            <p:cNvPr id="45" name="椭圆 4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grpSp>
      <p:sp>
        <p:nvSpPr>
          <p:cNvPr id="46" name="TextBox 45"/>
          <p:cNvSpPr txBox="1"/>
          <p:nvPr/>
        </p:nvSpPr>
        <p:spPr>
          <a:xfrm>
            <a:off x="4355976" y="1822632"/>
            <a:ext cx="1257356" cy="677108"/>
          </a:xfrm>
          <a:prstGeom prst="rect">
            <a:avLst/>
          </a:prstGeom>
          <a:noFill/>
        </p:spPr>
        <p:txBody>
          <a:bodyPr wrap="square" lIns="0" tIns="0" rIns="0" bIns="0" rtlCol="0">
            <a:spAutoFit/>
          </a:bodyPr>
          <a:lstStyle/>
          <a:p>
            <a:pPr algn="ctr"/>
            <a:r>
              <a:rPr lang="zh-CN" altLang="en-US" sz="4400" b="1" dirty="0" smtClean="0">
                <a:solidFill>
                  <a:schemeClr val="accent3"/>
                </a:solidFill>
                <a:latin typeface="微软雅黑" pitchFamily="34" charset="-122"/>
                <a:ea typeface="微软雅黑" pitchFamily="34" charset="-122"/>
              </a:rPr>
              <a:t>观</a:t>
            </a:r>
            <a:endParaRPr lang="zh-CN" altLang="en-US" sz="4400" b="1" dirty="0">
              <a:solidFill>
                <a:schemeClr val="accent3"/>
              </a:solidFill>
              <a:latin typeface="微软雅黑" pitchFamily="34" charset="-122"/>
              <a:ea typeface="微软雅黑" pitchFamily="34" charset="-122"/>
            </a:endParaRPr>
          </a:p>
        </p:txBody>
      </p:sp>
      <p:grpSp>
        <p:nvGrpSpPr>
          <p:cNvPr id="47" name="组合 46"/>
          <p:cNvGrpSpPr/>
          <p:nvPr/>
        </p:nvGrpSpPr>
        <p:grpSpPr>
          <a:xfrm>
            <a:off x="5406765" y="1563638"/>
            <a:ext cx="1197175" cy="1197175"/>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sp>
          <p:nvSpPr>
            <p:cNvPr id="49" name="椭圆 4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grpSp>
      <p:sp>
        <p:nvSpPr>
          <p:cNvPr id="50" name="TextBox 49"/>
          <p:cNvSpPr txBox="1"/>
          <p:nvPr/>
        </p:nvSpPr>
        <p:spPr>
          <a:xfrm>
            <a:off x="5364088" y="1822632"/>
            <a:ext cx="1257356" cy="677108"/>
          </a:xfrm>
          <a:prstGeom prst="rect">
            <a:avLst/>
          </a:prstGeom>
          <a:noFill/>
        </p:spPr>
        <p:txBody>
          <a:bodyPr wrap="square" lIns="0" tIns="0" rIns="0" bIns="0" rtlCol="0">
            <a:spAutoFit/>
          </a:bodyPr>
          <a:lstStyle/>
          <a:p>
            <a:pPr algn="ctr"/>
            <a:r>
              <a:rPr lang="zh-CN" altLang="en-US" sz="4400" b="1" dirty="0" smtClean="0">
                <a:solidFill>
                  <a:schemeClr val="accent3"/>
                </a:solidFill>
                <a:latin typeface="微软雅黑" pitchFamily="34" charset="-122"/>
                <a:ea typeface="微软雅黑" pitchFamily="34" charset="-122"/>
              </a:rPr>
              <a:t>赏</a:t>
            </a:r>
            <a:endParaRPr lang="zh-CN" altLang="en-US" sz="4400" b="1" dirty="0">
              <a:solidFill>
                <a:schemeClr val="accent3"/>
              </a:solidFill>
              <a:latin typeface="微软雅黑" pitchFamily="34" charset="-122"/>
              <a:ea typeface="微软雅黑" pitchFamily="34" charset="-122"/>
            </a:endParaRPr>
          </a:p>
        </p:txBody>
      </p:sp>
      <p:sp>
        <p:nvSpPr>
          <p:cNvPr id="51" name="TextBox 50"/>
          <p:cNvSpPr txBox="1"/>
          <p:nvPr/>
        </p:nvSpPr>
        <p:spPr>
          <a:xfrm>
            <a:off x="3448010" y="3395194"/>
            <a:ext cx="2276118" cy="184666"/>
          </a:xfrm>
          <a:prstGeom prst="rect">
            <a:avLst/>
          </a:prstGeom>
          <a:noFill/>
        </p:spPr>
        <p:txBody>
          <a:bodyPr wrap="square" lIns="0" tIns="0" rIns="0" bIns="0" rtlCol="0">
            <a:spAutoFit/>
          </a:bodyPr>
          <a:lstStyle/>
          <a:p>
            <a:r>
              <a:rPr lang="zh-CN" altLang="en-US" sz="1200" dirty="0" smtClean="0">
                <a:latin typeface="微软雅黑" pitchFamily="34" charset="-122"/>
                <a:ea typeface="微软雅黑" pitchFamily="34" charset="-122"/>
              </a:rPr>
              <a:t>汇报人</a:t>
            </a:r>
            <a:r>
              <a:rPr lang="zh-CN" altLang="en-US" sz="1200" dirty="0" smtClean="0">
                <a:latin typeface="微软雅黑" pitchFamily="34" charset="-122"/>
                <a:ea typeface="微软雅黑" pitchFamily="34" charset="-122"/>
              </a:rPr>
              <a:t>：</a:t>
            </a:r>
            <a:r>
              <a:rPr lang="en-US" altLang="zh-CN" sz="1200" dirty="0" err="1" smtClean="0">
                <a:latin typeface="微软雅黑" pitchFamily="34" charset="-122"/>
                <a:ea typeface="微软雅黑" pitchFamily="34" charset="-122"/>
              </a:rPr>
              <a:t>xxxx</a:t>
            </a:r>
            <a:r>
              <a:rPr lang="en-US" altLang="zh-CN" sz="1200" dirty="0" smtClean="0">
                <a:latin typeface="微软雅黑" pitchFamily="34" charset="-122"/>
                <a:ea typeface="微软雅黑" pitchFamily="34" charset="-122"/>
              </a:rPr>
              <a:t>  </a:t>
            </a:r>
            <a:r>
              <a:rPr lang="zh-CN" altLang="en-US" sz="1200" dirty="0" smtClean="0">
                <a:latin typeface="微软雅黑" pitchFamily="34" charset="-122"/>
                <a:ea typeface="微软雅黑" pitchFamily="34" charset="-122"/>
              </a:rPr>
              <a:t>汇报时间：</a:t>
            </a:r>
            <a:r>
              <a:rPr lang="en-US" altLang="zh-CN" sz="1200" dirty="0" smtClean="0">
                <a:latin typeface="微软雅黑" pitchFamily="34" charset="-122"/>
                <a:ea typeface="微软雅黑" pitchFamily="34" charset="-122"/>
              </a:rPr>
              <a:t>XXXX</a:t>
            </a:r>
            <a:endParaRPr lang="zh-CN" altLang="en-US" sz="1200" dirty="0" smtClean="0">
              <a:latin typeface="微软雅黑" pitchFamily="34" charset="-122"/>
              <a:ea typeface="微软雅黑" pitchFamily="34" charset="-122"/>
            </a:endParaRPr>
          </a:p>
        </p:txBody>
      </p:sp>
      <p:grpSp>
        <p:nvGrpSpPr>
          <p:cNvPr id="53" name="Group 7"/>
          <p:cNvGrpSpPr>
            <a:grpSpLocks/>
          </p:cNvGrpSpPr>
          <p:nvPr/>
        </p:nvGrpSpPr>
        <p:grpSpPr bwMode="auto">
          <a:xfrm>
            <a:off x="2771800" y="3865982"/>
            <a:ext cx="361950" cy="361950"/>
            <a:chOff x="0" y="0"/>
            <a:chExt cx="965499" cy="965499"/>
          </a:xfrm>
        </p:grpSpPr>
        <p:sp>
          <p:nvSpPr>
            <p:cNvPr id="54" name="AutoShape 8" descr="tile_paper_medgray.png"/>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tx1">
                <a:lumMod val="75000"/>
                <a:lumOff val="25000"/>
              </a:schemeClr>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55" name="AutoShape 9"/>
            <p:cNvSpPr>
              <a:spLocks/>
            </p:cNvSpPr>
            <p:nvPr/>
          </p:nvSpPr>
          <p:spPr bwMode="auto">
            <a:xfrm>
              <a:off x="293394" y="283328"/>
              <a:ext cx="393981" cy="393980"/>
            </a:xfrm>
            <a:custGeom>
              <a:avLst/>
              <a:gdLst>
                <a:gd name="T0" fmla="*/ 196991 w 21600"/>
                <a:gd name="T1" fmla="*/ 196990 h 21588"/>
                <a:gd name="T2" fmla="*/ 196991 w 21600"/>
                <a:gd name="T3" fmla="*/ 196990 h 21588"/>
                <a:gd name="T4" fmla="*/ 196991 w 21600"/>
                <a:gd name="T5" fmla="*/ 196990 h 21588"/>
                <a:gd name="T6" fmla="*/ 196991 w 21600"/>
                <a:gd name="T7" fmla="*/ 196990 h 2158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88">
                  <a:moveTo>
                    <a:pt x="10794" y="0"/>
                  </a:moveTo>
                  <a:cubicBezTo>
                    <a:pt x="12288" y="0"/>
                    <a:pt x="13689" y="251"/>
                    <a:pt x="14997" y="750"/>
                  </a:cubicBezTo>
                  <a:cubicBezTo>
                    <a:pt x="16304" y="1249"/>
                    <a:pt x="17445" y="1929"/>
                    <a:pt x="18422" y="2781"/>
                  </a:cubicBezTo>
                  <a:cubicBezTo>
                    <a:pt x="19399" y="3639"/>
                    <a:pt x="20173" y="4640"/>
                    <a:pt x="20743" y="5783"/>
                  </a:cubicBezTo>
                  <a:cubicBezTo>
                    <a:pt x="21315" y="6926"/>
                    <a:pt x="21600" y="8156"/>
                    <a:pt x="21600" y="9468"/>
                  </a:cubicBezTo>
                  <a:cubicBezTo>
                    <a:pt x="21600" y="10774"/>
                    <a:pt x="21315" y="12002"/>
                    <a:pt x="20743" y="13141"/>
                  </a:cubicBezTo>
                  <a:cubicBezTo>
                    <a:pt x="20173" y="14287"/>
                    <a:pt x="19399" y="15288"/>
                    <a:pt x="18422" y="16149"/>
                  </a:cubicBezTo>
                  <a:cubicBezTo>
                    <a:pt x="17445" y="17007"/>
                    <a:pt x="16304" y="17686"/>
                    <a:pt x="14997" y="18180"/>
                  </a:cubicBezTo>
                  <a:cubicBezTo>
                    <a:pt x="13689" y="18677"/>
                    <a:pt x="12288" y="18922"/>
                    <a:pt x="10794" y="18922"/>
                  </a:cubicBezTo>
                  <a:cubicBezTo>
                    <a:pt x="10104" y="18922"/>
                    <a:pt x="9426" y="18869"/>
                    <a:pt x="8767" y="18761"/>
                  </a:cubicBezTo>
                  <a:cubicBezTo>
                    <a:pt x="7444" y="20014"/>
                    <a:pt x="5900" y="20877"/>
                    <a:pt x="4135" y="21354"/>
                  </a:cubicBezTo>
                  <a:cubicBezTo>
                    <a:pt x="3947" y="21391"/>
                    <a:pt x="3758" y="21430"/>
                    <a:pt x="3565" y="21467"/>
                  </a:cubicBezTo>
                  <a:cubicBezTo>
                    <a:pt x="3375" y="21509"/>
                    <a:pt x="3170" y="21549"/>
                    <a:pt x="2951" y="21583"/>
                  </a:cubicBezTo>
                  <a:cubicBezTo>
                    <a:pt x="2831" y="21599"/>
                    <a:pt x="2727" y="21571"/>
                    <a:pt x="2643" y="21495"/>
                  </a:cubicBezTo>
                  <a:cubicBezTo>
                    <a:pt x="2556" y="21419"/>
                    <a:pt x="2497" y="21309"/>
                    <a:pt x="2466" y="21165"/>
                  </a:cubicBezTo>
                  <a:cubicBezTo>
                    <a:pt x="2438" y="21021"/>
                    <a:pt x="2457" y="20900"/>
                    <a:pt x="2523" y="20807"/>
                  </a:cubicBezTo>
                  <a:cubicBezTo>
                    <a:pt x="2591" y="20714"/>
                    <a:pt x="2666" y="20621"/>
                    <a:pt x="2749" y="20530"/>
                  </a:cubicBezTo>
                  <a:cubicBezTo>
                    <a:pt x="2920" y="20324"/>
                    <a:pt x="3083" y="20124"/>
                    <a:pt x="3233" y="19929"/>
                  </a:cubicBezTo>
                  <a:cubicBezTo>
                    <a:pt x="3384" y="19737"/>
                    <a:pt x="3521" y="19506"/>
                    <a:pt x="3645" y="19241"/>
                  </a:cubicBezTo>
                  <a:cubicBezTo>
                    <a:pt x="3768" y="18976"/>
                    <a:pt x="3881" y="18662"/>
                    <a:pt x="3982" y="18301"/>
                  </a:cubicBezTo>
                  <a:cubicBezTo>
                    <a:pt x="4083" y="17940"/>
                    <a:pt x="4173" y="17506"/>
                    <a:pt x="4248" y="16992"/>
                  </a:cubicBezTo>
                  <a:cubicBezTo>
                    <a:pt x="2942" y="16109"/>
                    <a:pt x="1906" y="15020"/>
                    <a:pt x="1143" y="13731"/>
                  </a:cubicBezTo>
                  <a:cubicBezTo>
                    <a:pt x="381" y="12436"/>
                    <a:pt x="0" y="11017"/>
                    <a:pt x="0" y="9468"/>
                  </a:cubicBezTo>
                  <a:cubicBezTo>
                    <a:pt x="0" y="8164"/>
                    <a:pt x="284" y="6937"/>
                    <a:pt x="856" y="5789"/>
                  </a:cubicBezTo>
                  <a:cubicBezTo>
                    <a:pt x="1428" y="4640"/>
                    <a:pt x="2200" y="3639"/>
                    <a:pt x="3177" y="2781"/>
                  </a:cubicBezTo>
                  <a:cubicBezTo>
                    <a:pt x="4154" y="1929"/>
                    <a:pt x="5293" y="1249"/>
                    <a:pt x="6597" y="750"/>
                  </a:cubicBezTo>
                  <a:cubicBezTo>
                    <a:pt x="7901" y="251"/>
                    <a:pt x="9299" y="0"/>
                    <a:pt x="10794" y="0"/>
                  </a:cubicBezTo>
                </a:path>
              </a:pathLst>
            </a:custGeom>
            <a:solidFill>
              <a:srgbClr val="FFFFFF"/>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56" name="Group 10"/>
          <p:cNvGrpSpPr>
            <a:grpSpLocks/>
          </p:cNvGrpSpPr>
          <p:nvPr/>
        </p:nvGrpSpPr>
        <p:grpSpPr bwMode="auto">
          <a:xfrm>
            <a:off x="3398664" y="3865982"/>
            <a:ext cx="361950" cy="361950"/>
            <a:chOff x="0" y="0"/>
            <a:chExt cx="965499" cy="965499"/>
          </a:xfrm>
        </p:grpSpPr>
        <p:sp>
          <p:nvSpPr>
            <p:cNvPr id="57" name="AutoShape 11"/>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tx1">
                <a:lumMod val="75000"/>
                <a:lumOff val="25000"/>
              </a:schemeClr>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58" name="AutoShape 12"/>
            <p:cNvSpPr>
              <a:spLocks/>
            </p:cNvSpPr>
            <p:nvPr/>
          </p:nvSpPr>
          <p:spPr bwMode="auto">
            <a:xfrm>
              <a:off x="285759" y="283328"/>
              <a:ext cx="393981" cy="393980"/>
            </a:xfrm>
            <a:custGeom>
              <a:avLst/>
              <a:gdLst>
                <a:gd name="T0" fmla="*/ 196991 w 21376"/>
                <a:gd name="T1" fmla="*/ 196990 h 21600"/>
                <a:gd name="T2" fmla="*/ 196991 w 21376"/>
                <a:gd name="T3" fmla="*/ 196990 h 21600"/>
                <a:gd name="T4" fmla="*/ 196991 w 21376"/>
                <a:gd name="T5" fmla="*/ 196990 h 21600"/>
                <a:gd name="T6" fmla="*/ 196991 w 21376"/>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600"/>
                    <a:pt x="19455" y="21600"/>
                  </a:cubicBezTo>
                  <a:lnTo>
                    <a:pt x="1928" y="21600"/>
                  </a:lnTo>
                  <a:cubicBezTo>
                    <a:pt x="1585" y="21600"/>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rgbClr val="FFFFFF"/>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59" name="Group 13"/>
          <p:cNvGrpSpPr>
            <a:grpSpLocks/>
          </p:cNvGrpSpPr>
          <p:nvPr/>
        </p:nvGrpSpPr>
        <p:grpSpPr bwMode="auto">
          <a:xfrm>
            <a:off x="4054698" y="3865982"/>
            <a:ext cx="362546" cy="361950"/>
            <a:chOff x="0" y="0"/>
            <a:chExt cx="965499" cy="965499"/>
          </a:xfrm>
        </p:grpSpPr>
        <p:sp>
          <p:nvSpPr>
            <p:cNvPr id="60" name="AutoShape 14"/>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tx1">
                <a:lumMod val="75000"/>
                <a:lumOff val="25000"/>
              </a:schemeClr>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61" name="AutoShape 15"/>
            <p:cNvSpPr>
              <a:spLocks/>
            </p:cNvSpPr>
            <p:nvPr/>
          </p:nvSpPr>
          <p:spPr bwMode="auto">
            <a:xfrm>
              <a:off x="285759" y="283328"/>
              <a:ext cx="393981" cy="393980"/>
            </a:xfrm>
            <a:custGeom>
              <a:avLst/>
              <a:gdLst>
                <a:gd name="T0" fmla="*/ 196991 w 21600"/>
                <a:gd name="T1" fmla="*/ 196990 h 21600"/>
                <a:gd name="T2" fmla="*/ 196991 w 21600"/>
                <a:gd name="T3" fmla="*/ 196990 h 21600"/>
                <a:gd name="T4" fmla="*/ 196991 w 21600"/>
                <a:gd name="T5" fmla="*/ 196990 h 21600"/>
                <a:gd name="T6" fmla="*/ 196991 w 21600"/>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600" y="9409"/>
                    <a:pt x="21600" y="10002"/>
                  </a:cubicBezTo>
                  <a:cubicBezTo>
                    <a:pt x="21600"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rgbClr val="FFFFFF"/>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62" name="Group 16"/>
          <p:cNvGrpSpPr>
            <a:grpSpLocks/>
          </p:cNvGrpSpPr>
          <p:nvPr/>
        </p:nvGrpSpPr>
        <p:grpSpPr bwMode="auto">
          <a:xfrm>
            <a:off x="4663704" y="3865982"/>
            <a:ext cx="361950" cy="361950"/>
            <a:chOff x="0" y="0"/>
            <a:chExt cx="965499" cy="965499"/>
          </a:xfrm>
        </p:grpSpPr>
        <p:sp>
          <p:nvSpPr>
            <p:cNvPr id="63" name="AutoShape 17"/>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tx1">
                <a:lumMod val="75000"/>
                <a:lumOff val="25000"/>
              </a:schemeClr>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64" name="AutoShape 18"/>
            <p:cNvSpPr>
              <a:spLocks/>
            </p:cNvSpPr>
            <p:nvPr/>
          </p:nvSpPr>
          <p:spPr bwMode="auto">
            <a:xfrm>
              <a:off x="293617" y="264823"/>
              <a:ext cx="393980" cy="393980"/>
            </a:xfrm>
            <a:custGeom>
              <a:avLst/>
              <a:gdLst>
                <a:gd name="T0" fmla="*/ 196990 w 21600"/>
                <a:gd name="T1" fmla="*/ 196990 h 21600"/>
                <a:gd name="T2" fmla="*/ 196990 w 21600"/>
                <a:gd name="T3" fmla="*/ 196990 h 21600"/>
                <a:gd name="T4" fmla="*/ 196990 w 21600"/>
                <a:gd name="T5" fmla="*/ 196990 h 21600"/>
                <a:gd name="T6" fmla="*/ 196990 w 21600"/>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6949"/>
                  </a:moveTo>
                  <a:cubicBezTo>
                    <a:pt x="21600"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lnTo>
                    <a:pt x="21600"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rgbClr val="FFFFFF"/>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65" name="Group 19"/>
          <p:cNvGrpSpPr>
            <a:grpSpLocks/>
          </p:cNvGrpSpPr>
          <p:nvPr/>
        </p:nvGrpSpPr>
        <p:grpSpPr bwMode="auto">
          <a:xfrm>
            <a:off x="5320333" y="3865982"/>
            <a:ext cx="361950" cy="361950"/>
            <a:chOff x="0" y="0"/>
            <a:chExt cx="965499" cy="965499"/>
          </a:xfrm>
        </p:grpSpPr>
        <p:sp>
          <p:nvSpPr>
            <p:cNvPr id="66" name="AutoShape 20"/>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tx1">
                <a:lumMod val="75000"/>
                <a:lumOff val="25000"/>
              </a:schemeClr>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67" name="AutoShape 21"/>
            <p:cNvSpPr>
              <a:spLocks/>
            </p:cNvSpPr>
            <p:nvPr/>
          </p:nvSpPr>
          <p:spPr bwMode="auto">
            <a:xfrm>
              <a:off x="292545" y="314566"/>
              <a:ext cx="380408" cy="307104"/>
            </a:xfrm>
            <a:custGeom>
              <a:avLst/>
              <a:gdLst>
                <a:gd name="T0" fmla="*/ 190204 w 21600"/>
                <a:gd name="T1" fmla="*/ 153552 h 21600"/>
                <a:gd name="T2" fmla="*/ 190204 w 21600"/>
                <a:gd name="T3" fmla="*/ 153552 h 21600"/>
                <a:gd name="T4" fmla="*/ 190204 w 21600"/>
                <a:gd name="T5" fmla="*/ 153552 h 21600"/>
                <a:gd name="T6" fmla="*/ 190204 w 21600"/>
                <a:gd name="T7" fmla="*/ 1535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3222"/>
                  </a:moveTo>
                  <a:cubicBezTo>
                    <a:pt x="20632" y="3222"/>
                    <a:pt x="20946" y="3384"/>
                    <a:pt x="21208" y="3713"/>
                  </a:cubicBezTo>
                  <a:cubicBezTo>
                    <a:pt x="21470" y="4042"/>
                    <a:pt x="21600" y="4427"/>
                    <a:pt x="21600" y="4865"/>
                  </a:cubicBezTo>
                  <a:lnTo>
                    <a:pt x="21600" y="19984"/>
                  </a:lnTo>
                  <a:cubicBezTo>
                    <a:pt x="21600" y="20421"/>
                    <a:pt x="21470" y="20803"/>
                    <a:pt x="21208" y="21121"/>
                  </a:cubicBezTo>
                  <a:cubicBezTo>
                    <a:pt x="20946" y="21441"/>
                    <a:pt x="20632" y="21600"/>
                    <a:pt x="20263" y="21600"/>
                  </a:cubicBezTo>
                  <a:lnTo>
                    <a:pt x="1348" y="21600"/>
                  </a:lnTo>
                  <a:cubicBezTo>
                    <a:pt x="981" y="21600"/>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rgbClr val="FFFFFF"/>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68" name="Group 22"/>
          <p:cNvGrpSpPr>
            <a:grpSpLocks/>
          </p:cNvGrpSpPr>
          <p:nvPr/>
        </p:nvGrpSpPr>
        <p:grpSpPr bwMode="auto">
          <a:xfrm>
            <a:off x="5976367" y="3865982"/>
            <a:ext cx="361950" cy="361950"/>
            <a:chOff x="0" y="0"/>
            <a:chExt cx="965499" cy="965499"/>
          </a:xfrm>
        </p:grpSpPr>
        <p:sp>
          <p:nvSpPr>
            <p:cNvPr id="69" name="AutoShape 23"/>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tx1">
                <a:lumMod val="75000"/>
                <a:lumOff val="25000"/>
              </a:schemeClr>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70" name="AutoShape 24"/>
            <p:cNvSpPr>
              <a:spLocks/>
            </p:cNvSpPr>
            <p:nvPr/>
          </p:nvSpPr>
          <p:spPr bwMode="auto">
            <a:xfrm>
              <a:off x="293617" y="331589"/>
              <a:ext cx="380408" cy="296161"/>
            </a:xfrm>
            <a:custGeom>
              <a:avLst/>
              <a:gdLst>
                <a:gd name="T0" fmla="*/ 190204 w 21600"/>
                <a:gd name="T1" fmla="*/ 148081 h 21600"/>
                <a:gd name="T2" fmla="*/ 190204 w 21600"/>
                <a:gd name="T3" fmla="*/ 148081 h 21600"/>
                <a:gd name="T4" fmla="*/ 190204 w 21600"/>
                <a:gd name="T5" fmla="*/ 148081 h 21600"/>
                <a:gd name="T6" fmla="*/ 190204 w 21600"/>
                <a:gd name="T7" fmla="*/ 14808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82" y="15633"/>
                  </a:moveTo>
                  <a:cubicBezTo>
                    <a:pt x="11211" y="15633"/>
                    <a:pt x="11622" y="15565"/>
                    <a:pt x="12011" y="15416"/>
                  </a:cubicBezTo>
                  <a:cubicBezTo>
                    <a:pt x="12403" y="15272"/>
                    <a:pt x="12778" y="15084"/>
                    <a:pt x="13138" y="14855"/>
                  </a:cubicBezTo>
                  <a:cubicBezTo>
                    <a:pt x="13498" y="14626"/>
                    <a:pt x="13845" y="14361"/>
                    <a:pt x="14181" y="14073"/>
                  </a:cubicBezTo>
                  <a:cubicBezTo>
                    <a:pt x="14516" y="13774"/>
                    <a:pt x="14844" y="13471"/>
                    <a:pt x="15168" y="13160"/>
                  </a:cubicBezTo>
                  <a:cubicBezTo>
                    <a:pt x="16142" y="12226"/>
                    <a:pt x="17126" y="11306"/>
                    <a:pt x="18120" y="10410"/>
                  </a:cubicBezTo>
                  <a:cubicBezTo>
                    <a:pt x="19112" y="9515"/>
                    <a:pt x="20113" y="8616"/>
                    <a:pt x="21120" y="7714"/>
                  </a:cubicBezTo>
                  <a:cubicBezTo>
                    <a:pt x="21198" y="7640"/>
                    <a:pt x="21279" y="7570"/>
                    <a:pt x="21360" y="7496"/>
                  </a:cubicBezTo>
                  <a:cubicBezTo>
                    <a:pt x="21443" y="7429"/>
                    <a:pt x="21524" y="7347"/>
                    <a:pt x="21600" y="7250"/>
                  </a:cubicBezTo>
                  <a:lnTo>
                    <a:pt x="21600" y="19981"/>
                  </a:lnTo>
                  <a:cubicBezTo>
                    <a:pt x="21600" y="20416"/>
                    <a:pt x="21470" y="20800"/>
                    <a:pt x="21208" y="21118"/>
                  </a:cubicBezTo>
                  <a:cubicBezTo>
                    <a:pt x="20946" y="21438"/>
                    <a:pt x="20632" y="21600"/>
                    <a:pt x="20265" y="21600"/>
                  </a:cubicBezTo>
                  <a:lnTo>
                    <a:pt x="1346" y="21600"/>
                  </a:lnTo>
                  <a:cubicBezTo>
                    <a:pt x="979" y="21600"/>
                    <a:pt x="663" y="21438"/>
                    <a:pt x="396" y="21118"/>
                  </a:cubicBezTo>
                  <a:cubicBezTo>
                    <a:pt x="132" y="20803"/>
                    <a:pt x="0" y="20419"/>
                    <a:pt x="0" y="19981"/>
                  </a:cubicBezTo>
                  <a:lnTo>
                    <a:pt x="0" y="7250"/>
                  </a:lnTo>
                  <a:cubicBezTo>
                    <a:pt x="75" y="7347"/>
                    <a:pt x="156" y="7429"/>
                    <a:pt x="239" y="7496"/>
                  </a:cubicBezTo>
                  <a:cubicBezTo>
                    <a:pt x="320" y="7570"/>
                    <a:pt x="401" y="7640"/>
                    <a:pt x="479" y="7714"/>
                  </a:cubicBezTo>
                  <a:cubicBezTo>
                    <a:pt x="1488" y="8616"/>
                    <a:pt x="2487" y="9514"/>
                    <a:pt x="3481" y="10410"/>
                  </a:cubicBezTo>
                  <a:cubicBezTo>
                    <a:pt x="4473" y="11306"/>
                    <a:pt x="5457" y="12223"/>
                    <a:pt x="6434" y="13160"/>
                  </a:cubicBezTo>
                  <a:cubicBezTo>
                    <a:pt x="6738" y="13454"/>
                    <a:pt x="7058" y="13744"/>
                    <a:pt x="7394" y="14038"/>
                  </a:cubicBezTo>
                  <a:cubicBezTo>
                    <a:pt x="7729" y="14338"/>
                    <a:pt x="8079" y="14599"/>
                    <a:pt x="8437" y="14840"/>
                  </a:cubicBezTo>
                  <a:cubicBezTo>
                    <a:pt x="8797" y="15075"/>
                    <a:pt x="9174" y="15269"/>
                    <a:pt x="9568" y="15413"/>
                  </a:cubicBezTo>
                  <a:cubicBezTo>
                    <a:pt x="9965" y="15563"/>
                    <a:pt x="10371" y="15633"/>
                    <a:pt x="10782" y="15633"/>
                  </a:cubicBezTo>
                  <a:moveTo>
                    <a:pt x="10782" y="12413"/>
                  </a:moveTo>
                  <a:cubicBezTo>
                    <a:pt x="10540" y="12413"/>
                    <a:pt x="10278" y="12334"/>
                    <a:pt x="9996" y="12167"/>
                  </a:cubicBezTo>
                  <a:cubicBezTo>
                    <a:pt x="9715" y="12005"/>
                    <a:pt x="9441" y="11806"/>
                    <a:pt x="9171" y="11576"/>
                  </a:cubicBezTo>
                  <a:cubicBezTo>
                    <a:pt x="8900" y="11347"/>
                    <a:pt x="8638" y="11106"/>
                    <a:pt x="8380" y="10854"/>
                  </a:cubicBezTo>
                  <a:cubicBezTo>
                    <a:pt x="8121" y="10601"/>
                    <a:pt x="7896" y="10390"/>
                    <a:pt x="7700" y="10222"/>
                  </a:cubicBezTo>
                  <a:cubicBezTo>
                    <a:pt x="6752" y="9356"/>
                    <a:pt x="5819" y="8507"/>
                    <a:pt x="4891" y="7664"/>
                  </a:cubicBezTo>
                  <a:cubicBezTo>
                    <a:pt x="3966" y="6815"/>
                    <a:pt x="3023" y="5960"/>
                    <a:pt x="2061" y="5087"/>
                  </a:cubicBezTo>
                  <a:cubicBezTo>
                    <a:pt x="1882" y="4920"/>
                    <a:pt x="1672" y="4691"/>
                    <a:pt x="1434" y="4406"/>
                  </a:cubicBezTo>
                  <a:cubicBezTo>
                    <a:pt x="1194" y="4118"/>
                    <a:pt x="974" y="3804"/>
                    <a:pt x="766" y="3460"/>
                  </a:cubicBezTo>
                  <a:cubicBezTo>
                    <a:pt x="560" y="3110"/>
                    <a:pt x="384" y="2761"/>
                    <a:pt x="239" y="2405"/>
                  </a:cubicBezTo>
                  <a:cubicBezTo>
                    <a:pt x="95" y="2050"/>
                    <a:pt x="22" y="1724"/>
                    <a:pt x="22" y="1436"/>
                  </a:cubicBezTo>
                  <a:cubicBezTo>
                    <a:pt x="22" y="1051"/>
                    <a:pt x="164" y="713"/>
                    <a:pt x="443" y="425"/>
                  </a:cubicBezTo>
                  <a:cubicBezTo>
                    <a:pt x="727" y="143"/>
                    <a:pt x="1025" y="0"/>
                    <a:pt x="1346" y="0"/>
                  </a:cubicBezTo>
                  <a:lnTo>
                    <a:pt x="20265" y="0"/>
                  </a:lnTo>
                  <a:cubicBezTo>
                    <a:pt x="20583" y="0"/>
                    <a:pt x="20882" y="143"/>
                    <a:pt x="21161" y="425"/>
                  </a:cubicBezTo>
                  <a:cubicBezTo>
                    <a:pt x="21438" y="713"/>
                    <a:pt x="21577" y="1051"/>
                    <a:pt x="21577" y="1436"/>
                  </a:cubicBezTo>
                  <a:cubicBezTo>
                    <a:pt x="21577" y="1724"/>
                    <a:pt x="21504" y="2050"/>
                    <a:pt x="21360" y="2405"/>
                  </a:cubicBezTo>
                  <a:cubicBezTo>
                    <a:pt x="21215" y="2761"/>
                    <a:pt x="21039" y="3110"/>
                    <a:pt x="20833" y="3460"/>
                  </a:cubicBezTo>
                  <a:cubicBezTo>
                    <a:pt x="20627" y="3804"/>
                    <a:pt x="20402" y="4121"/>
                    <a:pt x="20165" y="4406"/>
                  </a:cubicBezTo>
                  <a:cubicBezTo>
                    <a:pt x="19927" y="4691"/>
                    <a:pt x="19717" y="4923"/>
                    <a:pt x="19538" y="5087"/>
                  </a:cubicBezTo>
                  <a:cubicBezTo>
                    <a:pt x="18578" y="5948"/>
                    <a:pt x="17633" y="6803"/>
                    <a:pt x="16708" y="7652"/>
                  </a:cubicBezTo>
                  <a:cubicBezTo>
                    <a:pt x="15782" y="8501"/>
                    <a:pt x="14844" y="9356"/>
                    <a:pt x="13899" y="10222"/>
                  </a:cubicBezTo>
                  <a:cubicBezTo>
                    <a:pt x="13703" y="10390"/>
                    <a:pt x="13481" y="10601"/>
                    <a:pt x="13226" y="10854"/>
                  </a:cubicBezTo>
                  <a:cubicBezTo>
                    <a:pt x="12971" y="11106"/>
                    <a:pt x="12709" y="11347"/>
                    <a:pt x="12435" y="11576"/>
                  </a:cubicBezTo>
                  <a:cubicBezTo>
                    <a:pt x="12161" y="11806"/>
                    <a:pt x="11884" y="12005"/>
                    <a:pt x="11603" y="12167"/>
                  </a:cubicBezTo>
                  <a:cubicBezTo>
                    <a:pt x="11321" y="12334"/>
                    <a:pt x="11064" y="12413"/>
                    <a:pt x="10829" y="12413"/>
                  </a:cubicBezTo>
                  <a:lnTo>
                    <a:pt x="10804" y="12413"/>
                  </a:lnTo>
                  <a:lnTo>
                    <a:pt x="10782" y="12413"/>
                  </a:lnTo>
                  <a:close/>
                </a:path>
              </a:pathLst>
            </a:custGeom>
            <a:solidFill>
              <a:srgbClr val="FFFFFF"/>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spTree>
    <p:custDataLst>
      <p:tags r:id="rId1"/>
    </p:custDataLst>
    <p:extLst>
      <p:ext uri="{BB962C8B-B14F-4D97-AF65-F5344CB8AC3E}">
        <p14:creationId xmlns:p14="http://schemas.microsoft.com/office/powerpoint/2010/main" xmlns="" val="1228628852"/>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up)">
                                      <p:cBhvr>
                                        <p:cTn id="7" dur="500"/>
                                        <p:tgtEl>
                                          <p:spTgt spid="40"/>
                                        </p:tgtEl>
                                      </p:cBhvr>
                                    </p:animEffect>
                                  </p:childTnLst>
                                </p:cTn>
                              </p:par>
                            </p:childTnLst>
                          </p:cTn>
                        </p:par>
                        <p:par>
                          <p:cTn id="8" fill="hold">
                            <p:stCondLst>
                              <p:cond delay="500"/>
                            </p:stCondLst>
                            <p:childTnLst>
                              <p:par>
                                <p:cTn id="9" presetID="53" presetClass="entr" presetSubtype="528"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p:cTn id="11" dur="500" fill="hold"/>
                                        <p:tgtEl>
                                          <p:spTgt spid="28"/>
                                        </p:tgtEl>
                                        <p:attrNameLst>
                                          <p:attrName>ppt_w</p:attrName>
                                        </p:attrNameLst>
                                      </p:cBhvr>
                                      <p:tavLst>
                                        <p:tav tm="0">
                                          <p:val>
                                            <p:fltVal val="0"/>
                                          </p:val>
                                        </p:tav>
                                        <p:tav tm="100000">
                                          <p:val>
                                            <p:strVal val="#ppt_w"/>
                                          </p:val>
                                        </p:tav>
                                      </p:tavLst>
                                    </p:anim>
                                    <p:anim calcmode="lin" valueType="num">
                                      <p:cBhvr>
                                        <p:cTn id="12" dur="500" fill="hold"/>
                                        <p:tgtEl>
                                          <p:spTgt spid="28"/>
                                        </p:tgtEl>
                                        <p:attrNameLst>
                                          <p:attrName>ppt_h</p:attrName>
                                        </p:attrNameLst>
                                      </p:cBhvr>
                                      <p:tavLst>
                                        <p:tav tm="0">
                                          <p:val>
                                            <p:fltVal val="0"/>
                                          </p:val>
                                        </p:tav>
                                        <p:tav tm="100000">
                                          <p:val>
                                            <p:strVal val="#ppt_h"/>
                                          </p:val>
                                        </p:tav>
                                      </p:tavLst>
                                    </p:anim>
                                    <p:animEffect transition="in" filter="fade">
                                      <p:cBhvr>
                                        <p:cTn id="13" dur="500"/>
                                        <p:tgtEl>
                                          <p:spTgt spid="28"/>
                                        </p:tgtEl>
                                      </p:cBhvr>
                                    </p:animEffect>
                                    <p:anim calcmode="lin" valueType="num">
                                      <p:cBhvr>
                                        <p:cTn id="14" dur="500" fill="hold"/>
                                        <p:tgtEl>
                                          <p:spTgt spid="28"/>
                                        </p:tgtEl>
                                        <p:attrNameLst>
                                          <p:attrName>ppt_x</p:attrName>
                                        </p:attrNameLst>
                                      </p:cBhvr>
                                      <p:tavLst>
                                        <p:tav tm="0">
                                          <p:val>
                                            <p:fltVal val="0.5"/>
                                          </p:val>
                                        </p:tav>
                                        <p:tav tm="100000">
                                          <p:val>
                                            <p:strVal val="#ppt_x"/>
                                          </p:val>
                                        </p:tav>
                                      </p:tavLst>
                                    </p:anim>
                                    <p:anim calcmode="lin" valueType="num">
                                      <p:cBhvr>
                                        <p:cTn id="15" dur="500" fill="hold"/>
                                        <p:tgtEl>
                                          <p:spTgt spid="28"/>
                                        </p:tgtEl>
                                        <p:attrNameLst>
                                          <p:attrName>ppt_y</p:attrName>
                                        </p:attrNameLst>
                                      </p:cBhvr>
                                      <p:tavLst>
                                        <p:tav tm="0">
                                          <p:val>
                                            <p:fltVal val="0.5"/>
                                          </p:val>
                                        </p:tav>
                                        <p:tav tm="100000">
                                          <p:val>
                                            <p:strVal val="#ppt_y"/>
                                          </p:val>
                                        </p:tav>
                                      </p:tavLst>
                                    </p:anim>
                                  </p:childTnLst>
                                </p:cTn>
                              </p:par>
                              <p:par>
                                <p:cTn id="16" presetID="53" presetClass="entr" presetSubtype="528" fill="hold" nodeType="withEffect">
                                  <p:stCondLst>
                                    <p:cond delay="250"/>
                                  </p:stCondLst>
                                  <p:childTnLst>
                                    <p:set>
                                      <p:cBhvr>
                                        <p:cTn id="17" dur="1" fill="hold">
                                          <p:stCondLst>
                                            <p:cond delay="0"/>
                                          </p:stCondLst>
                                        </p:cTn>
                                        <p:tgtEl>
                                          <p:spTgt spid="32"/>
                                        </p:tgtEl>
                                        <p:attrNameLst>
                                          <p:attrName>style.visibility</p:attrName>
                                        </p:attrNameLst>
                                      </p:cBhvr>
                                      <p:to>
                                        <p:strVal val="visible"/>
                                      </p:to>
                                    </p:set>
                                    <p:anim calcmode="lin" valueType="num">
                                      <p:cBhvr>
                                        <p:cTn id="18" dur="500" fill="hold"/>
                                        <p:tgtEl>
                                          <p:spTgt spid="32"/>
                                        </p:tgtEl>
                                        <p:attrNameLst>
                                          <p:attrName>ppt_w</p:attrName>
                                        </p:attrNameLst>
                                      </p:cBhvr>
                                      <p:tavLst>
                                        <p:tav tm="0">
                                          <p:val>
                                            <p:fltVal val="0"/>
                                          </p:val>
                                        </p:tav>
                                        <p:tav tm="100000">
                                          <p:val>
                                            <p:strVal val="#ppt_w"/>
                                          </p:val>
                                        </p:tav>
                                      </p:tavLst>
                                    </p:anim>
                                    <p:anim calcmode="lin" valueType="num">
                                      <p:cBhvr>
                                        <p:cTn id="19" dur="500" fill="hold"/>
                                        <p:tgtEl>
                                          <p:spTgt spid="32"/>
                                        </p:tgtEl>
                                        <p:attrNameLst>
                                          <p:attrName>ppt_h</p:attrName>
                                        </p:attrNameLst>
                                      </p:cBhvr>
                                      <p:tavLst>
                                        <p:tav tm="0">
                                          <p:val>
                                            <p:fltVal val="0"/>
                                          </p:val>
                                        </p:tav>
                                        <p:tav tm="100000">
                                          <p:val>
                                            <p:strVal val="#ppt_h"/>
                                          </p:val>
                                        </p:tav>
                                      </p:tavLst>
                                    </p:anim>
                                    <p:animEffect transition="in" filter="fade">
                                      <p:cBhvr>
                                        <p:cTn id="20" dur="500"/>
                                        <p:tgtEl>
                                          <p:spTgt spid="32"/>
                                        </p:tgtEl>
                                      </p:cBhvr>
                                    </p:animEffect>
                                    <p:anim calcmode="lin" valueType="num">
                                      <p:cBhvr>
                                        <p:cTn id="21" dur="500" fill="hold"/>
                                        <p:tgtEl>
                                          <p:spTgt spid="32"/>
                                        </p:tgtEl>
                                        <p:attrNameLst>
                                          <p:attrName>ppt_x</p:attrName>
                                        </p:attrNameLst>
                                      </p:cBhvr>
                                      <p:tavLst>
                                        <p:tav tm="0">
                                          <p:val>
                                            <p:fltVal val="0.5"/>
                                          </p:val>
                                        </p:tav>
                                        <p:tav tm="100000">
                                          <p:val>
                                            <p:strVal val="#ppt_x"/>
                                          </p:val>
                                        </p:tav>
                                      </p:tavLst>
                                    </p:anim>
                                    <p:anim calcmode="lin" valueType="num">
                                      <p:cBhvr>
                                        <p:cTn id="22" dur="500" fill="hold"/>
                                        <p:tgtEl>
                                          <p:spTgt spid="32"/>
                                        </p:tgtEl>
                                        <p:attrNameLst>
                                          <p:attrName>ppt_y</p:attrName>
                                        </p:attrNameLst>
                                      </p:cBhvr>
                                      <p:tavLst>
                                        <p:tav tm="0">
                                          <p:val>
                                            <p:fltVal val="0.5"/>
                                          </p:val>
                                        </p:tav>
                                        <p:tav tm="100000">
                                          <p:val>
                                            <p:strVal val="#ppt_y"/>
                                          </p:val>
                                        </p:tav>
                                      </p:tavLst>
                                    </p:anim>
                                  </p:childTnLst>
                                </p:cTn>
                              </p:par>
                              <p:par>
                                <p:cTn id="23" presetID="53" presetClass="entr" presetSubtype="528" fill="hold" nodeType="withEffect">
                                  <p:stCondLst>
                                    <p:cond delay="50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anim calcmode="lin" valueType="num">
                                      <p:cBhvr>
                                        <p:cTn id="28" dur="500" fill="hold"/>
                                        <p:tgtEl>
                                          <p:spTgt spid="37"/>
                                        </p:tgtEl>
                                        <p:attrNameLst>
                                          <p:attrName>ppt_x</p:attrName>
                                        </p:attrNameLst>
                                      </p:cBhvr>
                                      <p:tavLst>
                                        <p:tav tm="0">
                                          <p:val>
                                            <p:fltVal val="0.5"/>
                                          </p:val>
                                        </p:tav>
                                        <p:tav tm="100000">
                                          <p:val>
                                            <p:strVal val="#ppt_x"/>
                                          </p:val>
                                        </p:tav>
                                      </p:tavLst>
                                    </p:anim>
                                    <p:anim calcmode="lin" valueType="num">
                                      <p:cBhvr>
                                        <p:cTn id="29" dur="500" fill="hold"/>
                                        <p:tgtEl>
                                          <p:spTgt spid="37"/>
                                        </p:tgtEl>
                                        <p:attrNameLst>
                                          <p:attrName>ppt_y</p:attrName>
                                        </p:attrNameLst>
                                      </p:cBhvr>
                                      <p:tavLst>
                                        <p:tav tm="0">
                                          <p:val>
                                            <p:fltVal val="0.5"/>
                                          </p:val>
                                        </p:tav>
                                        <p:tav tm="100000">
                                          <p:val>
                                            <p:strVal val="#ppt_y"/>
                                          </p:val>
                                        </p:tav>
                                      </p:tavLst>
                                    </p:anim>
                                  </p:childTnLst>
                                </p:cTn>
                              </p:par>
                              <p:par>
                                <p:cTn id="30" presetID="53" presetClass="entr" presetSubtype="528" fill="hold" nodeType="withEffect">
                                  <p:stCondLst>
                                    <p:cond delay="750"/>
                                  </p:stCondLst>
                                  <p:childTnLst>
                                    <p:set>
                                      <p:cBhvr>
                                        <p:cTn id="31" dur="1" fill="hold">
                                          <p:stCondLst>
                                            <p:cond delay="0"/>
                                          </p:stCondLst>
                                        </p:cTn>
                                        <p:tgtEl>
                                          <p:spTgt spid="47"/>
                                        </p:tgtEl>
                                        <p:attrNameLst>
                                          <p:attrName>style.visibility</p:attrName>
                                        </p:attrNameLst>
                                      </p:cBhvr>
                                      <p:to>
                                        <p:strVal val="visible"/>
                                      </p:to>
                                    </p:set>
                                    <p:anim calcmode="lin" valueType="num">
                                      <p:cBhvr>
                                        <p:cTn id="32" dur="500" fill="hold"/>
                                        <p:tgtEl>
                                          <p:spTgt spid="47"/>
                                        </p:tgtEl>
                                        <p:attrNameLst>
                                          <p:attrName>ppt_w</p:attrName>
                                        </p:attrNameLst>
                                      </p:cBhvr>
                                      <p:tavLst>
                                        <p:tav tm="0">
                                          <p:val>
                                            <p:fltVal val="0"/>
                                          </p:val>
                                        </p:tav>
                                        <p:tav tm="100000">
                                          <p:val>
                                            <p:strVal val="#ppt_w"/>
                                          </p:val>
                                        </p:tav>
                                      </p:tavLst>
                                    </p:anim>
                                    <p:anim calcmode="lin" valueType="num">
                                      <p:cBhvr>
                                        <p:cTn id="33" dur="500" fill="hold"/>
                                        <p:tgtEl>
                                          <p:spTgt spid="47"/>
                                        </p:tgtEl>
                                        <p:attrNameLst>
                                          <p:attrName>ppt_h</p:attrName>
                                        </p:attrNameLst>
                                      </p:cBhvr>
                                      <p:tavLst>
                                        <p:tav tm="0">
                                          <p:val>
                                            <p:fltVal val="0"/>
                                          </p:val>
                                        </p:tav>
                                        <p:tav tm="100000">
                                          <p:val>
                                            <p:strVal val="#ppt_h"/>
                                          </p:val>
                                        </p:tav>
                                      </p:tavLst>
                                    </p:anim>
                                    <p:animEffect transition="in" filter="fade">
                                      <p:cBhvr>
                                        <p:cTn id="34" dur="500"/>
                                        <p:tgtEl>
                                          <p:spTgt spid="47"/>
                                        </p:tgtEl>
                                      </p:cBhvr>
                                    </p:animEffect>
                                    <p:anim calcmode="lin" valueType="num">
                                      <p:cBhvr>
                                        <p:cTn id="35" dur="500" fill="hold"/>
                                        <p:tgtEl>
                                          <p:spTgt spid="47"/>
                                        </p:tgtEl>
                                        <p:attrNameLst>
                                          <p:attrName>ppt_x</p:attrName>
                                        </p:attrNameLst>
                                      </p:cBhvr>
                                      <p:tavLst>
                                        <p:tav tm="0">
                                          <p:val>
                                            <p:fltVal val="0.5"/>
                                          </p:val>
                                        </p:tav>
                                        <p:tav tm="100000">
                                          <p:val>
                                            <p:strVal val="#ppt_x"/>
                                          </p:val>
                                        </p:tav>
                                      </p:tavLst>
                                    </p:anim>
                                    <p:anim calcmode="lin" valueType="num">
                                      <p:cBhvr>
                                        <p:cTn id="36" dur="500" fill="hold"/>
                                        <p:tgtEl>
                                          <p:spTgt spid="47"/>
                                        </p:tgtEl>
                                        <p:attrNameLst>
                                          <p:attrName>ppt_y</p:attrName>
                                        </p:attrNameLst>
                                      </p:cBhvr>
                                      <p:tavLst>
                                        <p:tav tm="0">
                                          <p:val>
                                            <p:fltVal val="0.5"/>
                                          </p:val>
                                        </p:tav>
                                        <p:tav tm="100000">
                                          <p:val>
                                            <p:strVal val="#ppt_y"/>
                                          </p:val>
                                        </p:tav>
                                      </p:tavLst>
                                    </p:anim>
                                  </p:childTnLst>
                                </p:cTn>
                              </p:par>
                            </p:childTnLst>
                          </p:cTn>
                        </p:par>
                        <p:par>
                          <p:cTn id="37" fill="hold">
                            <p:stCondLst>
                              <p:cond delay="1750"/>
                            </p:stCondLst>
                            <p:childTnLst>
                              <p:par>
                                <p:cTn id="38" presetID="42" presetClass="entr" presetSubtype="0" fill="hold" grpId="0"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500"/>
                                        <p:tgtEl>
                                          <p:spTgt spid="31"/>
                                        </p:tgtEl>
                                      </p:cBhvr>
                                    </p:animEffect>
                                    <p:anim calcmode="lin" valueType="num">
                                      <p:cBhvr>
                                        <p:cTn id="41" dur="500" fill="hold"/>
                                        <p:tgtEl>
                                          <p:spTgt spid="31"/>
                                        </p:tgtEl>
                                        <p:attrNameLst>
                                          <p:attrName>ppt_x</p:attrName>
                                        </p:attrNameLst>
                                      </p:cBhvr>
                                      <p:tavLst>
                                        <p:tav tm="0">
                                          <p:val>
                                            <p:strVal val="#ppt_x"/>
                                          </p:val>
                                        </p:tav>
                                        <p:tav tm="100000">
                                          <p:val>
                                            <p:strVal val="#ppt_x"/>
                                          </p:val>
                                        </p:tav>
                                      </p:tavLst>
                                    </p:anim>
                                    <p:anim calcmode="lin" valueType="num">
                                      <p:cBhvr>
                                        <p:cTn id="42" dur="500" fill="hold"/>
                                        <p:tgtEl>
                                          <p:spTgt spid="31"/>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250"/>
                                  </p:stCondLst>
                                  <p:childTnLst>
                                    <p:set>
                                      <p:cBhvr>
                                        <p:cTn id="44" dur="1" fill="hold">
                                          <p:stCondLst>
                                            <p:cond delay="0"/>
                                          </p:stCondLst>
                                        </p:cTn>
                                        <p:tgtEl>
                                          <p:spTgt spid="36"/>
                                        </p:tgtEl>
                                        <p:attrNameLst>
                                          <p:attrName>style.visibility</p:attrName>
                                        </p:attrNameLst>
                                      </p:cBhvr>
                                      <p:to>
                                        <p:strVal val="visible"/>
                                      </p:to>
                                    </p:set>
                                    <p:animEffect transition="in" filter="fade">
                                      <p:cBhvr>
                                        <p:cTn id="45" dur="500"/>
                                        <p:tgtEl>
                                          <p:spTgt spid="36"/>
                                        </p:tgtEl>
                                      </p:cBhvr>
                                    </p:animEffect>
                                    <p:anim calcmode="lin" valueType="num">
                                      <p:cBhvr>
                                        <p:cTn id="46" dur="500" fill="hold"/>
                                        <p:tgtEl>
                                          <p:spTgt spid="36"/>
                                        </p:tgtEl>
                                        <p:attrNameLst>
                                          <p:attrName>ppt_x</p:attrName>
                                        </p:attrNameLst>
                                      </p:cBhvr>
                                      <p:tavLst>
                                        <p:tav tm="0">
                                          <p:val>
                                            <p:strVal val="#ppt_x"/>
                                          </p:val>
                                        </p:tav>
                                        <p:tav tm="100000">
                                          <p:val>
                                            <p:strVal val="#ppt_x"/>
                                          </p:val>
                                        </p:tav>
                                      </p:tavLst>
                                    </p:anim>
                                    <p:anim calcmode="lin" valueType="num">
                                      <p:cBhvr>
                                        <p:cTn id="47" dur="500" fill="hold"/>
                                        <p:tgtEl>
                                          <p:spTgt spid="36"/>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500"/>
                                  </p:stCondLst>
                                  <p:childTnLst>
                                    <p:set>
                                      <p:cBhvr>
                                        <p:cTn id="49" dur="1" fill="hold">
                                          <p:stCondLst>
                                            <p:cond delay="0"/>
                                          </p:stCondLst>
                                        </p:cTn>
                                        <p:tgtEl>
                                          <p:spTgt spid="46"/>
                                        </p:tgtEl>
                                        <p:attrNameLst>
                                          <p:attrName>style.visibility</p:attrName>
                                        </p:attrNameLst>
                                      </p:cBhvr>
                                      <p:to>
                                        <p:strVal val="visible"/>
                                      </p:to>
                                    </p:set>
                                    <p:animEffect transition="in" filter="fade">
                                      <p:cBhvr>
                                        <p:cTn id="50" dur="500"/>
                                        <p:tgtEl>
                                          <p:spTgt spid="46"/>
                                        </p:tgtEl>
                                      </p:cBhvr>
                                    </p:animEffect>
                                    <p:anim calcmode="lin" valueType="num">
                                      <p:cBhvr>
                                        <p:cTn id="51" dur="500" fill="hold"/>
                                        <p:tgtEl>
                                          <p:spTgt spid="46"/>
                                        </p:tgtEl>
                                        <p:attrNameLst>
                                          <p:attrName>ppt_x</p:attrName>
                                        </p:attrNameLst>
                                      </p:cBhvr>
                                      <p:tavLst>
                                        <p:tav tm="0">
                                          <p:val>
                                            <p:strVal val="#ppt_x"/>
                                          </p:val>
                                        </p:tav>
                                        <p:tav tm="100000">
                                          <p:val>
                                            <p:strVal val="#ppt_x"/>
                                          </p:val>
                                        </p:tav>
                                      </p:tavLst>
                                    </p:anim>
                                    <p:anim calcmode="lin" valueType="num">
                                      <p:cBhvr>
                                        <p:cTn id="52" dur="500" fill="hold"/>
                                        <p:tgtEl>
                                          <p:spTgt spid="46"/>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750"/>
                                  </p:stCondLst>
                                  <p:childTnLst>
                                    <p:set>
                                      <p:cBhvr>
                                        <p:cTn id="54" dur="1" fill="hold">
                                          <p:stCondLst>
                                            <p:cond delay="0"/>
                                          </p:stCondLst>
                                        </p:cTn>
                                        <p:tgtEl>
                                          <p:spTgt spid="50"/>
                                        </p:tgtEl>
                                        <p:attrNameLst>
                                          <p:attrName>style.visibility</p:attrName>
                                        </p:attrNameLst>
                                      </p:cBhvr>
                                      <p:to>
                                        <p:strVal val="visible"/>
                                      </p:to>
                                    </p:set>
                                    <p:animEffect transition="in" filter="fade">
                                      <p:cBhvr>
                                        <p:cTn id="55" dur="500"/>
                                        <p:tgtEl>
                                          <p:spTgt spid="50"/>
                                        </p:tgtEl>
                                      </p:cBhvr>
                                    </p:animEffect>
                                    <p:anim calcmode="lin" valueType="num">
                                      <p:cBhvr>
                                        <p:cTn id="56" dur="500" fill="hold"/>
                                        <p:tgtEl>
                                          <p:spTgt spid="50"/>
                                        </p:tgtEl>
                                        <p:attrNameLst>
                                          <p:attrName>ppt_x</p:attrName>
                                        </p:attrNameLst>
                                      </p:cBhvr>
                                      <p:tavLst>
                                        <p:tav tm="0">
                                          <p:val>
                                            <p:strVal val="#ppt_x"/>
                                          </p:val>
                                        </p:tav>
                                        <p:tav tm="100000">
                                          <p:val>
                                            <p:strVal val="#ppt_x"/>
                                          </p:val>
                                        </p:tav>
                                      </p:tavLst>
                                    </p:anim>
                                    <p:anim calcmode="lin" valueType="num">
                                      <p:cBhvr>
                                        <p:cTn id="57" dur="500" fill="hold"/>
                                        <p:tgtEl>
                                          <p:spTgt spid="50"/>
                                        </p:tgtEl>
                                        <p:attrNameLst>
                                          <p:attrName>ppt_y</p:attrName>
                                        </p:attrNameLst>
                                      </p:cBhvr>
                                      <p:tavLst>
                                        <p:tav tm="0">
                                          <p:val>
                                            <p:strVal val="#ppt_y+.1"/>
                                          </p:val>
                                        </p:tav>
                                        <p:tav tm="100000">
                                          <p:val>
                                            <p:strVal val="#ppt_y"/>
                                          </p:val>
                                        </p:tav>
                                      </p:tavLst>
                                    </p:anim>
                                  </p:childTnLst>
                                </p:cTn>
                              </p:par>
                            </p:childTnLst>
                          </p:cTn>
                        </p:par>
                        <p:par>
                          <p:cTn id="58" fill="hold">
                            <p:stCondLst>
                              <p:cond delay="3000"/>
                            </p:stCondLst>
                            <p:childTnLst>
                              <p:par>
                                <p:cTn id="59" presetID="47" presetClass="entr" presetSubtype="0" fill="hold" grpId="0" nodeType="afterEffect">
                                  <p:stCondLst>
                                    <p:cond delay="0"/>
                                  </p:stCondLst>
                                  <p:childTnLst>
                                    <p:set>
                                      <p:cBhvr>
                                        <p:cTn id="60" dur="1" fill="hold">
                                          <p:stCondLst>
                                            <p:cond delay="0"/>
                                          </p:stCondLst>
                                        </p:cTn>
                                        <p:tgtEl>
                                          <p:spTgt spid="51"/>
                                        </p:tgtEl>
                                        <p:attrNameLst>
                                          <p:attrName>style.visibility</p:attrName>
                                        </p:attrNameLst>
                                      </p:cBhvr>
                                      <p:to>
                                        <p:strVal val="visible"/>
                                      </p:to>
                                    </p:set>
                                    <p:animEffect transition="in" filter="fade">
                                      <p:cBhvr>
                                        <p:cTn id="61" dur="500"/>
                                        <p:tgtEl>
                                          <p:spTgt spid="51"/>
                                        </p:tgtEl>
                                      </p:cBhvr>
                                    </p:animEffect>
                                    <p:anim calcmode="lin" valueType="num">
                                      <p:cBhvr>
                                        <p:cTn id="62" dur="500" fill="hold"/>
                                        <p:tgtEl>
                                          <p:spTgt spid="51"/>
                                        </p:tgtEl>
                                        <p:attrNameLst>
                                          <p:attrName>ppt_x</p:attrName>
                                        </p:attrNameLst>
                                      </p:cBhvr>
                                      <p:tavLst>
                                        <p:tav tm="0">
                                          <p:val>
                                            <p:strVal val="#ppt_x"/>
                                          </p:val>
                                        </p:tav>
                                        <p:tav tm="100000">
                                          <p:val>
                                            <p:strVal val="#ppt_x"/>
                                          </p:val>
                                        </p:tav>
                                      </p:tavLst>
                                    </p:anim>
                                    <p:anim calcmode="lin" valueType="num">
                                      <p:cBhvr>
                                        <p:cTn id="63" dur="500" fill="hold"/>
                                        <p:tgtEl>
                                          <p:spTgt spid="51"/>
                                        </p:tgtEl>
                                        <p:attrNameLst>
                                          <p:attrName>ppt_y</p:attrName>
                                        </p:attrNameLst>
                                      </p:cBhvr>
                                      <p:tavLst>
                                        <p:tav tm="0">
                                          <p:val>
                                            <p:strVal val="#ppt_y-.1"/>
                                          </p:val>
                                        </p:tav>
                                        <p:tav tm="100000">
                                          <p:val>
                                            <p:strVal val="#ppt_y"/>
                                          </p:val>
                                        </p:tav>
                                      </p:tavLst>
                                    </p:anim>
                                  </p:childTnLst>
                                </p:cTn>
                              </p:par>
                            </p:childTnLst>
                          </p:cTn>
                        </p:par>
                        <p:par>
                          <p:cTn id="64" fill="hold">
                            <p:stCondLst>
                              <p:cond delay="3500"/>
                            </p:stCondLst>
                            <p:childTnLst>
                              <p:par>
                                <p:cTn id="65" presetID="23" presetClass="entr" presetSubtype="16" fill="hold" nodeType="afterEffect">
                                  <p:stCondLst>
                                    <p:cond delay="100"/>
                                  </p:stCondLst>
                                  <p:childTnLst>
                                    <p:set>
                                      <p:cBhvr>
                                        <p:cTn id="66" dur="1" fill="hold">
                                          <p:stCondLst>
                                            <p:cond delay="0"/>
                                          </p:stCondLst>
                                        </p:cTn>
                                        <p:tgtEl>
                                          <p:spTgt spid="53"/>
                                        </p:tgtEl>
                                        <p:attrNameLst>
                                          <p:attrName>style.visibility</p:attrName>
                                        </p:attrNameLst>
                                      </p:cBhvr>
                                      <p:to>
                                        <p:strVal val="visible"/>
                                      </p:to>
                                    </p:set>
                                    <p:anim calcmode="lin" valueType="num">
                                      <p:cBhvr>
                                        <p:cTn id="67" dur="500" fill="hold"/>
                                        <p:tgtEl>
                                          <p:spTgt spid="53"/>
                                        </p:tgtEl>
                                        <p:attrNameLst>
                                          <p:attrName>ppt_w</p:attrName>
                                        </p:attrNameLst>
                                      </p:cBhvr>
                                      <p:tavLst>
                                        <p:tav tm="0">
                                          <p:val>
                                            <p:fltVal val="0"/>
                                          </p:val>
                                        </p:tav>
                                        <p:tav tm="100000">
                                          <p:val>
                                            <p:strVal val="#ppt_w"/>
                                          </p:val>
                                        </p:tav>
                                      </p:tavLst>
                                    </p:anim>
                                    <p:anim calcmode="lin" valueType="num">
                                      <p:cBhvr>
                                        <p:cTn id="68" dur="500" fill="hold"/>
                                        <p:tgtEl>
                                          <p:spTgt spid="53"/>
                                        </p:tgtEl>
                                        <p:attrNameLst>
                                          <p:attrName>ppt_h</p:attrName>
                                        </p:attrNameLst>
                                      </p:cBhvr>
                                      <p:tavLst>
                                        <p:tav tm="0">
                                          <p:val>
                                            <p:fltVal val="0"/>
                                          </p:val>
                                        </p:tav>
                                        <p:tav tm="100000">
                                          <p:val>
                                            <p:strVal val="#ppt_h"/>
                                          </p:val>
                                        </p:tav>
                                      </p:tavLst>
                                    </p:anim>
                                  </p:childTnLst>
                                </p:cTn>
                              </p:par>
                              <p:par>
                                <p:cTn id="69" presetID="23" presetClass="entr" presetSubtype="16" fill="hold" nodeType="withEffect">
                                  <p:stCondLst>
                                    <p:cond delay="250"/>
                                  </p:stCondLst>
                                  <p:childTnLst>
                                    <p:set>
                                      <p:cBhvr>
                                        <p:cTn id="70" dur="1" fill="hold">
                                          <p:stCondLst>
                                            <p:cond delay="0"/>
                                          </p:stCondLst>
                                        </p:cTn>
                                        <p:tgtEl>
                                          <p:spTgt spid="56"/>
                                        </p:tgtEl>
                                        <p:attrNameLst>
                                          <p:attrName>style.visibility</p:attrName>
                                        </p:attrNameLst>
                                      </p:cBhvr>
                                      <p:to>
                                        <p:strVal val="visible"/>
                                      </p:to>
                                    </p:set>
                                    <p:anim calcmode="lin" valueType="num">
                                      <p:cBhvr>
                                        <p:cTn id="71" dur="500" fill="hold"/>
                                        <p:tgtEl>
                                          <p:spTgt spid="56"/>
                                        </p:tgtEl>
                                        <p:attrNameLst>
                                          <p:attrName>ppt_w</p:attrName>
                                        </p:attrNameLst>
                                      </p:cBhvr>
                                      <p:tavLst>
                                        <p:tav tm="0">
                                          <p:val>
                                            <p:fltVal val="0"/>
                                          </p:val>
                                        </p:tav>
                                        <p:tav tm="100000">
                                          <p:val>
                                            <p:strVal val="#ppt_w"/>
                                          </p:val>
                                        </p:tav>
                                      </p:tavLst>
                                    </p:anim>
                                    <p:anim calcmode="lin" valueType="num">
                                      <p:cBhvr>
                                        <p:cTn id="72" dur="500" fill="hold"/>
                                        <p:tgtEl>
                                          <p:spTgt spid="56"/>
                                        </p:tgtEl>
                                        <p:attrNameLst>
                                          <p:attrName>ppt_h</p:attrName>
                                        </p:attrNameLst>
                                      </p:cBhvr>
                                      <p:tavLst>
                                        <p:tav tm="0">
                                          <p:val>
                                            <p:fltVal val="0"/>
                                          </p:val>
                                        </p:tav>
                                        <p:tav tm="100000">
                                          <p:val>
                                            <p:strVal val="#ppt_h"/>
                                          </p:val>
                                        </p:tav>
                                      </p:tavLst>
                                    </p:anim>
                                  </p:childTnLst>
                                </p:cTn>
                              </p:par>
                              <p:par>
                                <p:cTn id="73" presetID="23" presetClass="entr" presetSubtype="16" fill="hold" nodeType="withEffect">
                                  <p:stCondLst>
                                    <p:cond delay="500"/>
                                  </p:stCondLst>
                                  <p:childTnLst>
                                    <p:set>
                                      <p:cBhvr>
                                        <p:cTn id="74" dur="1" fill="hold">
                                          <p:stCondLst>
                                            <p:cond delay="0"/>
                                          </p:stCondLst>
                                        </p:cTn>
                                        <p:tgtEl>
                                          <p:spTgt spid="59"/>
                                        </p:tgtEl>
                                        <p:attrNameLst>
                                          <p:attrName>style.visibility</p:attrName>
                                        </p:attrNameLst>
                                      </p:cBhvr>
                                      <p:to>
                                        <p:strVal val="visible"/>
                                      </p:to>
                                    </p:set>
                                    <p:anim calcmode="lin" valueType="num">
                                      <p:cBhvr>
                                        <p:cTn id="75" dur="500" fill="hold"/>
                                        <p:tgtEl>
                                          <p:spTgt spid="59"/>
                                        </p:tgtEl>
                                        <p:attrNameLst>
                                          <p:attrName>ppt_w</p:attrName>
                                        </p:attrNameLst>
                                      </p:cBhvr>
                                      <p:tavLst>
                                        <p:tav tm="0">
                                          <p:val>
                                            <p:fltVal val="0"/>
                                          </p:val>
                                        </p:tav>
                                        <p:tav tm="100000">
                                          <p:val>
                                            <p:strVal val="#ppt_w"/>
                                          </p:val>
                                        </p:tav>
                                      </p:tavLst>
                                    </p:anim>
                                    <p:anim calcmode="lin" valueType="num">
                                      <p:cBhvr>
                                        <p:cTn id="76" dur="500" fill="hold"/>
                                        <p:tgtEl>
                                          <p:spTgt spid="59"/>
                                        </p:tgtEl>
                                        <p:attrNameLst>
                                          <p:attrName>ppt_h</p:attrName>
                                        </p:attrNameLst>
                                      </p:cBhvr>
                                      <p:tavLst>
                                        <p:tav tm="0">
                                          <p:val>
                                            <p:fltVal val="0"/>
                                          </p:val>
                                        </p:tav>
                                        <p:tav tm="100000">
                                          <p:val>
                                            <p:strVal val="#ppt_h"/>
                                          </p:val>
                                        </p:tav>
                                      </p:tavLst>
                                    </p:anim>
                                  </p:childTnLst>
                                </p:cTn>
                              </p:par>
                              <p:par>
                                <p:cTn id="77" presetID="23" presetClass="entr" presetSubtype="16" fill="hold" nodeType="withEffect">
                                  <p:stCondLst>
                                    <p:cond delay="750"/>
                                  </p:stCondLst>
                                  <p:childTnLst>
                                    <p:set>
                                      <p:cBhvr>
                                        <p:cTn id="78" dur="1" fill="hold">
                                          <p:stCondLst>
                                            <p:cond delay="0"/>
                                          </p:stCondLst>
                                        </p:cTn>
                                        <p:tgtEl>
                                          <p:spTgt spid="62"/>
                                        </p:tgtEl>
                                        <p:attrNameLst>
                                          <p:attrName>style.visibility</p:attrName>
                                        </p:attrNameLst>
                                      </p:cBhvr>
                                      <p:to>
                                        <p:strVal val="visible"/>
                                      </p:to>
                                    </p:set>
                                    <p:anim calcmode="lin" valueType="num">
                                      <p:cBhvr>
                                        <p:cTn id="79" dur="500" fill="hold"/>
                                        <p:tgtEl>
                                          <p:spTgt spid="62"/>
                                        </p:tgtEl>
                                        <p:attrNameLst>
                                          <p:attrName>ppt_w</p:attrName>
                                        </p:attrNameLst>
                                      </p:cBhvr>
                                      <p:tavLst>
                                        <p:tav tm="0">
                                          <p:val>
                                            <p:fltVal val="0"/>
                                          </p:val>
                                        </p:tav>
                                        <p:tav tm="100000">
                                          <p:val>
                                            <p:strVal val="#ppt_w"/>
                                          </p:val>
                                        </p:tav>
                                      </p:tavLst>
                                    </p:anim>
                                    <p:anim calcmode="lin" valueType="num">
                                      <p:cBhvr>
                                        <p:cTn id="80" dur="500" fill="hold"/>
                                        <p:tgtEl>
                                          <p:spTgt spid="62"/>
                                        </p:tgtEl>
                                        <p:attrNameLst>
                                          <p:attrName>ppt_h</p:attrName>
                                        </p:attrNameLst>
                                      </p:cBhvr>
                                      <p:tavLst>
                                        <p:tav tm="0">
                                          <p:val>
                                            <p:fltVal val="0"/>
                                          </p:val>
                                        </p:tav>
                                        <p:tav tm="100000">
                                          <p:val>
                                            <p:strVal val="#ppt_h"/>
                                          </p:val>
                                        </p:tav>
                                      </p:tavLst>
                                    </p:anim>
                                  </p:childTnLst>
                                </p:cTn>
                              </p:par>
                              <p:par>
                                <p:cTn id="81" presetID="23" presetClass="entr" presetSubtype="16" fill="hold" nodeType="withEffect">
                                  <p:stCondLst>
                                    <p:cond delay="1000"/>
                                  </p:stCondLst>
                                  <p:childTnLst>
                                    <p:set>
                                      <p:cBhvr>
                                        <p:cTn id="82" dur="1" fill="hold">
                                          <p:stCondLst>
                                            <p:cond delay="0"/>
                                          </p:stCondLst>
                                        </p:cTn>
                                        <p:tgtEl>
                                          <p:spTgt spid="65"/>
                                        </p:tgtEl>
                                        <p:attrNameLst>
                                          <p:attrName>style.visibility</p:attrName>
                                        </p:attrNameLst>
                                      </p:cBhvr>
                                      <p:to>
                                        <p:strVal val="visible"/>
                                      </p:to>
                                    </p:set>
                                    <p:anim calcmode="lin" valueType="num">
                                      <p:cBhvr>
                                        <p:cTn id="83" dur="500" fill="hold"/>
                                        <p:tgtEl>
                                          <p:spTgt spid="65"/>
                                        </p:tgtEl>
                                        <p:attrNameLst>
                                          <p:attrName>ppt_w</p:attrName>
                                        </p:attrNameLst>
                                      </p:cBhvr>
                                      <p:tavLst>
                                        <p:tav tm="0">
                                          <p:val>
                                            <p:fltVal val="0"/>
                                          </p:val>
                                        </p:tav>
                                        <p:tav tm="100000">
                                          <p:val>
                                            <p:strVal val="#ppt_w"/>
                                          </p:val>
                                        </p:tav>
                                      </p:tavLst>
                                    </p:anim>
                                    <p:anim calcmode="lin" valueType="num">
                                      <p:cBhvr>
                                        <p:cTn id="84" dur="500" fill="hold"/>
                                        <p:tgtEl>
                                          <p:spTgt spid="65"/>
                                        </p:tgtEl>
                                        <p:attrNameLst>
                                          <p:attrName>ppt_h</p:attrName>
                                        </p:attrNameLst>
                                      </p:cBhvr>
                                      <p:tavLst>
                                        <p:tav tm="0">
                                          <p:val>
                                            <p:fltVal val="0"/>
                                          </p:val>
                                        </p:tav>
                                        <p:tav tm="100000">
                                          <p:val>
                                            <p:strVal val="#ppt_h"/>
                                          </p:val>
                                        </p:tav>
                                      </p:tavLst>
                                    </p:anim>
                                  </p:childTnLst>
                                </p:cTn>
                              </p:par>
                              <p:par>
                                <p:cTn id="85" presetID="23" presetClass="entr" presetSubtype="16" fill="hold" nodeType="withEffect">
                                  <p:stCondLst>
                                    <p:cond delay="1250"/>
                                  </p:stCondLst>
                                  <p:childTnLst>
                                    <p:set>
                                      <p:cBhvr>
                                        <p:cTn id="86" dur="1" fill="hold">
                                          <p:stCondLst>
                                            <p:cond delay="0"/>
                                          </p:stCondLst>
                                        </p:cTn>
                                        <p:tgtEl>
                                          <p:spTgt spid="68"/>
                                        </p:tgtEl>
                                        <p:attrNameLst>
                                          <p:attrName>style.visibility</p:attrName>
                                        </p:attrNameLst>
                                      </p:cBhvr>
                                      <p:to>
                                        <p:strVal val="visible"/>
                                      </p:to>
                                    </p:set>
                                    <p:anim calcmode="lin" valueType="num">
                                      <p:cBhvr>
                                        <p:cTn id="87" dur="500" fill="hold"/>
                                        <p:tgtEl>
                                          <p:spTgt spid="68"/>
                                        </p:tgtEl>
                                        <p:attrNameLst>
                                          <p:attrName>ppt_w</p:attrName>
                                        </p:attrNameLst>
                                      </p:cBhvr>
                                      <p:tavLst>
                                        <p:tav tm="0">
                                          <p:val>
                                            <p:fltVal val="0"/>
                                          </p:val>
                                        </p:tav>
                                        <p:tav tm="100000">
                                          <p:val>
                                            <p:strVal val="#ppt_w"/>
                                          </p:val>
                                        </p:tav>
                                      </p:tavLst>
                                    </p:anim>
                                    <p:anim calcmode="lin" valueType="num">
                                      <p:cBhvr>
                                        <p:cTn id="88" dur="500" fill="hold"/>
                                        <p:tgtEl>
                                          <p:spTgt spid="6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31" grpId="0"/>
      <p:bldP spid="36" grpId="0"/>
      <p:bldP spid="46" grpId="0"/>
      <p:bldP spid="50" grpId="0"/>
      <p:bldP spid="5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7908" b="23035"/>
          <a:stretch/>
        </p:blipFill>
        <p:spPr bwMode="auto">
          <a:xfrm>
            <a:off x="2771800" y="1563638"/>
            <a:ext cx="6043189" cy="2883024"/>
          </a:xfrm>
          <a:prstGeom prst="parallelogram">
            <a:avLst>
              <a:gd name="adj" fmla="val 32930"/>
            </a:avLst>
          </a:prstGeom>
          <a:noFill/>
          <a:extLst>
            <a:ext uri="{909E8E84-426E-40DD-AFC4-6F175D3DCCD1}">
              <a14:hiddenFill xmlns:a14="http://schemas.microsoft.com/office/drawing/2010/main" xmlns="">
                <a:solidFill>
                  <a:srgbClr val="FFFFFF"/>
                </a:solidFill>
              </a14:hiddenFill>
            </a:ext>
          </a:extLst>
        </p:spPr>
      </p:pic>
      <p:sp>
        <p:nvSpPr>
          <p:cNvPr id="39" name="TextBox 38"/>
          <p:cNvSpPr txBox="1"/>
          <p:nvPr/>
        </p:nvSpPr>
        <p:spPr>
          <a:xfrm>
            <a:off x="899592" y="1203599"/>
            <a:ext cx="5184577" cy="1296143"/>
          </a:xfrm>
          <a:prstGeom prst="parallelogram">
            <a:avLst>
              <a:gd name="adj" fmla="val 33657"/>
            </a:avLst>
          </a:prstGeom>
          <a:solidFill>
            <a:schemeClr val="accent3"/>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defPPr>
              <a:defRPr lang="zh-CN"/>
            </a:defPPr>
            <a:lvl1pPr algn="ctr">
              <a:defRPr>
                <a:solidFill>
                  <a:schemeClr val="lt1"/>
                </a:solidFill>
                <a:latin typeface="微软雅黑" panose="020B0503020204020204" pitchFamily="34" charset="-122"/>
                <a:ea typeface="微软雅黑" panose="020B0503020204020204" pitchFamily="34" charset="-122"/>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r>
              <a:rPr lang="en-US" sz="1600" i="1" dirty="0"/>
              <a:t>    </a:t>
            </a:r>
            <a:r>
              <a:rPr lang="en-US" sz="1600" i="1" dirty="0" smtClean="0"/>
              <a:t>“ </a:t>
            </a:r>
            <a:r>
              <a:rPr lang="zh-CN" altLang="en-US" sz="1600" i="1" dirty="0"/>
              <a:t>想象力比知识更重要，因为</a:t>
            </a:r>
            <a:r>
              <a:rPr lang="zh-CN" altLang="en-US" sz="1600" i="1" dirty="0" smtClean="0"/>
              <a:t>知识是有限的</a:t>
            </a:r>
            <a:r>
              <a:rPr lang="zh-CN" altLang="en-US" sz="1600" i="1" dirty="0"/>
              <a:t>，而想象力概括着世界上的一切。</a:t>
            </a:r>
            <a:r>
              <a:rPr lang="en-US" sz="1600" i="1" dirty="0"/>
              <a:t>”  </a:t>
            </a:r>
            <a:endParaRPr lang="en-US" sz="1600" i="1" dirty="0" smtClean="0"/>
          </a:p>
          <a:p>
            <a:r>
              <a:rPr lang="en-US" altLang="zh-CN" sz="1400" i="1" dirty="0" smtClean="0"/>
              <a:t>                                                      -- </a:t>
            </a:r>
            <a:r>
              <a:rPr lang="zh-CN" altLang="en-US" sz="1400" i="1" dirty="0"/>
              <a:t>爱因斯坦</a:t>
            </a:r>
            <a:endParaRPr lang="en-US" altLang="zh-CN" sz="1400" i="1" dirty="0"/>
          </a:p>
        </p:txBody>
      </p:sp>
      <p:sp>
        <p:nvSpPr>
          <p:cNvPr id="40" name="TextBox 39"/>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图文易修改</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41" name="Image 12" descr="Divider Right.png"/>
          <p:cNvPicPr>
            <a:picLocks noChangeAspect="1"/>
          </p:cNvPicPr>
          <p:nvPr/>
        </p:nvPicPr>
        <p:blipFill>
          <a:blip r:embed="rId4" cstate="print"/>
          <a:stretch>
            <a:fillRect/>
          </a:stretch>
        </p:blipFill>
        <p:spPr>
          <a:xfrm flipH="1">
            <a:off x="2267744" y="457546"/>
            <a:ext cx="1523362" cy="52721"/>
          </a:xfrm>
          <a:prstGeom prst="rect">
            <a:avLst/>
          </a:prstGeom>
        </p:spPr>
      </p:pic>
      <p:sp>
        <p:nvSpPr>
          <p:cNvPr id="42" name="ZoneTexte 17"/>
          <p:cNvSpPr txBox="1"/>
          <p:nvPr/>
        </p:nvSpPr>
        <p:spPr>
          <a:xfrm>
            <a:off x="3395042" y="659073"/>
            <a:ext cx="2281395"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单击右键</a:t>
            </a:r>
            <a:r>
              <a:rPr lang="en-US" altLang="zh-CN" sz="1100" b="1" i="1" dirty="0">
                <a:solidFill>
                  <a:srgbClr val="58595B"/>
                </a:solidFill>
                <a:latin typeface="微软雅黑" panose="020B0503020204020204" pitchFamily="34" charset="-122"/>
                <a:ea typeface="微软雅黑" panose="020B0503020204020204" pitchFamily="34" charset="-122"/>
              </a:rPr>
              <a:t>-</a:t>
            </a:r>
            <a:r>
              <a:rPr lang="zh-CN" altLang="en-US" sz="1100" b="1" i="1" dirty="0" smtClean="0">
                <a:solidFill>
                  <a:srgbClr val="58595B"/>
                </a:solidFill>
                <a:latin typeface="微软雅黑" panose="020B0503020204020204" pitchFamily="34" charset="-122"/>
                <a:ea typeface="微软雅黑" panose="020B0503020204020204" pitchFamily="34" charset="-122"/>
              </a:rPr>
              <a:t>更换图片</a:t>
            </a:r>
            <a:r>
              <a:rPr lang="en-US" altLang="zh-CN" sz="1100" b="1" i="1" dirty="0" smtClean="0">
                <a:solidFill>
                  <a:srgbClr val="58595B"/>
                </a:solidFill>
                <a:latin typeface="微软雅黑" panose="020B0503020204020204" pitchFamily="34" charset="-122"/>
                <a:ea typeface="微软雅黑" panose="020B0503020204020204" pitchFamily="34" charset="-122"/>
              </a:rPr>
              <a:t>-</a:t>
            </a:r>
            <a:r>
              <a:rPr lang="zh-CN" altLang="en-US" sz="1100" b="1" i="1" dirty="0" smtClean="0">
                <a:solidFill>
                  <a:srgbClr val="58595B"/>
                </a:solidFill>
                <a:latin typeface="微软雅黑" panose="020B0503020204020204" pitchFamily="34" charset="-122"/>
                <a:ea typeface="微软雅黑" panose="020B0503020204020204" pitchFamily="34" charset="-122"/>
              </a:rPr>
              <a:t>动态效果不变</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44" name="Image 12" descr="Divider Right.png"/>
          <p:cNvPicPr>
            <a:picLocks noChangeAspect="1"/>
          </p:cNvPicPr>
          <p:nvPr/>
        </p:nvPicPr>
        <p:blipFill>
          <a:blip r:embed="rId4" cstate="print"/>
          <a:stretch>
            <a:fillRect/>
          </a:stretch>
        </p:blipFill>
        <p:spPr>
          <a:xfrm rot="10800000" flipH="1">
            <a:off x="5292080" y="457546"/>
            <a:ext cx="1523362" cy="52721"/>
          </a:xfrm>
          <a:prstGeom prst="rect">
            <a:avLst/>
          </a:prstGeom>
        </p:spPr>
      </p:pic>
    </p:spTree>
    <p:extLst>
      <p:ext uri="{BB962C8B-B14F-4D97-AF65-F5344CB8AC3E}">
        <p14:creationId xmlns:p14="http://schemas.microsoft.com/office/powerpoint/2010/main" xmlns="" val="2072148222"/>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10000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750" fill="hold"/>
                                        <p:tgtEl>
                                          <p:spTgt spid="39"/>
                                        </p:tgtEl>
                                        <p:attrNameLst>
                                          <p:attrName>ppt_x</p:attrName>
                                        </p:attrNameLst>
                                      </p:cBhvr>
                                      <p:tavLst>
                                        <p:tav tm="0">
                                          <p:val>
                                            <p:strVal val="0-#ppt_w/2"/>
                                          </p:val>
                                        </p:tav>
                                        <p:tav tm="100000">
                                          <p:val>
                                            <p:strVal val="#ppt_x"/>
                                          </p:val>
                                        </p:tav>
                                      </p:tavLst>
                                    </p:anim>
                                    <p:anim calcmode="lin" valueType="num">
                                      <p:cBhvr additive="base">
                                        <p:cTn id="8" dur="750" fill="hold"/>
                                        <p:tgtEl>
                                          <p:spTgt spid="39"/>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2" decel="100000" fill="hold" nodeType="after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additive="base">
                                        <p:cTn id="12" dur="750" fill="hold"/>
                                        <p:tgtEl>
                                          <p:spTgt spid="37"/>
                                        </p:tgtEl>
                                        <p:attrNameLst>
                                          <p:attrName>ppt_x</p:attrName>
                                        </p:attrNameLst>
                                      </p:cBhvr>
                                      <p:tavLst>
                                        <p:tav tm="0">
                                          <p:val>
                                            <p:strVal val="1+#ppt_w/2"/>
                                          </p:val>
                                        </p:tav>
                                        <p:tav tm="100000">
                                          <p:val>
                                            <p:strVal val="#ppt_x"/>
                                          </p:val>
                                        </p:tav>
                                      </p:tavLst>
                                    </p:anim>
                                    <p:anim calcmode="lin" valueType="num">
                                      <p:cBhvr additive="base">
                                        <p:cTn id="13" dur="75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关于我们</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11" name="Image 12" descr="Divider Right.png"/>
          <p:cNvPicPr>
            <a:picLocks noChangeAspect="1"/>
          </p:cNvPicPr>
          <p:nvPr/>
        </p:nvPicPr>
        <p:blipFill>
          <a:blip r:embed="rId3" cstate="print"/>
          <a:stretch>
            <a:fillRect/>
          </a:stretch>
        </p:blipFill>
        <p:spPr>
          <a:xfrm flipH="1">
            <a:off x="2267744" y="457546"/>
            <a:ext cx="1523362" cy="52721"/>
          </a:xfrm>
          <a:prstGeom prst="rect">
            <a:avLst/>
          </a:prstGeom>
        </p:spPr>
      </p:pic>
      <p:sp>
        <p:nvSpPr>
          <p:cNvPr id="12"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13" name="Image 12" descr="Divider Right.png"/>
          <p:cNvPicPr>
            <a:picLocks noChangeAspect="1"/>
          </p:cNvPicPr>
          <p:nvPr/>
        </p:nvPicPr>
        <p:blipFill>
          <a:blip r:embed="rId3" cstate="print"/>
          <a:stretch>
            <a:fillRect/>
          </a:stretch>
        </p:blipFill>
        <p:spPr>
          <a:xfrm rot="10800000" flipH="1">
            <a:off x="5292080" y="457546"/>
            <a:ext cx="1523362" cy="52721"/>
          </a:xfrm>
          <a:prstGeom prst="rect">
            <a:avLst/>
          </a:prstGeom>
        </p:spPr>
      </p:pic>
      <p:sp>
        <p:nvSpPr>
          <p:cNvPr id="47" name="Rectangle 17"/>
          <p:cNvSpPr/>
          <p:nvPr/>
        </p:nvSpPr>
        <p:spPr>
          <a:xfrm>
            <a:off x="5508104" y="1297440"/>
            <a:ext cx="2712062" cy="63630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48" name="TextBox 47"/>
          <p:cNvSpPr txBox="1"/>
          <p:nvPr/>
        </p:nvSpPr>
        <p:spPr>
          <a:xfrm>
            <a:off x="5514332" y="1275606"/>
            <a:ext cx="3455377" cy="2554545"/>
          </a:xfrm>
          <a:prstGeom prst="rect">
            <a:avLst/>
          </a:prstGeom>
          <a:noFill/>
        </p:spPr>
        <p:txBody>
          <a:bodyPr wrap="square" rtlCol="0">
            <a:spAutoFit/>
          </a:bodyPr>
          <a:lstStyle/>
          <a:p>
            <a:r>
              <a:rPr lang="zh-CN" altLang="en-US" sz="4000" b="1" dirty="0" smtClean="0">
                <a:solidFill>
                  <a:srgbClr val="F7F7F0"/>
                </a:solidFill>
                <a:latin typeface="微软雅黑" panose="020B0503020204020204" pitchFamily="34" charset="-122"/>
                <a:ea typeface="微软雅黑" panose="020B0503020204020204" pitchFamily="34" charset="-122"/>
                <a:cs typeface="Open Sans Condensed" pitchFamily="34" charset="0"/>
              </a:rPr>
              <a:t>赢在起点</a:t>
            </a:r>
            <a:endParaRPr lang="en-US" sz="4000" b="1" dirty="0" smtClean="0">
              <a:solidFill>
                <a:srgbClr val="F7F7F0"/>
              </a:solidFill>
              <a:latin typeface="微软雅黑" panose="020B0503020204020204" pitchFamily="34" charset="-122"/>
              <a:ea typeface="微软雅黑" panose="020B0503020204020204" pitchFamily="34" charset="-122"/>
              <a:cs typeface="Open Sans Condensed" pitchFamily="34" charset="0"/>
            </a:endParaRPr>
          </a:p>
          <a:p>
            <a:r>
              <a:rPr lang="zh-CN" altLang="en-US" sz="4000" b="1" dirty="0" smtClean="0">
                <a:solidFill>
                  <a:schemeClr val="bg1">
                    <a:lumMod val="65000"/>
                  </a:schemeClr>
                </a:solidFill>
                <a:latin typeface="微软雅黑" panose="020B0503020204020204" pitchFamily="34" charset="-122"/>
                <a:ea typeface="微软雅黑" panose="020B0503020204020204" pitchFamily="34" charset="-122"/>
                <a:cs typeface="Open Sans Condensed" pitchFamily="34" charset="0"/>
              </a:rPr>
              <a:t>一切以</a:t>
            </a:r>
            <a:endParaRPr lang="en-US" sz="4000" b="1" dirty="0" smtClean="0">
              <a:solidFill>
                <a:schemeClr val="bg1">
                  <a:lumMod val="65000"/>
                </a:schemeClr>
              </a:solidFill>
              <a:latin typeface="微软雅黑" panose="020B0503020204020204" pitchFamily="34" charset="-122"/>
              <a:ea typeface="微软雅黑" panose="020B0503020204020204" pitchFamily="34" charset="-122"/>
              <a:cs typeface="Open Sans Condensed" pitchFamily="34" charset="0"/>
            </a:endParaRPr>
          </a:p>
          <a:p>
            <a:r>
              <a:rPr lang="zh-CN" altLang="en-US" sz="4000" b="1" dirty="0">
                <a:solidFill>
                  <a:schemeClr val="bg1">
                    <a:lumMod val="65000"/>
                  </a:schemeClr>
                </a:solidFill>
                <a:latin typeface="微软雅黑" panose="020B0503020204020204" pitchFamily="34" charset="-122"/>
                <a:ea typeface="微软雅黑" panose="020B0503020204020204" pitchFamily="34" charset="-122"/>
                <a:cs typeface="Open Sans Condensed" pitchFamily="34" charset="0"/>
              </a:rPr>
              <a:t>客户需求</a:t>
            </a:r>
            <a:endParaRPr lang="en-US" sz="4000" b="1" dirty="0" smtClean="0">
              <a:solidFill>
                <a:schemeClr val="bg1">
                  <a:lumMod val="65000"/>
                </a:schemeClr>
              </a:solidFill>
              <a:latin typeface="微软雅黑" panose="020B0503020204020204" pitchFamily="34" charset="-122"/>
              <a:ea typeface="微软雅黑" panose="020B0503020204020204" pitchFamily="34" charset="-122"/>
              <a:cs typeface="Open Sans Condensed" pitchFamily="34" charset="0"/>
            </a:endParaRPr>
          </a:p>
          <a:p>
            <a:r>
              <a:rPr lang="zh-CN" altLang="en-US" sz="4000" b="1" dirty="0" smtClean="0">
                <a:solidFill>
                  <a:schemeClr val="bg1">
                    <a:lumMod val="65000"/>
                  </a:schemeClr>
                </a:solidFill>
                <a:latin typeface="微软雅黑" panose="020B0503020204020204" pitchFamily="34" charset="-122"/>
                <a:ea typeface="微软雅黑" panose="020B0503020204020204" pitchFamily="34" charset="-122"/>
                <a:cs typeface="Open Sans Condensed" pitchFamily="34" charset="0"/>
              </a:rPr>
              <a:t>为</a:t>
            </a:r>
            <a:r>
              <a:rPr lang="zh-CN" altLang="en-US" sz="4000" b="1" dirty="0" smtClean="0">
                <a:solidFill>
                  <a:schemeClr val="accent2"/>
                </a:solidFill>
                <a:latin typeface="微软雅黑" panose="020B0503020204020204" pitchFamily="34" charset="-122"/>
                <a:ea typeface="微软雅黑" panose="020B0503020204020204" pitchFamily="34" charset="-122"/>
                <a:cs typeface="Open Sans Condensed" pitchFamily="34" charset="0"/>
              </a:rPr>
              <a:t>核心价值</a:t>
            </a:r>
            <a:endParaRPr lang="en-US" sz="4000" b="1" dirty="0">
              <a:solidFill>
                <a:schemeClr val="accent2"/>
              </a:solidFill>
              <a:latin typeface="微软雅黑" panose="020B0503020204020204" pitchFamily="34" charset="-122"/>
              <a:ea typeface="微软雅黑" panose="020B0503020204020204" pitchFamily="34" charset="-122"/>
              <a:cs typeface="Open Sans Condensed" pitchFamily="34" charset="0"/>
            </a:endParaRPr>
          </a:p>
        </p:txBody>
      </p:sp>
      <p:pic>
        <p:nvPicPr>
          <p:cNvPr id="49" name="Picture 2"/>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8967"/>
          <a:stretch/>
        </p:blipFill>
        <p:spPr bwMode="auto">
          <a:xfrm>
            <a:off x="1031971" y="1339744"/>
            <a:ext cx="4188101" cy="2588351"/>
          </a:xfrm>
          <a:prstGeom prst="rect">
            <a:avLst/>
          </a:prstGeom>
          <a:solidFill>
            <a:schemeClr val="accent3"/>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a:extLst/>
        </p:spPr>
      </p:pic>
      <p:sp>
        <p:nvSpPr>
          <p:cNvPr id="50" name="TextBox 49"/>
          <p:cNvSpPr txBox="1"/>
          <p:nvPr/>
        </p:nvSpPr>
        <p:spPr>
          <a:xfrm>
            <a:off x="4350763" y="4105404"/>
            <a:ext cx="2885537" cy="338554"/>
          </a:xfrm>
          <a:prstGeom prst="rect">
            <a:avLst/>
          </a:prstGeom>
          <a:noFill/>
        </p:spPr>
        <p:txBody>
          <a:bodyPr wrap="square" rtlCol="0">
            <a:spAutoFit/>
          </a:bodyPr>
          <a:lstStyle/>
          <a:p>
            <a:pPr algn="r"/>
            <a:r>
              <a:rPr lang="zh-CN" altLang="en-US" sz="1600" b="1" dirty="0" smtClean="0">
                <a:solidFill>
                  <a:schemeClr val="accent5"/>
                </a:solidFill>
                <a:latin typeface="微软雅黑" panose="020B0503020204020204" pitchFamily="34" charset="-122"/>
                <a:ea typeface="微软雅黑" panose="020B0503020204020204" pitchFamily="34" charset="-122"/>
              </a:rPr>
              <a:t>企业创始人</a:t>
            </a:r>
            <a:r>
              <a:rPr lang="en-US" altLang="zh-CN" sz="1600" b="1" dirty="0" smtClean="0">
                <a:solidFill>
                  <a:schemeClr val="accent5"/>
                </a:solidFill>
                <a:latin typeface="微软雅黑" panose="020B0503020204020204" pitchFamily="34" charset="-122"/>
                <a:ea typeface="微软雅黑" panose="020B0503020204020204" pitchFamily="34" charset="-122"/>
              </a:rPr>
              <a:t>-</a:t>
            </a:r>
            <a:r>
              <a:rPr lang="zh-CN" altLang="en-US" sz="1600" b="1" dirty="0" smtClean="0">
                <a:solidFill>
                  <a:schemeClr val="accent5"/>
                </a:solidFill>
                <a:latin typeface="微软雅黑" panose="020B0503020204020204" pitchFamily="34" charset="-122"/>
                <a:ea typeface="微软雅黑" panose="020B0503020204020204" pitchFamily="34" charset="-122"/>
              </a:rPr>
              <a:t>王某</a:t>
            </a:r>
            <a:endParaRPr lang="en-US" sz="1600" b="1" dirty="0">
              <a:solidFill>
                <a:schemeClr val="accent5"/>
              </a:solidFill>
              <a:latin typeface="微软雅黑" panose="020B0503020204020204" pitchFamily="34" charset="-122"/>
              <a:ea typeface="微软雅黑" panose="020B0503020204020204" pitchFamily="34" charset="-122"/>
            </a:endParaRPr>
          </a:p>
        </p:txBody>
      </p:sp>
      <p:cxnSp>
        <p:nvCxnSpPr>
          <p:cNvPr id="51" name="Straight Connector 21"/>
          <p:cNvCxnSpPr/>
          <p:nvPr/>
        </p:nvCxnSpPr>
        <p:spPr>
          <a:xfrm>
            <a:off x="5610635" y="3939902"/>
            <a:ext cx="2783006" cy="0"/>
          </a:xfrm>
          <a:prstGeom prst="line">
            <a:avLst/>
          </a:prstGeom>
          <a:ln w="38100">
            <a:solidFill>
              <a:schemeClr val="bg2"/>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873068346"/>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1000"/>
                                        <p:tgtEl>
                                          <p:spTgt spid="47"/>
                                        </p:tgtEl>
                                      </p:cBhvr>
                                    </p:animEffect>
                                    <p:anim calcmode="lin" valueType="num">
                                      <p:cBhvr>
                                        <p:cTn id="13" dur="1000" fill="hold"/>
                                        <p:tgtEl>
                                          <p:spTgt spid="47"/>
                                        </p:tgtEl>
                                        <p:attrNameLst>
                                          <p:attrName>ppt_x</p:attrName>
                                        </p:attrNameLst>
                                      </p:cBhvr>
                                      <p:tavLst>
                                        <p:tav tm="0">
                                          <p:val>
                                            <p:strVal val="#ppt_x"/>
                                          </p:val>
                                        </p:tav>
                                        <p:tav tm="100000">
                                          <p:val>
                                            <p:strVal val="#ppt_x"/>
                                          </p:val>
                                        </p:tav>
                                      </p:tavLst>
                                    </p:anim>
                                    <p:anim calcmode="lin" valueType="num">
                                      <p:cBhvr>
                                        <p:cTn id="14" dur="1000" fill="hold"/>
                                        <p:tgtEl>
                                          <p:spTgt spid="4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fade">
                                      <p:cBhvr>
                                        <p:cTn id="17" dur="1000"/>
                                        <p:tgtEl>
                                          <p:spTgt spid="48"/>
                                        </p:tgtEl>
                                      </p:cBhvr>
                                    </p:animEffect>
                                    <p:anim calcmode="lin" valueType="num">
                                      <p:cBhvr>
                                        <p:cTn id="18" dur="1000" fill="hold"/>
                                        <p:tgtEl>
                                          <p:spTgt spid="48"/>
                                        </p:tgtEl>
                                        <p:attrNameLst>
                                          <p:attrName>ppt_x</p:attrName>
                                        </p:attrNameLst>
                                      </p:cBhvr>
                                      <p:tavLst>
                                        <p:tav tm="0">
                                          <p:val>
                                            <p:strVal val="#ppt_x"/>
                                          </p:val>
                                        </p:tav>
                                        <p:tav tm="100000">
                                          <p:val>
                                            <p:strVal val="#ppt_x"/>
                                          </p:val>
                                        </p:tav>
                                      </p:tavLst>
                                    </p:anim>
                                    <p:anim calcmode="lin" valueType="num">
                                      <p:cBhvr>
                                        <p:cTn id="19" dur="1000" fill="hold"/>
                                        <p:tgtEl>
                                          <p:spTgt spid="48"/>
                                        </p:tgtEl>
                                        <p:attrNameLst>
                                          <p:attrName>ppt_y</p:attrName>
                                        </p:attrNameLst>
                                      </p:cBhvr>
                                      <p:tavLst>
                                        <p:tav tm="0">
                                          <p:val>
                                            <p:strVal val="#ppt_y+.1"/>
                                          </p:val>
                                        </p:tav>
                                        <p:tav tm="100000">
                                          <p:val>
                                            <p:strVal val="#ppt_y"/>
                                          </p:val>
                                        </p:tav>
                                      </p:tavLst>
                                    </p:anim>
                                  </p:childTnLst>
                                </p:cTn>
                              </p:par>
                              <p:par>
                                <p:cTn id="20" presetID="10" presetClass="entr" presetSubtype="0" fill="hold" nodeType="with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1000"/>
                                        <p:tgtEl>
                                          <p:spTgt spid="5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fade">
                                      <p:cBhvr>
                                        <p:cTn id="25" dur="10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p:bldP spid="5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公司简介</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44" name="Image 12" descr="Divider Right.png"/>
          <p:cNvPicPr>
            <a:picLocks noChangeAspect="1"/>
          </p:cNvPicPr>
          <p:nvPr/>
        </p:nvPicPr>
        <p:blipFill>
          <a:blip r:embed="rId3" cstate="print"/>
          <a:stretch>
            <a:fillRect/>
          </a:stretch>
        </p:blipFill>
        <p:spPr>
          <a:xfrm flipH="1">
            <a:off x="2267744" y="457546"/>
            <a:ext cx="1523362" cy="52721"/>
          </a:xfrm>
          <a:prstGeom prst="rect">
            <a:avLst/>
          </a:prstGeom>
        </p:spPr>
      </p:pic>
      <p:sp>
        <p:nvSpPr>
          <p:cNvPr id="45"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46" name="Image 12" descr="Divider Right.png"/>
          <p:cNvPicPr>
            <a:picLocks noChangeAspect="1"/>
          </p:cNvPicPr>
          <p:nvPr/>
        </p:nvPicPr>
        <p:blipFill>
          <a:blip r:embed="rId3" cstate="print"/>
          <a:stretch>
            <a:fillRect/>
          </a:stretch>
        </p:blipFill>
        <p:spPr>
          <a:xfrm rot="10800000" flipH="1">
            <a:off x="5292080" y="457546"/>
            <a:ext cx="1523362" cy="52721"/>
          </a:xfrm>
          <a:prstGeom prst="rect">
            <a:avLst/>
          </a:prstGeom>
        </p:spPr>
      </p:pic>
      <p:sp>
        <p:nvSpPr>
          <p:cNvPr id="73" name="Rectangle 4"/>
          <p:cNvSpPr/>
          <p:nvPr/>
        </p:nvSpPr>
        <p:spPr>
          <a:xfrm>
            <a:off x="0" y="1121430"/>
            <a:ext cx="9144000" cy="7302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74" name="Text Box 7"/>
          <p:cNvSpPr txBox="1">
            <a:spLocks noChangeArrowheads="1"/>
          </p:cNvSpPr>
          <p:nvPr/>
        </p:nvSpPr>
        <p:spPr bwMode="auto">
          <a:xfrm>
            <a:off x="381000" y="1265446"/>
            <a:ext cx="7391400" cy="415498"/>
          </a:xfrm>
          <a:prstGeom prst="rect">
            <a:avLst/>
          </a:prstGeom>
          <a:noFill/>
          <a:ln w="9525">
            <a:noFill/>
            <a:miter lim="800000"/>
            <a:headEnd/>
            <a:tailEnd/>
          </a:ln>
        </p:spPr>
        <p:txBody>
          <a:bodyPr wrap="square" lIns="45720" tIns="22860" rIns="45720" bIns="22860" anchor="ctr">
            <a:spAutoFit/>
          </a:bodyPr>
          <a:lstStyle/>
          <a:p>
            <a:pPr defTabSz="1088232"/>
            <a:r>
              <a:rPr lang="zh-CN" altLang="en-US" sz="1200" dirty="0" smtClean="0">
                <a:solidFill>
                  <a:schemeClr val="bg1"/>
                </a:solidFill>
                <a:latin typeface="微软雅黑" panose="020B0503020204020204" pitchFamily="34" charset="-122"/>
                <a:ea typeface="微软雅黑" panose="020B0503020204020204" pitchFamily="34" charset="-122"/>
                <a:cs typeface="Open Sans Semibold" pitchFamily="34" charset="0"/>
              </a:rPr>
              <a:t>此处添加详细文本描述，建议与标题相关并符合整体语言风格，语言描述尽量简洁生动。尽量将每页幻灯片的字数控制在</a:t>
            </a:r>
            <a:r>
              <a:rPr lang="en-US" altLang="zh-CN" sz="1200" dirty="0" smtClean="0">
                <a:solidFill>
                  <a:schemeClr val="bg1"/>
                </a:solidFill>
                <a:latin typeface="微软雅黑" panose="020B0503020204020204" pitchFamily="34" charset="-122"/>
                <a:ea typeface="微软雅黑" panose="020B0503020204020204" pitchFamily="34" charset="-122"/>
                <a:cs typeface="Open Sans Semibold" pitchFamily="34" charset="0"/>
              </a:rPr>
              <a:t>200</a:t>
            </a:r>
            <a:r>
              <a:rPr lang="zh-CN" altLang="en-US" sz="1200" dirty="0" smtClean="0">
                <a:solidFill>
                  <a:schemeClr val="bg1"/>
                </a:solidFill>
                <a:latin typeface="微软雅黑" panose="020B0503020204020204" pitchFamily="34" charset="-122"/>
                <a:ea typeface="微软雅黑" panose="020B0503020204020204" pitchFamily="34" charset="-122"/>
                <a:cs typeface="Open Sans Semibold" pitchFamily="34" charset="0"/>
              </a:rPr>
              <a:t>字以内</a:t>
            </a:r>
            <a:endParaRPr lang="en-US" sz="1200" dirty="0" smtClean="0">
              <a:solidFill>
                <a:schemeClr val="bg1"/>
              </a:solidFill>
              <a:latin typeface="微软雅黑" panose="020B0503020204020204" pitchFamily="34" charset="-122"/>
              <a:ea typeface="微软雅黑" panose="020B0503020204020204" pitchFamily="34" charset="-122"/>
              <a:cs typeface="Open Sans Semibold" pitchFamily="34" charset="0"/>
            </a:endParaRPr>
          </a:p>
        </p:txBody>
      </p:sp>
      <p:pic>
        <p:nvPicPr>
          <p:cNvPr id="3075" name="Picture 3"/>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r="3828" b="8743"/>
          <a:stretch/>
        </p:blipFill>
        <p:spPr bwMode="auto">
          <a:xfrm>
            <a:off x="659364" y="2135634"/>
            <a:ext cx="3336572" cy="2164308"/>
          </a:xfrm>
          <a:prstGeom prst="rect">
            <a:avLst/>
          </a:prstGeom>
          <a:solidFill>
            <a:schemeClr val="accent3"/>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a:extLst/>
        </p:spPr>
      </p:pic>
      <p:sp>
        <p:nvSpPr>
          <p:cNvPr id="10" name="TextBox 9"/>
          <p:cNvSpPr txBox="1"/>
          <p:nvPr/>
        </p:nvSpPr>
        <p:spPr>
          <a:xfrm>
            <a:off x="4355976" y="2063626"/>
            <a:ext cx="4464496" cy="2377574"/>
          </a:xfrm>
          <a:prstGeom prst="rect">
            <a:avLst/>
          </a:prstGeom>
          <a:noFill/>
        </p:spPr>
        <p:txBody>
          <a:bodyPr wrap="square" lIns="0" tIns="0" rIns="0" bIns="0" rtlCol="0">
            <a:spAutoFit/>
          </a:bodyPr>
          <a:lstStyle/>
          <a:p>
            <a:pPr algn="just">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rPr>
              <a:t>       某某科技有限公司</a:t>
            </a:r>
            <a:r>
              <a:rPr lang="zh-CN" altLang="en-US" sz="1400" dirty="0">
                <a:solidFill>
                  <a:schemeClr val="tx1">
                    <a:lumMod val="65000"/>
                    <a:lumOff val="35000"/>
                  </a:schemeClr>
                </a:solidFill>
                <a:latin typeface="微软雅黑" pitchFamily="34" charset="-122"/>
                <a:ea typeface="微软雅黑" pitchFamily="34" charset="-122"/>
              </a:rPr>
              <a:t>是全球领先的综合通信解决方案提供商。</a:t>
            </a:r>
            <a:r>
              <a:rPr lang="zh-CN" altLang="en-US" sz="1400" dirty="0" smtClean="0">
                <a:solidFill>
                  <a:schemeClr val="tx1">
                    <a:lumMod val="65000"/>
                    <a:lumOff val="35000"/>
                  </a:schemeClr>
                </a:solidFill>
                <a:latin typeface="微软雅黑" pitchFamily="34" charset="-122"/>
                <a:ea typeface="微软雅黑" pitchFamily="34" charset="-122"/>
              </a:rPr>
              <a:t>公司将为</a:t>
            </a:r>
            <a:r>
              <a:rPr lang="zh-CN" altLang="en-US" sz="1400" dirty="0">
                <a:solidFill>
                  <a:schemeClr val="tx1">
                    <a:lumMod val="65000"/>
                    <a:lumOff val="35000"/>
                  </a:schemeClr>
                </a:solidFill>
                <a:latin typeface="微软雅黑" pitchFamily="34" charset="-122"/>
                <a:ea typeface="微软雅黑" pitchFamily="34" charset="-122"/>
              </a:rPr>
              <a:t>全球160多个国家和地区的电信运营商和企业网客户提供创新技术与产品解决</a:t>
            </a:r>
            <a:r>
              <a:rPr lang="zh-CN" altLang="en-US" sz="1400" dirty="0" smtClean="0">
                <a:solidFill>
                  <a:schemeClr val="tx1">
                    <a:lumMod val="65000"/>
                    <a:lumOff val="35000"/>
                  </a:schemeClr>
                </a:solidFill>
                <a:latin typeface="微软雅黑" pitchFamily="34" charset="-122"/>
                <a:ea typeface="微软雅黑" pitchFamily="34" charset="-122"/>
              </a:rPr>
              <a:t>方案。</a:t>
            </a:r>
            <a:r>
              <a:rPr lang="zh-CN" altLang="en-US" sz="1400" dirty="0">
                <a:solidFill>
                  <a:schemeClr val="tx1">
                    <a:lumMod val="65000"/>
                    <a:lumOff val="35000"/>
                  </a:schemeClr>
                </a:solidFill>
                <a:latin typeface="微软雅黑" pitchFamily="34" charset="-122"/>
                <a:ea typeface="微软雅黑" pitchFamily="34" charset="-122"/>
              </a:rPr>
              <a:t>公司成立</a:t>
            </a:r>
            <a:r>
              <a:rPr lang="zh-CN" altLang="en-US" sz="1400" dirty="0" smtClean="0">
                <a:solidFill>
                  <a:schemeClr val="tx1">
                    <a:lumMod val="65000"/>
                    <a:lumOff val="35000"/>
                  </a:schemeClr>
                </a:solidFill>
                <a:latin typeface="微软雅黑" pitchFamily="34" charset="-122"/>
                <a:ea typeface="微软雅黑" pitchFamily="34" charset="-122"/>
              </a:rPr>
              <a:t>于</a:t>
            </a:r>
            <a:r>
              <a:rPr lang="en-US" altLang="zh-CN" sz="1400" dirty="0" smtClean="0">
                <a:solidFill>
                  <a:schemeClr val="tx1">
                    <a:lumMod val="65000"/>
                    <a:lumOff val="35000"/>
                  </a:schemeClr>
                </a:solidFill>
                <a:latin typeface="微软雅黑" pitchFamily="34" charset="-122"/>
                <a:ea typeface="微软雅黑" pitchFamily="34" charset="-122"/>
              </a:rPr>
              <a:t>2013</a:t>
            </a:r>
            <a:r>
              <a:rPr lang="zh-CN" altLang="en-US" sz="1400" dirty="0" smtClean="0">
                <a:solidFill>
                  <a:schemeClr val="tx1">
                    <a:lumMod val="65000"/>
                    <a:lumOff val="35000"/>
                  </a:schemeClr>
                </a:solidFill>
                <a:latin typeface="微软雅黑" pitchFamily="34" charset="-122"/>
                <a:ea typeface="微软雅黑" pitchFamily="34" charset="-122"/>
              </a:rPr>
              <a:t>年，未来将在</a:t>
            </a:r>
            <a:r>
              <a:rPr lang="zh-CN" altLang="en-US" sz="1400" dirty="0">
                <a:solidFill>
                  <a:schemeClr val="tx1">
                    <a:lumMod val="65000"/>
                    <a:lumOff val="35000"/>
                  </a:schemeClr>
                </a:solidFill>
                <a:latin typeface="微软雅黑" pitchFamily="34" charset="-122"/>
                <a:ea typeface="微软雅黑" pitchFamily="34" charset="-122"/>
              </a:rPr>
              <a:t>香港和深圳两地上市，是中国最大的通信设备上市公司</a:t>
            </a:r>
            <a:r>
              <a:rPr lang="zh-CN" altLang="en-US" sz="1400" dirty="0" smtClean="0">
                <a:solidFill>
                  <a:schemeClr val="tx1">
                    <a:lumMod val="65000"/>
                    <a:lumOff val="35000"/>
                  </a:schemeClr>
                </a:solidFill>
                <a:latin typeface="微软雅黑" pitchFamily="34" charset="-122"/>
                <a:ea typeface="微软雅黑" pitchFamily="34" charset="-122"/>
              </a:rPr>
              <a:t>。</a:t>
            </a:r>
            <a:endParaRPr lang="en-US" altLang="zh-CN" sz="1400" dirty="0" smtClean="0">
              <a:solidFill>
                <a:schemeClr val="tx1">
                  <a:lumMod val="65000"/>
                  <a:lumOff val="35000"/>
                </a:schemeClr>
              </a:solidFill>
              <a:latin typeface="微软雅黑" pitchFamily="34" charset="-122"/>
              <a:ea typeface="微软雅黑" pitchFamily="34" charset="-122"/>
            </a:endParaRPr>
          </a:p>
          <a:p>
            <a:pPr algn="just">
              <a:lnSpc>
                <a:spcPct val="150000"/>
              </a:lnSpc>
            </a:pPr>
            <a:endParaRPr lang="zh-CN" altLang="en-US" sz="500" dirty="0">
              <a:solidFill>
                <a:schemeClr val="tx1">
                  <a:lumMod val="65000"/>
                  <a:lumOff val="35000"/>
                </a:schemeClr>
              </a:solidFill>
              <a:latin typeface="微软雅黑" pitchFamily="34" charset="-122"/>
              <a:ea typeface="微软雅黑" pitchFamily="34" charset="-122"/>
            </a:endParaRPr>
          </a:p>
          <a:p>
            <a:pPr algn="just">
              <a:lnSpc>
                <a:spcPct val="150000"/>
              </a:lnSpc>
            </a:pPr>
            <a:r>
              <a:rPr lang="zh-CN" altLang="en-US" sz="1400" dirty="0">
                <a:solidFill>
                  <a:schemeClr val="tx1">
                    <a:lumMod val="65000"/>
                    <a:lumOff val="35000"/>
                  </a:schemeClr>
                </a:solidFill>
                <a:latin typeface="微软雅黑" pitchFamily="34" charset="-122"/>
                <a:ea typeface="微软雅黑" pitchFamily="34" charset="-122"/>
              </a:rPr>
              <a:t>       某某公司是全球领先的综合通信解决方案提供</a:t>
            </a:r>
            <a:r>
              <a:rPr lang="zh-CN" altLang="en-US" sz="1400" dirty="0" smtClean="0">
                <a:solidFill>
                  <a:schemeClr val="tx1">
                    <a:lumMod val="65000"/>
                    <a:lumOff val="35000"/>
                  </a:schemeClr>
                </a:solidFill>
                <a:latin typeface="微软雅黑" pitchFamily="34" charset="-122"/>
                <a:ea typeface="微软雅黑" pitchFamily="34" charset="-122"/>
              </a:rPr>
              <a:t>商，提供</a:t>
            </a:r>
            <a:r>
              <a:rPr lang="zh-CN" altLang="en-US" sz="1400" dirty="0">
                <a:solidFill>
                  <a:schemeClr val="tx1">
                    <a:lumMod val="65000"/>
                    <a:lumOff val="35000"/>
                  </a:schemeClr>
                </a:solidFill>
                <a:latin typeface="微软雅黑" pitchFamily="34" charset="-122"/>
                <a:ea typeface="微软雅黑" pitchFamily="34" charset="-122"/>
              </a:rPr>
              <a:t>创新技术与产品解决</a:t>
            </a:r>
            <a:r>
              <a:rPr lang="zh-CN" altLang="en-US" sz="1400" dirty="0" smtClean="0">
                <a:solidFill>
                  <a:schemeClr val="tx1">
                    <a:lumMod val="65000"/>
                    <a:lumOff val="35000"/>
                  </a:schemeClr>
                </a:solidFill>
                <a:latin typeface="微软雅黑" pitchFamily="34" charset="-122"/>
                <a:ea typeface="微软雅黑" pitchFamily="34" charset="-122"/>
              </a:rPr>
              <a:t>方案。</a:t>
            </a:r>
            <a:endParaRPr lang="zh-CN" altLang="en-US" sz="14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659588375"/>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additive="base">
                                        <p:cTn id="7" dur="250" fill="hold"/>
                                        <p:tgtEl>
                                          <p:spTgt spid="73"/>
                                        </p:tgtEl>
                                        <p:attrNameLst>
                                          <p:attrName>ppt_x</p:attrName>
                                        </p:attrNameLst>
                                      </p:cBhvr>
                                      <p:tavLst>
                                        <p:tav tm="0">
                                          <p:val>
                                            <p:strVal val="#ppt_x"/>
                                          </p:val>
                                        </p:tav>
                                        <p:tav tm="100000">
                                          <p:val>
                                            <p:strVal val="#ppt_x"/>
                                          </p:val>
                                        </p:tav>
                                      </p:tavLst>
                                    </p:anim>
                                    <p:anim calcmode="lin" valueType="num">
                                      <p:cBhvr additive="base">
                                        <p:cTn id="8" dur="250" fill="hold"/>
                                        <p:tgtEl>
                                          <p:spTgt spid="73"/>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10" presetClass="entr" presetSubtype="0" fill="hold" grpId="0" nodeType="afterEffect">
                                  <p:stCondLst>
                                    <p:cond delay="0"/>
                                  </p:stCondLst>
                                  <p:childTnLst>
                                    <p:set>
                                      <p:cBhvr>
                                        <p:cTn id="11" dur="1" fill="hold">
                                          <p:stCondLst>
                                            <p:cond delay="0"/>
                                          </p:stCondLst>
                                        </p:cTn>
                                        <p:tgtEl>
                                          <p:spTgt spid="74"/>
                                        </p:tgtEl>
                                        <p:attrNameLst>
                                          <p:attrName>style.visibility</p:attrName>
                                        </p:attrNameLst>
                                      </p:cBhvr>
                                      <p:to>
                                        <p:strVal val="visible"/>
                                      </p:to>
                                    </p:set>
                                    <p:animEffect transition="in" filter="fade">
                                      <p:cBhvr>
                                        <p:cTn id="12" dur="250"/>
                                        <p:tgtEl>
                                          <p:spTgt spid="74"/>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3075"/>
                                        </p:tgtEl>
                                        <p:attrNameLst>
                                          <p:attrName>style.visibility</p:attrName>
                                        </p:attrNameLst>
                                      </p:cBhvr>
                                      <p:to>
                                        <p:strVal val="visible"/>
                                      </p:to>
                                    </p:set>
                                    <p:animEffect transition="in" filter="fade">
                                      <p:cBhvr>
                                        <p:cTn id="17" dur="1000"/>
                                        <p:tgtEl>
                                          <p:spTgt spid="3075"/>
                                        </p:tgtEl>
                                      </p:cBhvr>
                                    </p:animEffect>
                                    <p:anim calcmode="lin" valueType="num">
                                      <p:cBhvr>
                                        <p:cTn id="18" dur="1000" fill="hold"/>
                                        <p:tgtEl>
                                          <p:spTgt spid="3075"/>
                                        </p:tgtEl>
                                        <p:attrNameLst>
                                          <p:attrName>ppt_x</p:attrName>
                                        </p:attrNameLst>
                                      </p:cBhvr>
                                      <p:tavLst>
                                        <p:tav tm="0">
                                          <p:val>
                                            <p:strVal val="#ppt_x"/>
                                          </p:val>
                                        </p:tav>
                                        <p:tav tm="100000">
                                          <p:val>
                                            <p:strVal val="#ppt_x"/>
                                          </p:val>
                                        </p:tav>
                                      </p:tavLst>
                                    </p:anim>
                                    <p:anim calcmode="lin" valueType="num">
                                      <p:cBhvr>
                                        <p:cTn id="19" dur="1000" fill="hold"/>
                                        <p:tgtEl>
                                          <p:spTgt spid="3075"/>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8" fill="hold" grpId="0" nodeType="afterEffect">
                                  <p:stCondLst>
                                    <p:cond delay="0"/>
                                  </p:stCondLst>
                                  <p:iterate type="lt">
                                    <p:tmPct val="30000"/>
                                  </p:iterate>
                                  <p:childTnLst>
                                    <p:set>
                                      <p:cBhvr>
                                        <p:cTn id="22" dur="1" fill="hold">
                                          <p:stCondLst>
                                            <p:cond delay="0"/>
                                          </p:stCondLst>
                                        </p:cTn>
                                        <p:tgtEl>
                                          <p:spTgt spid="10"/>
                                        </p:tgtEl>
                                        <p:attrNameLst>
                                          <p:attrName>style.visibility</p:attrName>
                                        </p:attrNameLst>
                                      </p:cBhvr>
                                      <p:to>
                                        <p:strVal val="visible"/>
                                      </p:to>
                                    </p:set>
                                    <p:animEffect transition="in" filter="wipe(left)">
                                      <p:cBhvr>
                                        <p:cTn id="23" dur="100"/>
                                        <p:tgtEl>
                                          <p:spTgt spid="10"/>
                                        </p:tgtEl>
                                      </p:cBhvr>
                                    </p:animEffect>
                                  </p:childTnLst>
                                </p:cTn>
                              </p:par>
                              <p:par>
                                <p:cTn id="24" presetID="36" presetClass="emph" presetSubtype="0" fill="hold" grpId="1" nodeType="withEffect">
                                  <p:stCondLst>
                                    <p:cond delay="0"/>
                                  </p:stCondLst>
                                  <p:iterate type="lt">
                                    <p:tmPct val="30000"/>
                                  </p:iterate>
                                  <p:childTnLst>
                                    <p:animScale>
                                      <p:cBhvr>
                                        <p:cTn id="25" dur="50" autoRev="1" fill="hold">
                                          <p:stCondLst>
                                            <p:cond delay="0"/>
                                          </p:stCondLst>
                                        </p:cTn>
                                        <p:tgtEl>
                                          <p:spTgt spid="10"/>
                                        </p:tgtEl>
                                      </p:cBhvr>
                                      <p:to x="80000" y="100000"/>
                                    </p:animScale>
                                    <p:anim by="(#ppt_w*0.10)" calcmode="lin" valueType="num">
                                      <p:cBhvr>
                                        <p:cTn id="26" dur="50" autoRev="1" fill="hold">
                                          <p:stCondLst>
                                            <p:cond delay="0"/>
                                          </p:stCondLst>
                                        </p:cTn>
                                        <p:tgtEl>
                                          <p:spTgt spid="10"/>
                                        </p:tgtEl>
                                        <p:attrNameLst>
                                          <p:attrName>ppt_x</p:attrName>
                                        </p:attrNameLst>
                                      </p:cBhvr>
                                    </p:anim>
                                    <p:anim by="(-#ppt_w*0.10)" calcmode="lin" valueType="num">
                                      <p:cBhvr>
                                        <p:cTn id="27" dur="50" autoRev="1" fill="hold">
                                          <p:stCondLst>
                                            <p:cond delay="0"/>
                                          </p:stCondLst>
                                        </p:cTn>
                                        <p:tgtEl>
                                          <p:spTgt spid="10"/>
                                        </p:tgtEl>
                                        <p:attrNameLst>
                                          <p:attrName>ppt_y</p:attrName>
                                        </p:attrNameLst>
                                      </p:cBhvr>
                                    </p:anim>
                                    <p:animRot by="-480000">
                                      <p:cBhvr>
                                        <p:cTn id="28" dur="50" autoRev="1" fill="hold">
                                          <p:stCondLst>
                                            <p:cond delay="0"/>
                                          </p:stCondLst>
                                        </p:cTn>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74" grpId="0"/>
      <p:bldP spid="10" grpId="0"/>
      <p:bldP spid="10"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3" name="直接连接符 362"/>
          <p:cNvCxnSpPr/>
          <p:nvPr/>
        </p:nvCxnSpPr>
        <p:spPr>
          <a:xfrm>
            <a:off x="2247831" y="2058240"/>
            <a:ext cx="467148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67" name="直接连接符 366"/>
          <p:cNvCxnSpPr/>
          <p:nvPr/>
        </p:nvCxnSpPr>
        <p:spPr>
          <a:xfrm>
            <a:off x="1128669" y="2714907"/>
            <a:ext cx="2111751"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69" name="直接连接符 368"/>
          <p:cNvCxnSpPr/>
          <p:nvPr/>
        </p:nvCxnSpPr>
        <p:spPr>
          <a:xfrm>
            <a:off x="4055593" y="2738957"/>
            <a:ext cx="1092475"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72" name="直接连接符 371"/>
          <p:cNvCxnSpPr/>
          <p:nvPr/>
        </p:nvCxnSpPr>
        <p:spPr>
          <a:xfrm>
            <a:off x="5940152" y="2739314"/>
            <a:ext cx="198516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74" name="直接连接符 373"/>
          <p:cNvCxnSpPr/>
          <p:nvPr/>
        </p:nvCxnSpPr>
        <p:spPr>
          <a:xfrm>
            <a:off x="4577138" y="1419624"/>
            <a:ext cx="11671" cy="131969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79" name="直接连接符 378"/>
          <p:cNvCxnSpPr/>
          <p:nvPr/>
        </p:nvCxnSpPr>
        <p:spPr>
          <a:xfrm>
            <a:off x="6919315" y="2067694"/>
            <a:ext cx="5069" cy="66738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82" name="直接连接符 381"/>
          <p:cNvCxnSpPr/>
          <p:nvPr/>
        </p:nvCxnSpPr>
        <p:spPr>
          <a:xfrm>
            <a:off x="2247831" y="2079470"/>
            <a:ext cx="0" cy="63543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83" name="直接连接符 382"/>
          <p:cNvCxnSpPr/>
          <p:nvPr/>
        </p:nvCxnSpPr>
        <p:spPr>
          <a:xfrm>
            <a:off x="1126194" y="2715768"/>
            <a:ext cx="2009" cy="129279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88" name="直接连接符 387"/>
          <p:cNvCxnSpPr/>
          <p:nvPr/>
        </p:nvCxnSpPr>
        <p:spPr>
          <a:xfrm>
            <a:off x="1867878" y="2715766"/>
            <a:ext cx="17025" cy="129614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89" name="直接连接符 388"/>
          <p:cNvCxnSpPr/>
          <p:nvPr/>
        </p:nvCxnSpPr>
        <p:spPr>
          <a:xfrm>
            <a:off x="2561135" y="2715768"/>
            <a:ext cx="2319" cy="129279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0" name="直接连接符 389"/>
          <p:cNvCxnSpPr/>
          <p:nvPr/>
        </p:nvCxnSpPr>
        <p:spPr>
          <a:xfrm>
            <a:off x="3240420" y="2715768"/>
            <a:ext cx="2911" cy="129279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1" name="直接连接符 390"/>
          <p:cNvCxnSpPr/>
          <p:nvPr/>
        </p:nvCxnSpPr>
        <p:spPr>
          <a:xfrm>
            <a:off x="4056153" y="2738959"/>
            <a:ext cx="17055" cy="127348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2" name="直接连接符 391"/>
          <p:cNvCxnSpPr/>
          <p:nvPr/>
        </p:nvCxnSpPr>
        <p:spPr>
          <a:xfrm>
            <a:off x="5138792" y="2740818"/>
            <a:ext cx="9272" cy="127800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4" name="直接连接符 393"/>
          <p:cNvCxnSpPr/>
          <p:nvPr/>
        </p:nvCxnSpPr>
        <p:spPr>
          <a:xfrm>
            <a:off x="5952735" y="2735076"/>
            <a:ext cx="0" cy="127348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5" name="直接连接符 394"/>
          <p:cNvCxnSpPr/>
          <p:nvPr/>
        </p:nvCxnSpPr>
        <p:spPr>
          <a:xfrm>
            <a:off x="6572642" y="2739314"/>
            <a:ext cx="0" cy="128474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6" name="直接连接符 395"/>
          <p:cNvCxnSpPr/>
          <p:nvPr/>
        </p:nvCxnSpPr>
        <p:spPr>
          <a:xfrm flipH="1">
            <a:off x="7254304" y="2737082"/>
            <a:ext cx="1" cy="127148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7" name="直接连接符 396"/>
          <p:cNvCxnSpPr/>
          <p:nvPr/>
        </p:nvCxnSpPr>
        <p:spPr>
          <a:xfrm>
            <a:off x="7920641" y="2739314"/>
            <a:ext cx="4681" cy="128175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03" name="组合 102"/>
          <p:cNvGrpSpPr/>
          <p:nvPr/>
        </p:nvGrpSpPr>
        <p:grpSpPr>
          <a:xfrm>
            <a:off x="6444208" y="2211710"/>
            <a:ext cx="982514" cy="313311"/>
            <a:chOff x="814328" y="3219334"/>
            <a:chExt cx="1356392" cy="432536"/>
          </a:xfrm>
        </p:grpSpPr>
        <p:grpSp>
          <p:nvGrpSpPr>
            <p:cNvPr id="104" name="组合 103"/>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106" name="圆角矩形 10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7" name="圆角矩形 10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05" name="TextBox 104"/>
            <p:cNvSpPr txBox="1"/>
            <p:nvPr/>
          </p:nvSpPr>
          <p:spPr>
            <a:xfrm>
              <a:off x="1110326" y="3331792"/>
              <a:ext cx="787838"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dirty="0" smtClean="0">
                  <a:solidFill>
                    <a:schemeClr val="tx1">
                      <a:lumMod val="75000"/>
                      <a:lumOff val="25000"/>
                    </a:schemeClr>
                  </a:solidFill>
                  <a:cs typeface="宋体" pitchFamily="2" charset="-122"/>
                </a:rPr>
                <a:t>销售总监</a:t>
              </a:r>
              <a:endParaRPr lang="zh-CN" altLang="zh-CN" sz="1100" dirty="0">
                <a:solidFill>
                  <a:schemeClr val="tx1">
                    <a:lumMod val="75000"/>
                    <a:lumOff val="25000"/>
                  </a:schemeClr>
                </a:solidFill>
                <a:cs typeface="宋体" pitchFamily="2" charset="-122"/>
              </a:endParaRPr>
            </a:p>
          </p:txBody>
        </p:sp>
      </p:grpSp>
      <p:grpSp>
        <p:nvGrpSpPr>
          <p:cNvPr id="93" name="组合 92"/>
          <p:cNvGrpSpPr/>
          <p:nvPr/>
        </p:nvGrpSpPr>
        <p:grpSpPr>
          <a:xfrm>
            <a:off x="1763688" y="2218307"/>
            <a:ext cx="982514" cy="313311"/>
            <a:chOff x="814328" y="3219334"/>
            <a:chExt cx="1356392" cy="432536"/>
          </a:xfrm>
        </p:grpSpPr>
        <p:grpSp>
          <p:nvGrpSpPr>
            <p:cNvPr id="94" name="组合 93"/>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96" name="圆角矩形 9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7" name="圆角矩形 9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95" name="TextBox 94"/>
            <p:cNvSpPr txBox="1"/>
            <p:nvPr/>
          </p:nvSpPr>
          <p:spPr>
            <a:xfrm>
              <a:off x="1110326" y="3331792"/>
              <a:ext cx="787838"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dirty="0" smtClean="0">
                  <a:solidFill>
                    <a:schemeClr val="tx1">
                      <a:lumMod val="75000"/>
                      <a:lumOff val="25000"/>
                    </a:schemeClr>
                  </a:solidFill>
                  <a:cs typeface="宋体" pitchFamily="2" charset="-122"/>
                </a:rPr>
                <a:t>产品总监</a:t>
              </a:r>
              <a:endParaRPr lang="zh-CN" altLang="zh-CN" sz="1100" dirty="0">
                <a:solidFill>
                  <a:schemeClr val="tx1">
                    <a:lumMod val="75000"/>
                    <a:lumOff val="25000"/>
                  </a:schemeClr>
                </a:solidFill>
                <a:cs typeface="宋体" pitchFamily="2" charset="-122"/>
              </a:endParaRPr>
            </a:p>
          </p:txBody>
        </p:sp>
      </p:grpSp>
      <p:grpSp>
        <p:nvGrpSpPr>
          <p:cNvPr id="108" name="组合 107"/>
          <p:cNvGrpSpPr/>
          <p:nvPr/>
        </p:nvGrpSpPr>
        <p:grpSpPr>
          <a:xfrm rot="5400000">
            <a:off x="636800" y="3651942"/>
            <a:ext cx="982800" cy="313200"/>
            <a:chOff x="352124" y="3681535"/>
            <a:chExt cx="1356787" cy="432383"/>
          </a:xfrm>
        </p:grpSpPr>
        <p:grpSp>
          <p:nvGrpSpPr>
            <p:cNvPr id="109" name="组合 10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11" name="圆角矩形 11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12" name="圆角矩形 111"/>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10" name="TextBox 109"/>
            <p:cNvSpPr txBox="1"/>
            <p:nvPr/>
          </p:nvSpPr>
          <p:spPr>
            <a:xfrm rot="16200000">
              <a:off x="812130"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研发部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13" name="组合 112"/>
          <p:cNvGrpSpPr/>
          <p:nvPr/>
        </p:nvGrpSpPr>
        <p:grpSpPr>
          <a:xfrm rot="5400000">
            <a:off x="1382048" y="3648059"/>
            <a:ext cx="982800" cy="313200"/>
            <a:chOff x="352124" y="3681535"/>
            <a:chExt cx="1356787" cy="432383"/>
          </a:xfrm>
        </p:grpSpPr>
        <p:grpSp>
          <p:nvGrpSpPr>
            <p:cNvPr id="114" name="组合 11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16" name="圆角矩形 11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17" name="圆角矩形 116"/>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15" name="TextBox 114"/>
            <p:cNvSpPr txBox="1"/>
            <p:nvPr/>
          </p:nvSpPr>
          <p:spPr>
            <a:xfrm rot="16200000">
              <a:off x="812130"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资料部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18" name="组合 117"/>
          <p:cNvGrpSpPr/>
          <p:nvPr/>
        </p:nvGrpSpPr>
        <p:grpSpPr>
          <a:xfrm rot="5400000">
            <a:off x="2068216" y="3651942"/>
            <a:ext cx="982800" cy="313200"/>
            <a:chOff x="352124" y="3681535"/>
            <a:chExt cx="1356787" cy="432383"/>
          </a:xfrm>
        </p:grpSpPr>
        <p:grpSp>
          <p:nvGrpSpPr>
            <p:cNvPr id="119" name="组合 11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21" name="圆角矩形 12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2" name="圆角矩形 12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20" name="TextBox 119"/>
            <p:cNvSpPr txBox="1"/>
            <p:nvPr/>
          </p:nvSpPr>
          <p:spPr>
            <a:xfrm rot="16200000">
              <a:off x="812130"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生产部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23" name="组合 122"/>
          <p:cNvGrpSpPr/>
          <p:nvPr/>
        </p:nvGrpSpPr>
        <p:grpSpPr>
          <a:xfrm rot="5400000">
            <a:off x="2750200" y="3648935"/>
            <a:ext cx="982800" cy="313200"/>
            <a:chOff x="352124" y="3681535"/>
            <a:chExt cx="1356787" cy="432383"/>
          </a:xfrm>
        </p:grpSpPr>
        <p:grpSp>
          <p:nvGrpSpPr>
            <p:cNvPr id="124" name="组合 12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26" name="圆角矩形 12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7" name="圆角矩形 12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25" name="TextBox 124"/>
            <p:cNvSpPr txBox="1"/>
            <p:nvPr/>
          </p:nvSpPr>
          <p:spPr>
            <a:xfrm rot="16200000">
              <a:off x="812130"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质管部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28" name="组合 127"/>
          <p:cNvGrpSpPr/>
          <p:nvPr/>
        </p:nvGrpSpPr>
        <p:grpSpPr>
          <a:xfrm rot="5400000">
            <a:off x="3577710" y="3650437"/>
            <a:ext cx="982800" cy="313200"/>
            <a:chOff x="352124" y="3681535"/>
            <a:chExt cx="1356787" cy="432383"/>
          </a:xfrm>
        </p:grpSpPr>
        <p:grpSp>
          <p:nvGrpSpPr>
            <p:cNvPr id="129" name="组合 12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31" name="圆角矩形 13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32" name="圆角矩形 13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30" name="TextBox 129"/>
            <p:cNvSpPr txBox="1"/>
            <p:nvPr/>
          </p:nvSpPr>
          <p:spPr>
            <a:xfrm rot="16200000">
              <a:off x="746418" y="3430344"/>
              <a:ext cx="329432" cy="934769"/>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endParaRPr lang="en-US" altLang="zh-CN" sz="1100" b="0" dirty="0" smtClean="0">
                <a:solidFill>
                  <a:schemeClr val="tx1">
                    <a:lumMod val="75000"/>
                    <a:lumOff val="25000"/>
                  </a:schemeClr>
                </a:solidFill>
                <a:cs typeface="宋体" pitchFamily="2" charset="-122"/>
              </a:endParaRPr>
            </a:p>
            <a:p>
              <a:pPr lvl="0"/>
              <a:r>
                <a:rPr lang="zh-CN" altLang="zh-CN" sz="1100" b="0" dirty="0" smtClean="0">
                  <a:solidFill>
                    <a:schemeClr val="tx1">
                      <a:lumMod val="75000"/>
                      <a:lumOff val="25000"/>
                    </a:schemeClr>
                  </a:solidFill>
                  <a:cs typeface="宋体" pitchFamily="2" charset="-122"/>
                </a:rPr>
                <a:t>行政部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33" name="组合 132"/>
          <p:cNvGrpSpPr/>
          <p:nvPr/>
        </p:nvGrpSpPr>
        <p:grpSpPr>
          <a:xfrm rot="5400000">
            <a:off x="4644080" y="3651942"/>
            <a:ext cx="982800" cy="313200"/>
            <a:chOff x="352124" y="3681535"/>
            <a:chExt cx="1356787" cy="432383"/>
          </a:xfrm>
        </p:grpSpPr>
        <p:grpSp>
          <p:nvGrpSpPr>
            <p:cNvPr id="134" name="组合 13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36" name="圆角矩形 13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37" name="圆角矩形 13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35" name="TextBox 134"/>
            <p:cNvSpPr txBox="1"/>
            <p:nvPr/>
          </p:nvSpPr>
          <p:spPr>
            <a:xfrm rot="16200000">
              <a:off x="744339" y="3430343"/>
              <a:ext cx="329432" cy="934769"/>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endParaRPr lang="en-US" altLang="zh-CN" sz="1100" b="0" dirty="0">
                <a:solidFill>
                  <a:schemeClr val="tx1">
                    <a:lumMod val="75000"/>
                    <a:lumOff val="25000"/>
                  </a:schemeClr>
                </a:solidFill>
                <a:cs typeface="宋体" pitchFamily="2" charset="-122"/>
              </a:endParaRPr>
            </a:p>
            <a:p>
              <a:pPr lvl="0"/>
              <a:r>
                <a:rPr lang="zh-CN" altLang="zh-CN" sz="1100" b="0" dirty="0" smtClean="0">
                  <a:solidFill>
                    <a:schemeClr val="tx1">
                      <a:lumMod val="75000"/>
                      <a:lumOff val="25000"/>
                    </a:schemeClr>
                  </a:solidFill>
                  <a:cs typeface="宋体" pitchFamily="2" charset="-122"/>
                </a:rPr>
                <a:t>管理</a:t>
              </a:r>
              <a:r>
                <a:rPr lang="zh-CN" altLang="zh-CN" sz="1100" b="0" dirty="0">
                  <a:solidFill>
                    <a:schemeClr val="tx1">
                      <a:lumMod val="75000"/>
                      <a:lumOff val="25000"/>
                    </a:schemeClr>
                  </a:solidFill>
                  <a:cs typeface="宋体" pitchFamily="2" charset="-122"/>
                </a:rPr>
                <a:t>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38" name="组合 137"/>
          <p:cNvGrpSpPr/>
          <p:nvPr/>
        </p:nvGrpSpPr>
        <p:grpSpPr>
          <a:xfrm rot="5400000">
            <a:off x="5461336" y="3651942"/>
            <a:ext cx="982800" cy="313200"/>
            <a:chOff x="352124" y="3681535"/>
            <a:chExt cx="1356787" cy="432383"/>
          </a:xfrm>
        </p:grpSpPr>
        <p:grpSp>
          <p:nvGrpSpPr>
            <p:cNvPr id="139" name="组合 13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41" name="圆角矩形 14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2" name="圆角矩形 14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40" name="TextBox 139"/>
            <p:cNvSpPr txBox="1"/>
            <p:nvPr/>
          </p:nvSpPr>
          <p:spPr>
            <a:xfrm rot="16200000">
              <a:off x="812130"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财务部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43" name="组合 142"/>
          <p:cNvGrpSpPr/>
          <p:nvPr/>
        </p:nvGrpSpPr>
        <p:grpSpPr>
          <a:xfrm rot="5400000">
            <a:off x="6084240" y="3648935"/>
            <a:ext cx="982800" cy="313200"/>
            <a:chOff x="352124" y="3681535"/>
            <a:chExt cx="1356787" cy="432383"/>
          </a:xfrm>
        </p:grpSpPr>
        <p:grpSp>
          <p:nvGrpSpPr>
            <p:cNvPr id="144" name="组合 14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46" name="圆角矩形 14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7" name="圆角矩形 14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45" name="TextBox 144"/>
            <p:cNvSpPr txBox="1"/>
            <p:nvPr/>
          </p:nvSpPr>
          <p:spPr>
            <a:xfrm rot="16200000">
              <a:off x="812128"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b="0" dirty="0" smtClean="0">
                  <a:solidFill>
                    <a:schemeClr val="tx1">
                      <a:lumMod val="75000"/>
                      <a:lumOff val="25000"/>
                    </a:schemeClr>
                  </a:solidFill>
                  <a:cs typeface="宋体" pitchFamily="2" charset="-122"/>
                </a:rPr>
                <a:t>市场部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48" name="组合 147"/>
          <p:cNvGrpSpPr/>
          <p:nvPr/>
        </p:nvGrpSpPr>
        <p:grpSpPr>
          <a:xfrm rot="5400000">
            <a:off x="6757480" y="3650440"/>
            <a:ext cx="982800" cy="313200"/>
            <a:chOff x="352124" y="3681535"/>
            <a:chExt cx="1356787" cy="432383"/>
          </a:xfrm>
        </p:grpSpPr>
        <p:grpSp>
          <p:nvGrpSpPr>
            <p:cNvPr id="149" name="组合 14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51" name="圆角矩形 15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52" name="圆角矩形 15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50" name="TextBox 149"/>
            <p:cNvSpPr txBox="1"/>
            <p:nvPr/>
          </p:nvSpPr>
          <p:spPr>
            <a:xfrm rot="16200000">
              <a:off x="812130"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营销部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53" name="组合 152"/>
          <p:cNvGrpSpPr/>
          <p:nvPr/>
        </p:nvGrpSpPr>
        <p:grpSpPr>
          <a:xfrm rot="5400000">
            <a:off x="7426177" y="3651942"/>
            <a:ext cx="982800" cy="313200"/>
            <a:chOff x="352124" y="3681535"/>
            <a:chExt cx="1356787" cy="432383"/>
          </a:xfrm>
        </p:grpSpPr>
        <p:grpSp>
          <p:nvGrpSpPr>
            <p:cNvPr id="154" name="组合 15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56" name="圆角矩形 15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57" name="圆角矩形 15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55" name="TextBox 154"/>
            <p:cNvSpPr txBox="1"/>
            <p:nvPr/>
          </p:nvSpPr>
          <p:spPr>
            <a:xfrm rot="16200000">
              <a:off x="812128"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b="0" dirty="0" smtClean="0">
                  <a:solidFill>
                    <a:schemeClr val="tx1">
                      <a:lumMod val="75000"/>
                      <a:lumOff val="25000"/>
                    </a:schemeClr>
                  </a:solidFill>
                  <a:cs typeface="宋体" pitchFamily="2" charset="-122"/>
                </a:rPr>
                <a:t>企划</a:t>
              </a:r>
              <a:r>
                <a:rPr lang="zh-CN" altLang="en-US" sz="1100" b="0" dirty="0">
                  <a:solidFill>
                    <a:schemeClr val="tx1">
                      <a:lumMod val="75000"/>
                      <a:lumOff val="25000"/>
                    </a:schemeClr>
                  </a:solidFill>
                  <a:cs typeface="宋体" pitchFamily="2" charset="-122"/>
                </a:rPr>
                <a:t>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83" name="组合 82"/>
          <p:cNvGrpSpPr/>
          <p:nvPr/>
        </p:nvGrpSpPr>
        <p:grpSpPr>
          <a:xfrm>
            <a:off x="4083529" y="1131590"/>
            <a:ext cx="982514" cy="313311"/>
            <a:chOff x="814328" y="3219334"/>
            <a:chExt cx="1356392" cy="432536"/>
          </a:xfrm>
        </p:grpSpPr>
        <p:grpSp>
          <p:nvGrpSpPr>
            <p:cNvPr id="84" name="组合 83"/>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86" name="圆角矩形 8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圆角矩形 8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5" name="TextBox 84"/>
            <p:cNvSpPr txBox="1"/>
            <p:nvPr/>
          </p:nvSpPr>
          <p:spPr>
            <a:xfrm>
              <a:off x="1020410" y="3331792"/>
              <a:ext cx="953343"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dirty="0">
                  <a:solidFill>
                    <a:schemeClr val="accent5"/>
                  </a:solidFill>
                  <a:cs typeface="宋体" pitchFamily="2" charset="-122"/>
                </a:rPr>
                <a:t>董事会</a:t>
              </a:r>
              <a:endParaRPr lang="zh-CN" altLang="zh-CN" sz="1100" dirty="0">
                <a:solidFill>
                  <a:schemeClr val="accent5"/>
                </a:solidFill>
                <a:cs typeface="宋体" pitchFamily="2" charset="-122"/>
              </a:endParaRPr>
            </a:p>
          </p:txBody>
        </p:sp>
      </p:grpSp>
      <p:grpSp>
        <p:nvGrpSpPr>
          <p:cNvPr id="88" name="组合 87"/>
          <p:cNvGrpSpPr/>
          <p:nvPr/>
        </p:nvGrpSpPr>
        <p:grpSpPr>
          <a:xfrm>
            <a:off x="4073833" y="1673975"/>
            <a:ext cx="982514" cy="313311"/>
            <a:chOff x="814328" y="3219334"/>
            <a:chExt cx="1356392" cy="432536"/>
          </a:xfrm>
        </p:grpSpPr>
        <p:grpSp>
          <p:nvGrpSpPr>
            <p:cNvPr id="89" name="组合 88"/>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91" name="圆角矩形 9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2" name="圆角矩形 91"/>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90" name="TextBox 89"/>
            <p:cNvSpPr txBox="1"/>
            <p:nvPr/>
          </p:nvSpPr>
          <p:spPr>
            <a:xfrm>
              <a:off x="1110326" y="3331792"/>
              <a:ext cx="787838"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dirty="0" smtClean="0">
                  <a:solidFill>
                    <a:schemeClr val="accent2"/>
                  </a:solidFill>
                  <a:cs typeface="宋体" pitchFamily="2" charset="-122"/>
                </a:rPr>
                <a:t>总经理</a:t>
              </a:r>
              <a:endParaRPr lang="zh-CN" altLang="zh-CN" sz="1100" dirty="0">
                <a:solidFill>
                  <a:schemeClr val="accent2"/>
                </a:solidFill>
                <a:cs typeface="宋体" pitchFamily="2" charset="-122"/>
              </a:endParaRPr>
            </a:p>
          </p:txBody>
        </p:sp>
      </p:grpSp>
      <p:grpSp>
        <p:nvGrpSpPr>
          <p:cNvPr id="98" name="组合 97"/>
          <p:cNvGrpSpPr/>
          <p:nvPr/>
        </p:nvGrpSpPr>
        <p:grpSpPr>
          <a:xfrm>
            <a:off x="4074819" y="2227763"/>
            <a:ext cx="982514" cy="313311"/>
            <a:chOff x="814328" y="3219334"/>
            <a:chExt cx="1356392" cy="432536"/>
          </a:xfrm>
        </p:grpSpPr>
        <p:grpSp>
          <p:nvGrpSpPr>
            <p:cNvPr id="99" name="组合 98"/>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101" name="圆角矩形 10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2" name="圆角矩形 101"/>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00" name="TextBox 99"/>
            <p:cNvSpPr txBox="1"/>
            <p:nvPr/>
          </p:nvSpPr>
          <p:spPr>
            <a:xfrm>
              <a:off x="1110326" y="3331792"/>
              <a:ext cx="787838"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dirty="0" smtClean="0">
                  <a:solidFill>
                    <a:schemeClr val="tx1">
                      <a:lumMod val="75000"/>
                      <a:lumOff val="25000"/>
                    </a:schemeClr>
                  </a:solidFill>
                  <a:cs typeface="宋体" pitchFamily="2" charset="-122"/>
                </a:rPr>
                <a:t>行政总监</a:t>
              </a:r>
              <a:endParaRPr lang="zh-CN" altLang="zh-CN" sz="1100" dirty="0">
                <a:solidFill>
                  <a:schemeClr val="tx1">
                    <a:lumMod val="75000"/>
                    <a:lumOff val="25000"/>
                  </a:schemeClr>
                </a:solidFill>
                <a:cs typeface="宋体" pitchFamily="2" charset="-122"/>
              </a:endParaRPr>
            </a:p>
          </p:txBody>
        </p:sp>
      </p:grpSp>
      <p:sp>
        <p:nvSpPr>
          <p:cNvPr id="253" name="TextBox 252"/>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组织架</a:t>
            </a:r>
            <a:r>
              <a:rPr lang="zh-CN" altLang="en-US" sz="2000" b="1" dirty="0">
                <a:solidFill>
                  <a:schemeClr val="tx1">
                    <a:lumMod val="65000"/>
                    <a:lumOff val="35000"/>
                  </a:schemeClr>
                </a:solidFill>
                <a:latin typeface="微软雅黑" pitchFamily="34" charset="-122"/>
                <a:ea typeface="微软雅黑" pitchFamily="34" charset="-122"/>
              </a:rPr>
              <a:t>构</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254" name="Image 12" descr="Divider Right.png"/>
          <p:cNvPicPr>
            <a:picLocks noChangeAspect="1"/>
          </p:cNvPicPr>
          <p:nvPr/>
        </p:nvPicPr>
        <p:blipFill>
          <a:blip r:embed="rId3" cstate="print"/>
          <a:stretch>
            <a:fillRect/>
          </a:stretch>
        </p:blipFill>
        <p:spPr>
          <a:xfrm flipH="1">
            <a:off x="2267744" y="457546"/>
            <a:ext cx="1523362" cy="52721"/>
          </a:xfrm>
          <a:prstGeom prst="rect">
            <a:avLst/>
          </a:prstGeom>
        </p:spPr>
      </p:pic>
      <p:sp>
        <p:nvSpPr>
          <p:cNvPr id="255"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256" name="Image 12" descr="Divider Right.png"/>
          <p:cNvPicPr>
            <a:picLocks noChangeAspect="1"/>
          </p:cNvPicPr>
          <p:nvPr/>
        </p:nvPicPr>
        <p:blipFill>
          <a:blip r:embed="rId3" cstate="print"/>
          <a:stretch>
            <a:fillRect/>
          </a:stretch>
        </p:blipFill>
        <p:spPr>
          <a:xfrm rot="10800000" flipH="1">
            <a:off x="5292080" y="457546"/>
            <a:ext cx="1523362" cy="52721"/>
          </a:xfrm>
          <a:prstGeom prst="rect">
            <a:avLst/>
          </a:prstGeom>
        </p:spPr>
      </p:pic>
    </p:spTree>
    <p:extLst>
      <p:ext uri="{BB962C8B-B14F-4D97-AF65-F5344CB8AC3E}">
        <p14:creationId xmlns:p14="http://schemas.microsoft.com/office/powerpoint/2010/main" xmlns="" val="1282316457"/>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p:cTn id="7" dur="500" fill="hold"/>
                                        <p:tgtEl>
                                          <p:spTgt spid="83"/>
                                        </p:tgtEl>
                                        <p:attrNameLst>
                                          <p:attrName>ppt_w</p:attrName>
                                        </p:attrNameLst>
                                      </p:cBhvr>
                                      <p:tavLst>
                                        <p:tav tm="0">
                                          <p:val>
                                            <p:fltVal val="0"/>
                                          </p:val>
                                        </p:tav>
                                        <p:tav tm="100000">
                                          <p:val>
                                            <p:strVal val="#ppt_w"/>
                                          </p:val>
                                        </p:tav>
                                      </p:tavLst>
                                    </p:anim>
                                    <p:anim calcmode="lin" valueType="num">
                                      <p:cBhvr>
                                        <p:cTn id="8" dur="500" fill="hold"/>
                                        <p:tgtEl>
                                          <p:spTgt spid="83"/>
                                        </p:tgtEl>
                                        <p:attrNameLst>
                                          <p:attrName>ppt_h</p:attrName>
                                        </p:attrNameLst>
                                      </p:cBhvr>
                                      <p:tavLst>
                                        <p:tav tm="0">
                                          <p:val>
                                            <p:fltVal val="0"/>
                                          </p:val>
                                        </p:tav>
                                        <p:tav tm="100000">
                                          <p:val>
                                            <p:strVal val="#ppt_h"/>
                                          </p:val>
                                        </p:tav>
                                      </p:tavLst>
                                    </p:anim>
                                    <p:animEffect transition="in" filter="fade">
                                      <p:cBhvr>
                                        <p:cTn id="9" dur="500"/>
                                        <p:tgtEl>
                                          <p:spTgt spid="83"/>
                                        </p:tgtEl>
                                      </p:cBhvr>
                                    </p:animEffect>
                                    <p:anim calcmode="lin" valueType="num">
                                      <p:cBhvr>
                                        <p:cTn id="10" dur="500" fill="hold"/>
                                        <p:tgtEl>
                                          <p:spTgt spid="83"/>
                                        </p:tgtEl>
                                        <p:attrNameLst>
                                          <p:attrName>ppt_x</p:attrName>
                                        </p:attrNameLst>
                                      </p:cBhvr>
                                      <p:tavLst>
                                        <p:tav tm="0">
                                          <p:val>
                                            <p:fltVal val="0.5"/>
                                          </p:val>
                                        </p:tav>
                                        <p:tav tm="100000">
                                          <p:val>
                                            <p:strVal val="#ppt_x"/>
                                          </p:val>
                                        </p:tav>
                                      </p:tavLst>
                                    </p:anim>
                                    <p:anim calcmode="lin" valueType="num">
                                      <p:cBhvr>
                                        <p:cTn id="11" dur="500" fill="hold"/>
                                        <p:tgtEl>
                                          <p:spTgt spid="83"/>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nodeType="afterEffect">
                                  <p:stCondLst>
                                    <p:cond delay="0"/>
                                  </p:stCondLst>
                                  <p:childTnLst>
                                    <p:set>
                                      <p:cBhvr>
                                        <p:cTn id="14" dur="1" fill="hold">
                                          <p:stCondLst>
                                            <p:cond delay="0"/>
                                          </p:stCondLst>
                                        </p:cTn>
                                        <p:tgtEl>
                                          <p:spTgt spid="88"/>
                                        </p:tgtEl>
                                        <p:attrNameLst>
                                          <p:attrName>style.visibility</p:attrName>
                                        </p:attrNameLst>
                                      </p:cBhvr>
                                      <p:to>
                                        <p:strVal val="visible"/>
                                      </p:to>
                                    </p:set>
                                    <p:anim calcmode="lin" valueType="num">
                                      <p:cBhvr>
                                        <p:cTn id="15" dur="500" fill="hold"/>
                                        <p:tgtEl>
                                          <p:spTgt spid="88"/>
                                        </p:tgtEl>
                                        <p:attrNameLst>
                                          <p:attrName>ppt_w</p:attrName>
                                        </p:attrNameLst>
                                      </p:cBhvr>
                                      <p:tavLst>
                                        <p:tav tm="0">
                                          <p:val>
                                            <p:fltVal val="0"/>
                                          </p:val>
                                        </p:tav>
                                        <p:tav tm="100000">
                                          <p:val>
                                            <p:strVal val="#ppt_w"/>
                                          </p:val>
                                        </p:tav>
                                      </p:tavLst>
                                    </p:anim>
                                    <p:anim calcmode="lin" valueType="num">
                                      <p:cBhvr>
                                        <p:cTn id="16" dur="500" fill="hold"/>
                                        <p:tgtEl>
                                          <p:spTgt spid="88"/>
                                        </p:tgtEl>
                                        <p:attrNameLst>
                                          <p:attrName>ppt_h</p:attrName>
                                        </p:attrNameLst>
                                      </p:cBhvr>
                                      <p:tavLst>
                                        <p:tav tm="0">
                                          <p:val>
                                            <p:fltVal val="0"/>
                                          </p:val>
                                        </p:tav>
                                        <p:tav tm="100000">
                                          <p:val>
                                            <p:strVal val="#ppt_h"/>
                                          </p:val>
                                        </p:tav>
                                      </p:tavLst>
                                    </p:anim>
                                    <p:animEffect transition="in" filter="fade">
                                      <p:cBhvr>
                                        <p:cTn id="17" dur="500"/>
                                        <p:tgtEl>
                                          <p:spTgt spid="88"/>
                                        </p:tgtEl>
                                      </p:cBhvr>
                                    </p:animEffect>
                                    <p:anim calcmode="lin" valueType="num">
                                      <p:cBhvr>
                                        <p:cTn id="18" dur="500" fill="hold"/>
                                        <p:tgtEl>
                                          <p:spTgt spid="88"/>
                                        </p:tgtEl>
                                        <p:attrNameLst>
                                          <p:attrName>ppt_x</p:attrName>
                                        </p:attrNameLst>
                                      </p:cBhvr>
                                      <p:tavLst>
                                        <p:tav tm="0">
                                          <p:val>
                                            <p:fltVal val="0.5"/>
                                          </p:val>
                                        </p:tav>
                                        <p:tav tm="100000">
                                          <p:val>
                                            <p:strVal val="#ppt_x"/>
                                          </p:val>
                                        </p:tav>
                                      </p:tavLst>
                                    </p:anim>
                                    <p:anim calcmode="lin" valueType="num">
                                      <p:cBhvr>
                                        <p:cTn id="19" dur="500" fill="hold"/>
                                        <p:tgtEl>
                                          <p:spTgt spid="88"/>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374"/>
                                        </p:tgtEl>
                                        <p:attrNameLst>
                                          <p:attrName>style.visibility</p:attrName>
                                        </p:attrNameLst>
                                      </p:cBhvr>
                                      <p:to>
                                        <p:strVal val="visible"/>
                                      </p:to>
                                    </p:set>
                                    <p:animEffect transition="in" filter="wipe(up)">
                                      <p:cBhvr>
                                        <p:cTn id="23" dur="500"/>
                                        <p:tgtEl>
                                          <p:spTgt spid="374"/>
                                        </p:tgtEl>
                                      </p:cBhvr>
                                    </p:animEffect>
                                  </p:childTnLst>
                                </p:cTn>
                              </p:par>
                            </p:childTnLst>
                          </p:cTn>
                        </p:par>
                        <p:par>
                          <p:cTn id="24" fill="hold">
                            <p:stCondLst>
                              <p:cond delay="1500"/>
                            </p:stCondLst>
                            <p:childTnLst>
                              <p:par>
                                <p:cTn id="25" presetID="16" presetClass="entr" presetSubtype="37" fill="hold" nodeType="afterEffect">
                                  <p:stCondLst>
                                    <p:cond delay="0"/>
                                  </p:stCondLst>
                                  <p:childTnLst>
                                    <p:set>
                                      <p:cBhvr>
                                        <p:cTn id="26" dur="1" fill="hold">
                                          <p:stCondLst>
                                            <p:cond delay="0"/>
                                          </p:stCondLst>
                                        </p:cTn>
                                        <p:tgtEl>
                                          <p:spTgt spid="363"/>
                                        </p:tgtEl>
                                        <p:attrNameLst>
                                          <p:attrName>style.visibility</p:attrName>
                                        </p:attrNameLst>
                                      </p:cBhvr>
                                      <p:to>
                                        <p:strVal val="visible"/>
                                      </p:to>
                                    </p:set>
                                    <p:animEffect transition="in" filter="barn(outVertical)">
                                      <p:cBhvr>
                                        <p:cTn id="27" dur="500"/>
                                        <p:tgtEl>
                                          <p:spTgt spid="363"/>
                                        </p:tgtEl>
                                      </p:cBhvr>
                                    </p:animEffect>
                                  </p:childTnLst>
                                </p:cTn>
                              </p:par>
                            </p:childTnLst>
                          </p:cTn>
                        </p:par>
                        <p:par>
                          <p:cTn id="28" fill="hold">
                            <p:stCondLst>
                              <p:cond delay="2000"/>
                            </p:stCondLst>
                            <p:childTnLst>
                              <p:par>
                                <p:cTn id="29" presetID="22" presetClass="entr" presetSubtype="1" fill="hold" nodeType="afterEffect">
                                  <p:stCondLst>
                                    <p:cond delay="0"/>
                                  </p:stCondLst>
                                  <p:childTnLst>
                                    <p:set>
                                      <p:cBhvr>
                                        <p:cTn id="30" dur="1" fill="hold">
                                          <p:stCondLst>
                                            <p:cond delay="0"/>
                                          </p:stCondLst>
                                        </p:cTn>
                                        <p:tgtEl>
                                          <p:spTgt spid="382"/>
                                        </p:tgtEl>
                                        <p:attrNameLst>
                                          <p:attrName>style.visibility</p:attrName>
                                        </p:attrNameLst>
                                      </p:cBhvr>
                                      <p:to>
                                        <p:strVal val="visible"/>
                                      </p:to>
                                    </p:set>
                                    <p:animEffect transition="in" filter="wipe(up)">
                                      <p:cBhvr>
                                        <p:cTn id="31" dur="500"/>
                                        <p:tgtEl>
                                          <p:spTgt spid="382"/>
                                        </p:tgtEl>
                                      </p:cBhvr>
                                    </p:animEffect>
                                  </p:childTnLst>
                                </p:cTn>
                              </p:par>
                              <p:par>
                                <p:cTn id="32" presetID="22" presetClass="entr" presetSubtype="1" fill="hold" nodeType="withEffect">
                                  <p:stCondLst>
                                    <p:cond delay="0"/>
                                  </p:stCondLst>
                                  <p:childTnLst>
                                    <p:set>
                                      <p:cBhvr>
                                        <p:cTn id="33" dur="1" fill="hold">
                                          <p:stCondLst>
                                            <p:cond delay="0"/>
                                          </p:stCondLst>
                                        </p:cTn>
                                        <p:tgtEl>
                                          <p:spTgt spid="379"/>
                                        </p:tgtEl>
                                        <p:attrNameLst>
                                          <p:attrName>style.visibility</p:attrName>
                                        </p:attrNameLst>
                                      </p:cBhvr>
                                      <p:to>
                                        <p:strVal val="visible"/>
                                      </p:to>
                                    </p:set>
                                    <p:animEffect transition="in" filter="wipe(up)">
                                      <p:cBhvr>
                                        <p:cTn id="34" dur="500"/>
                                        <p:tgtEl>
                                          <p:spTgt spid="379"/>
                                        </p:tgtEl>
                                      </p:cBhvr>
                                    </p:animEffect>
                                  </p:childTnLst>
                                </p:cTn>
                              </p:par>
                            </p:childTnLst>
                          </p:cTn>
                        </p:par>
                        <p:par>
                          <p:cTn id="35" fill="hold">
                            <p:stCondLst>
                              <p:cond delay="2500"/>
                            </p:stCondLst>
                            <p:childTnLst>
                              <p:par>
                                <p:cTn id="36" presetID="53" presetClass="entr" presetSubtype="16" fill="hold" nodeType="afterEffect">
                                  <p:stCondLst>
                                    <p:cond delay="0"/>
                                  </p:stCondLst>
                                  <p:childTnLst>
                                    <p:set>
                                      <p:cBhvr>
                                        <p:cTn id="37" dur="1" fill="hold">
                                          <p:stCondLst>
                                            <p:cond delay="0"/>
                                          </p:stCondLst>
                                        </p:cTn>
                                        <p:tgtEl>
                                          <p:spTgt spid="93"/>
                                        </p:tgtEl>
                                        <p:attrNameLst>
                                          <p:attrName>style.visibility</p:attrName>
                                        </p:attrNameLst>
                                      </p:cBhvr>
                                      <p:to>
                                        <p:strVal val="visible"/>
                                      </p:to>
                                    </p:set>
                                    <p:anim calcmode="lin" valueType="num">
                                      <p:cBhvr>
                                        <p:cTn id="38" dur="500" fill="hold"/>
                                        <p:tgtEl>
                                          <p:spTgt spid="93"/>
                                        </p:tgtEl>
                                        <p:attrNameLst>
                                          <p:attrName>ppt_w</p:attrName>
                                        </p:attrNameLst>
                                      </p:cBhvr>
                                      <p:tavLst>
                                        <p:tav tm="0">
                                          <p:val>
                                            <p:fltVal val="0"/>
                                          </p:val>
                                        </p:tav>
                                        <p:tav tm="100000">
                                          <p:val>
                                            <p:strVal val="#ppt_w"/>
                                          </p:val>
                                        </p:tav>
                                      </p:tavLst>
                                    </p:anim>
                                    <p:anim calcmode="lin" valueType="num">
                                      <p:cBhvr>
                                        <p:cTn id="39" dur="500" fill="hold"/>
                                        <p:tgtEl>
                                          <p:spTgt spid="93"/>
                                        </p:tgtEl>
                                        <p:attrNameLst>
                                          <p:attrName>ppt_h</p:attrName>
                                        </p:attrNameLst>
                                      </p:cBhvr>
                                      <p:tavLst>
                                        <p:tav tm="0">
                                          <p:val>
                                            <p:fltVal val="0"/>
                                          </p:val>
                                        </p:tav>
                                        <p:tav tm="100000">
                                          <p:val>
                                            <p:strVal val="#ppt_h"/>
                                          </p:val>
                                        </p:tav>
                                      </p:tavLst>
                                    </p:anim>
                                    <p:animEffect transition="in" filter="fade">
                                      <p:cBhvr>
                                        <p:cTn id="40" dur="500"/>
                                        <p:tgtEl>
                                          <p:spTgt spid="93"/>
                                        </p:tgtEl>
                                      </p:cBhvr>
                                    </p:animEffect>
                                  </p:childTnLst>
                                </p:cTn>
                              </p:par>
                              <p:par>
                                <p:cTn id="41" presetID="53" presetClass="entr" presetSubtype="16" fill="hold" nodeType="withEffect">
                                  <p:stCondLst>
                                    <p:cond delay="0"/>
                                  </p:stCondLst>
                                  <p:childTnLst>
                                    <p:set>
                                      <p:cBhvr>
                                        <p:cTn id="42" dur="1" fill="hold">
                                          <p:stCondLst>
                                            <p:cond delay="0"/>
                                          </p:stCondLst>
                                        </p:cTn>
                                        <p:tgtEl>
                                          <p:spTgt spid="103"/>
                                        </p:tgtEl>
                                        <p:attrNameLst>
                                          <p:attrName>style.visibility</p:attrName>
                                        </p:attrNameLst>
                                      </p:cBhvr>
                                      <p:to>
                                        <p:strVal val="visible"/>
                                      </p:to>
                                    </p:set>
                                    <p:anim calcmode="lin" valueType="num">
                                      <p:cBhvr>
                                        <p:cTn id="43" dur="500" fill="hold"/>
                                        <p:tgtEl>
                                          <p:spTgt spid="103"/>
                                        </p:tgtEl>
                                        <p:attrNameLst>
                                          <p:attrName>ppt_w</p:attrName>
                                        </p:attrNameLst>
                                      </p:cBhvr>
                                      <p:tavLst>
                                        <p:tav tm="0">
                                          <p:val>
                                            <p:fltVal val="0"/>
                                          </p:val>
                                        </p:tav>
                                        <p:tav tm="100000">
                                          <p:val>
                                            <p:strVal val="#ppt_w"/>
                                          </p:val>
                                        </p:tav>
                                      </p:tavLst>
                                    </p:anim>
                                    <p:anim calcmode="lin" valueType="num">
                                      <p:cBhvr>
                                        <p:cTn id="44" dur="500" fill="hold"/>
                                        <p:tgtEl>
                                          <p:spTgt spid="103"/>
                                        </p:tgtEl>
                                        <p:attrNameLst>
                                          <p:attrName>ppt_h</p:attrName>
                                        </p:attrNameLst>
                                      </p:cBhvr>
                                      <p:tavLst>
                                        <p:tav tm="0">
                                          <p:val>
                                            <p:fltVal val="0"/>
                                          </p:val>
                                        </p:tav>
                                        <p:tav tm="100000">
                                          <p:val>
                                            <p:strVal val="#ppt_h"/>
                                          </p:val>
                                        </p:tav>
                                      </p:tavLst>
                                    </p:anim>
                                    <p:animEffect transition="in" filter="fade">
                                      <p:cBhvr>
                                        <p:cTn id="45" dur="500"/>
                                        <p:tgtEl>
                                          <p:spTgt spid="103"/>
                                        </p:tgtEl>
                                      </p:cBhvr>
                                    </p:animEffect>
                                  </p:childTnLst>
                                </p:cTn>
                              </p:par>
                              <p:par>
                                <p:cTn id="46" presetID="53" presetClass="entr" presetSubtype="16" fill="hold" nodeType="withEffect">
                                  <p:stCondLst>
                                    <p:cond delay="0"/>
                                  </p:stCondLst>
                                  <p:childTnLst>
                                    <p:set>
                                      <p:cBhvr>
                                        <p:cTn id="47" dur="1" fill="hold">
                                          <p:stCondLst>
                                            <p:cond delay="0"/>
                                          </p:stCondLst>
                                        </p:cTn>
                                        <p:tgtEl>
                                          <p:spTgt spid="98"/>
                                        </p:tgtEl>
                                        <p:attrNameLst>
                                          <p:attrName>style.visibility</p:attrName>
                                        </p:attrNameLst>
                                      </p:cBhvr>
                                      <p:to>
                                        <p:strVal val="visible"/>
                                      </p:to>
                                    </p:set>
                                    <p:anim calcmode="lin" valueType="num">
                                      <p:cBhvr>
                                        <p:cTn id="48" dur="500" fill="hold"/>
                                        <p:tgtEl>
                                          <p:spTgt spid="98"/>
                                        </p:tgtEl>
                                        <p:attrNameLst>
                                          <p:attrName>ppt_w</p:attrName>
                                        </p:attrNameLst>
                                      </p:cBhvr>
                                      <p:tavLst>
                                        <p:tav tm="0">
                                          <p:val>
                                            <p:fltVal val="0"/>
                                          </p:val>
                                        </p:tav>
                                        <p:tav tm="100000">
                                          <p:val>
                                            <p:strVal val="#ppt_w"/>
                                          </p:val>
                                        </p:tav>
                                      </p:tavLst>
                                    </p:anim>
                                    <p:anim calcmode="lin" valueType="num">
                                      <p:cBhvr>
                                        <p:cTn id="49" dur="500" fill="hold"/>
                                        <p:tgtEl>
                                          <p:spTgt spid="98"/>
                                        </p:tgtEl>
                                        <p:attrNameLst>
                                          <p:attrName>ppt_h</p:attrName>
                                        </p:attrNameLst>
                                      </p:cBhvr>
                                      <p:tavLst>
                                        <p:tav tm="0">
                                          <p:val>
                                            <p:fltVal val="0"/>
                                          </p:val>
                                        </p:tav>
                                        <p:tav tm="100000">
                                          <p:val>
                                            <p:strVal val="#ppt_h"/>
                                          </p:val>
                                        </p:tav>
                                      </p:tavLst>
                                    </p:anim>
                                    <p:animEffect transition="in" filter="fade">
                                      <p:cBhvr>
                                        <p:cTn id="50" dur="500"/>
                                        <p:tgtEl>
                                          <p:spTgt spid="98"/>
                                        </p:tgtEl>
                                      </p:cBhvr>
                                    </p:animEffect>
                                  </p:childTnLst>
                                </p:cTn>
                              </p:par>
                            </p:childTnLst>
                          </p:cTn>
                        </p:par>
                        <p:par>
                          <p:cTn id="51" fill="hold">
                            <p:stCondLst>
                              <p:cond delay="3000"/>
                            </p:stCondLst>
                            <p:childTnLst>
                              <p:par>
                                <p:cTn id="52" presetID="16" presetClass="entr" presetSubtype="37" fill="hold" nodeType="afterEffect">
                                  <p:stCondLst>
                                    <p:cond delay="0"/>
                                  </p:stCondLst>
                                  <p:childTnLst>
                                    <p:set>
                                      <p:cBhvr>
                                        <p:cTn id="53" dur="1" fill="hold">
                                          <p:stCondLst>
                                            <p:cond delay="0"/>
                                          </p:stCondLst>
                                        </p:cTn>
                                        <p:tgtEl>
                                          <p:spTgt spid="367"/>
                                        </p:tgtEl>
                                        <p:attrNameLst>
                                          <p:attrName>style.visibility</p:attrName>
                                        </p:attrNameLst>
                                      </p:cBhvr>
                                      <p:to>
                                        <p:strVal val="visible"/>
                                      </p:to>
                                    </p:set>
                                    <p:animEffect transition="in" filter="barn(outVertical)">
                                      <p:cBhvr>
                                        <p:cTn id="54" dur="500"/>
                                        <p:tgtEl>
                                          <p:spTgt spid="367"/>
                                        </p:tgtEl>
                                      </p:cBhvr>
                                    </p:animEffect>
                                  </p:childTnLst>
                                </p:cTn>
                              </p:par>
                              <p:par>
                                <p:cTn id="55" presetID="16" presetClass="entr" presetSubtype="37" fill="hold" nodeType="withEffect">
                                  <p:stCondLst>
                                    <p:cond delay="0"/>
                                  </p:stCondLst>
                                  <p:childTnLst>
                                    <p:set>
                                      <p:cBhvr>
                                        <p:cTn id="56" dur="1" fill="hold">
                                          <p:stCondLst>
                                            <p:cond delay="0"/>
                                          </p:stCondLst>
                                        </p:cTn>
                                        <p:tgtEl>
                                          <p:spTgt spid="369"/>
                                        </p:tgtEl>
                                        <p:attrNameLst>
                                          <p:attrName>style.visibility</p:attrName>
                                        </p:attrNameLst>
                                      </p:cBhvr>
                                      <p:to>
                                        <p:strVal val="visible"/>
                                      </p:to>
                                    </p:set>
                                    <p:animEffect transition="in" filter="barn(outVertical)">
                                      <p:cBhvr>
                                        <p:cTn id="57" dur="500"/>
                                        <p:tgtEl>
                                          <p:spTgt spid="369"/>
                                        </p:tgtEl>
                                      </p:cBhvr>
                                    </p:animEffect>
                                  </p:childTnLst>
                                </p:cTn>
                              </p:par>
                              <p:par>
                                <p:cTn id="58" presetID="16" presetClass="entr" presetSubtype="37" fill="hold" nodeType="withEffect">
                                  <p:stCondLst>
                                    <p:cond delay="0"/>
                                  </p:stCondLst>
                                  <p:childTnLst>
                                    <p:set>
                                      <p:cBhvr>
                                        <p:cTn id="59" dur="1" fill="hold">
                                          <p:stCondLst>
                                            <p:cond delay="0"/>
                                          </p:stCondLst>
                                        </p:cTn>
                                        <p:tgtEl>
                                          <p:spTgt spid="372"/>
                                        </p:tgtEl>
                                        <p:attrNameLst>
                                          <p:attrName>style.visibility</p:attrName>
                                        </p:attrNameLst>
                                      </p:cBhvr>
                                      <p:to>
                                        <p:strVal val="visible"/>
                                      </p:to>
                                    </p:set>
                                    <p:animEffect transition="in" filter="barn(outVertical)">
                                      <p:cBhvr>
                                        <p:cTn id="60" dur="500"/>
                                        <p:tgtEl>
                                          <p:spTgt spid="372"/>
                                        </p:tgtEl>
                                      </p:cBhvr>
                                    </p:animEffect>
                                  </p:childTnLst>
                                </p:cTn>
                              </p:par>
                            </p:childTnLst>
                          </p:cTn>
                        </p:par>
                        <p:par>
                          <p:cTn id="61" fill="hold">
                            <p:stCondLst>
                              <p:cond delay="3500"/>
                            </p:stCondLst>
                            <p:childTnLst>
                              <p:par>
                                <p:cTn id="62" presetID="22" presetClass="entr" presetSubtype="1" fill="hold" nodeType="afterEffect">
                                  <p:stCondLst>
                                    <p:cond delay="0"/>
                                  </p:stCondLst>
                                  <p:childTnLst>
                                    <p:set>
                                      <p:cBhvr>
                                        <p:cTn id="63" dur="1" fill="hold">
                                          <p:stCondLst>
                                            <p:cond delay="0"/>
                                          </p:stCondLst>
                                        </p:cTn>
                                        <p:tgtEl>
                                          <p:spTgt spid="383"/>
                                        </p:tgtEl>
                                        <p:attrNameLst>
                                          <p:attrName>style.visibility</p:attrName>
                                        </p:attrNameLst>
                                      </p:cBhvr>
                                      <p:to>
                                        <p:strVal val="visible"/>
                                      </p:to>
                                    </p:set>
                                    <p:animEffect transition="in" filter="wipe(up)">
                                      <p:cBhvr>
                                        <p:cTn id="64" dur="500"/>
                                        <p:tgtEl>
                                          <p:spTgt spid="383"/>
                                        </p:tgtEl>
                                      </p:cBhvr>
                                    </p:animEffect>
                                  </p:childTnLst>
                                </p:cTn>
                              </p:par>
                              <p:par>
                                <p:cTn id="65" presetID="22" presetClass="entr" presetSubtype="1" fill="hold" nodeType="withEffect">
                                  <p:stCondLst>
                                    <p:cond delay="0"/>
                                  </p:stCondLst>
                                  <p:childTnLst>
                                    <p:set>
                                      <p:cBhvr>
                                        <p:cTn id="66" dur="1" fill="hold">
                                          <p:stCondLst>
                                            <p:cond delay="0"/>
                                          </p:stCondLst>
                                        </p:cTn>
                                        <p:tgtEl>
                                          <p:spTgt spid="388"/>
                                        </p:tgtEl>
                                        <p:attrNameLst>
                                          <p:attrName>style.visibility</p:attrName>
                                        </p:attrNameLst>
                                      </p:cBhvr>
                                      <p:to>
                                        <p:strVal val="visible"/>
                                      </p:to>
                                    </p:set>
                                    <p:animEffect transition="in" filter="wipe(up)">
                                      <p:cBhvr>
                                        <p:cTn id="67" dur="500"/>
                                        <p:tgtEl>
                                          <p:spTgt spid="388"/>
                                        </p:tgtEl>
                                      </p:cBhvr>
                                    </p:animEffect>
                                  </p:childTnLst>
                                </p:cTn>
                              </p:par>
                              <p:par>
                                <p:cTn id="68" presetID="22" presetClass="entr" presetSubtype="1" fill="hold" nodeType="withEffect">
                                  <p:stCondLst>
                                    <p:cond delay="0"/>
                                  </p:stCondLst>
                                  <p:childTnLst>
                                    <p:set>
                                      <p:cBhvr>
                                        <p:cTn id="69" dur="1" fill="hold">
                                          <p:stCondLst>
                                            <p:cond delay="0"/>
                                          </p:stCondLst>
                                        </p:cTn>
                                        <p:tgtEl>
                                          <p:spTgt spid="389"/>
                                        </p:tgtEl>
                                        <p:attrNameLst>
                                          <p:attrName>style.visibility</p:attrName>
                                        </p:attrNameLst>
                                      </p:cBhvr>
                                      <p:to>
                                        <p:strVal val="visible"/>
                                      </p:to>
                                    </p:set>
                                    <p:animEffect transition="in" filter="wipe(up)">
                                      <p:cBhvr>
                                        <p:cTn id="70" dur="500"/>
                                        <p:tgtEl>
                                          <p:spTgt spid="389"/>
                                        </p:tgtEl>
                                      </p:cBhvr>
                                    </p:animEffect>
                                  </p:childTnLst>
                                </p:cTn>
                              </p:par>
                              <p:par>
                                <p:cTn id="71" presetID="22" presetClass="entr" presetSubtype="1" fill="hold" nodeType="withEffect">
                                  <p:stCondLst>
                                    <p:cond delay="0"/>
                                  </p:stCondLst>
                                  <p:childTnLst>
                                    <p:set>
                                      <p:cBhvr>
                                        <p:cTn id="72" dur="1" fill="hold">
                                          <p:stCondLst>
                                            <p:cond delay="0"/>
                                          </p:stCondLst>
                                        </p:cTn>
                                        <p:tgtEl>
                                          <p:spTgt spid="390"/>
                                        </p:tgtEl>
                                        <p:attrNameLst>
                                          <p:attrName>style.visibility</p:attrName>
                                        </p:attrNameLst>
                                      </p:cBhvr>
                                      <p:to>
                                        <p:strVal val="visible"/>
                                      </p:to>
                                    </p:set>
                                    <p:animEffect transition="in" filter="wipe(up)">
                                      <p:cBhvr>
                                        <p:cTn id="73" dur="500"/>
                                        <p:tgtEl>
                                          <p:spTgt spid="390"/>
                                        </p:tgtEl>
                                      </p:cBhvr>
                                    </p:animEffect>
                                  </p:childTnLst>
                                </p:cTn>
                              </p:par>
                              <p:par>
                                <p:cTn id="74" presetID="22" presetClass="entr" presetSubtype="1" fill="hold" nodeType="withEffect">
                                  <p:stCondLst>
                                    <p:cond delay="0"/>
                                  </p:stCondLst>
                                  <p:childTnLst>
                                    <p:set>
                                      <p:cBhvr>
                                        <p:cTn id="75" dur="1" fill="hold">
                                          <p:stCondLst>
                                            <p:cond delay="0"/>
                                          </p:stCondLst>
                                        </p:cTn>
                                        <p:tgtEl>
                                          <p:spTgt spid="392"/>
                                        </p:tgtEl>
                                        <p:attrNameLst>
                                          <p:attrName>style.visibility</p:attrName>
                                        </p:attrNameLst>
                                      </p:cBhvr>
                                      <p:to>
                                        <p:strVal val="visible"/>
                                      </p:to>
                                    </p:set>
                                    <p:animEffect transition="in" filter="wipe(up)">
                                      <p:cBhvr>
                                        <p:cTn id="76" dur="500"/>
                                        <p:tgtEl>
                                          <p:spTgt spid="392"/>
                                        </p:tgtEl>
                                      </p:cBhvr>
                                    </p:animEffect>
                                  </p:childTnLst>
                                </p:cTn>
                              </p:par>
                              <p:par>
                                <p:cTn id="77" presetID="22" presetClass="entr" presetSubtype="1" fill="hold" nodeType="withEffect">
                                  <p:stCondLst>
                                    <p:cond delay="0"/>
                                  </p:stCondLst>
                                  <p:childTnLst>
                                    <p:set>
                                      <p:cBhvr>
                                        <p:cTn id="78" dur="1" fill="hold">
                                          <p:stCondLst>
                                            <p:cond delay="0"/>
                                          </p:stCondLst>
                                        </p:cTn>
                                        <p:tgtEl>
                                          <p:spTgt spid="391"/>
                                        </p:tgtEl>
                                        <p:attrNameLst>
                                          <p:attrName>style.visibility</p:attrName>
                                        </p:attrNameLst>
                                      </p:cBhvr>
                                      <p:to>
                                        <p:strVal val="visible"/>
                                      </p:to>
                                    </p:set>
                                    <p:animEffect transition="in" filter="wipe(up)">
                                      <p:cBhvr>
                                        <p:cTn id="79" dur="500"/>
                                        <p:tgtEl>
                                          <p:spTgt spid="391"/>
                                        </p:tgtEl>
                                      </p:cBhvr>
                                    </p:animEffect>
                                  </p:childTnLst>
                                </p:cTn>
                              </p:par>
                              <p:par>
                                <p:cTn id="80" presetID="22" presetClass="entr" presetSubtype="1" fill="hold" nodeType="withEffect">
                                  <p:stCondLst>
                                    <p:cond delay="0"/>
                                  </p:stCondLst>
                                  <p:childTnLst>
                                    <p:set>
                                      <p:cBhvr>
                                        <p:cTn id="81" dur="1" fill="hold">
                                          <p:stCondLst>
                                            <p:cond delay="0"/>
                                          </p:stCondLst>
                                        </p:cTn>
                                        <p:tgtEl>
                                          <p:spTgt spid="394"/>
                                        </p:tgtEl>
                                        <p:attrNameLst>
                                          <p:attrName>style.visibility</p:attrName>
                                        </p:attrNameLst>
                                      </p:cBhvr>
                                      <p:to>
                                        <p:strVal val="visible"/>
                                      </p:to>
                                    </p:set>
                                    <p:animEffect transition="in" filter="wipe(up)">
                                      <p:cBhvr>
                                        <p:cTn id="82" dur="500"/>
                                        <p:tgtEl>
                                          <p:spTgt spid="394"/>
                                        </p:tgtEl>
                                      </p:cBhvr>
                                    </p:animEffect>
                                  </p:childTnLst>
                                </p:cTn>
                              </p:par>
                              <p:par>
                                <p:cTn id="83" presetID="22" presetClass="entr" presetSubtype="1" fill="hold" nodeType="withEffect">
                                  <p:stCondLst>
                                    <p:cond delay="0"/>
                                  </p:stCondLst>
                                  <p:childTnLst>
                                    <p:set>
                                      <p:cBhvr>
                                        <p:cTn id="84" dur="1" fill="hold">
                                          <p:stCondLst>
                                            <p:cond delay="0"/>
                                          </p:stCondLst>
                                        </p:cTn>
                                        <p:tgtEl>
                                          <p:spTgt spid="395"/>
                                        </p:tgtEl>
                                        <p:attrNameLst>
                                          <p:attrName>style.visibility</p:attrName>
                                        </p:attrNameLst>
                                      </p:cBhvr>
                                      <p:to>
                                        <p:strVal val="visible"/>
                                      </p:to>
                                    </p:set>
                                    <p:animEffect transition="in" filter="wipe(up)">
                                      <p:cBhvr>
                                        <p:cTn id="85" dur="500"/>
                                        <p:tgtEl>
                                          <p:spTgt spid="395"/>
                                        </p:tgtEl>
                                      </p:cBhvr>
                                    </p:animEffect>
                                  </p:childTnLst>
                                </p:cTn>
                              </p:par>
                              <p:par>
                                <p:cTn id="86" presetID="22" presetClass="entr" presetSubtype="1" fill="hold" nodeType="withEffect">
                                  <p:stCondLst>
                                    <p:cond delay="0"/>
                                  </p:stCondLst>
                                  <p:childTnLst>
                                    <p:set>
                                      <p:cBhvr>
                                        <p:cTn id="87" dur="1" fill="hold">
                                          <p:stCondLst>
                                            <p:cond delay="0"/>
                                          </p:stCondLst>
                                        </p:cTn>
                                        <p:tgtEl>
                                          <p:spTgt spid="396"/>
                                        </p:tgtEl>
                                        <p:attrNameLst>
                                          <p:attrName>style.visibility</p:attrName>
                                        </p:attrNameLst>
                                      </p:cBhvr>
                                      <p:to>
                                        <p:strVal val="visible"/>
                                      </p:to>
                                    </p:set>
                                    <p:animEffect transition="in" filter="wipe(up)">
                                      <p:cBhvr>
                                        <p:cTn id="88" dur="500"/>
                                        <p:tgtEl>
                                          <p:spTgt spid="396"/>
                                        </p:tgtEl>
                                      </p:cBhvr>
                                    </p:animEffect>
                                  </p:childTnLst>
                                </p:cTn>
                              </p:par>
                              <p:par>
                                <p:cTn id="89" presetID="22" presetClass="entr" presetSubtype="1" fill="hold" nodeType="withEffect">
                                  <p:stCondLst>
                                    <p:cond delay="0"/>
                                  </p:stCondLst>
                                  <p:childTnLst>
                                    <p:set>
                                      <p:cBhvr>
                                        <p:cTn id="90" dur="1" fill="hold">
                                          <p:stCondLst>
                                            <p:cond delay="0"/>
                                          </p:stCondLst>
                                        </p:cTn>
                                        <p:tgtEl>
                                          <p:spTgt spid="397"/>
                                        </p:tgtEl>
                                        <p:attrNameLst>
                                          <p:attrName>style.visibility</p:attrName>
                                        </p:attrNameLst>
                                      </p:cBhvr>
                                      <p:to>
                                        <p:strVal val="visible"/>
                                      </p:to>
                                    </p:set>
                                    <p:animEffect transition="in" filter="wipe(up)">
                                      <p:cBhvr>
                                        <p:cTn id="91" dur="500"/>
                                        <p:tgtEl>
                                          <p:spTgt spid="397"/>
                                        </p:tgtEl>
                                      </p:cBhvr>
                                    </p:animEffect>
                                  </p:childTnLst>
                                </p:cTn>
                              </p:par>
                            </p:childTnLst>
                          </p:cTn>
                        </p:par>
                        <p:par>
                          <p:cTn id="92" fill="hold">
                            <p:stCondLst>
                              <p:cond delay="4000"/>
                            </p:stCondLst>
                            <p:childTnLst>
                              <p:par>
                                <p:cTn id="93" presetID="42" presetClass="entr" presetSubtype="0" fill="hold" nodeType="afterEffect">
                                  <p:stCondLst>
                                    <p:cond delay="0"/>
                                  </p:stCondLst>
                                  <p:childTnLst>
                                    <p:set>
                                      <p:cBhvr>
                                        <p:cTn id="94" dur="1" fill="hold">
                                          <p:stCondLst>
                                            <p:cond delay="0"/>
                                          </p:stCondLst>
                                        </p:cTn>
                                        <p:tgtEl>
                                          <p:spTgt spid="108"/>
                                        </p:tgtEl>
                                        <p:attrNameLst>
                                          <p:attrName>style.visibility</p:attrName>
                                        </p:attrNameLst>
                                      </p:cBhvr>
                                      <p:to>
                                        <p:strVal val="visible"/>
                                      </p:to>
                                    </p:set>
                                    <p:animEffect transition="in" filter="fade">
                                      <p:cBhvr>
                                        <p:cTn id="95" dur="500"/>
                                        <p:tgtEl>
                                          <p:spTgt spid="108"/>
                                        </p:tgtEl>
                                      </p:cBhvr>
                                    </p:animEffect>
                                    <p:anim calcmode="lin" valueType="num">
                                      <p:cBhvr>
                                        <p:cTn id="96" dur="500" fill="hold"/>
                                        <p:tgtEl>
                                          <p:spTgt spid="108"/>
                                        </p:tgtEl>
                                        <p:attrNameLst>
                                          <p:attrName>ppt_x</p:attrName>
                                        </p:attrNameLst>
                                      </p:cBhvr>
                                      <p:tavLst>
                                        <p:tav tm="0">
                                          <p:val>
                                            <p:strVal val="#ppt_x"/>
                                          </p:val>
                                        </p:tav>
                                        <p:tav tm="100000">
                                          <p:val>
                                            <p:strVal val="#ppt_x"/>
                                          </p:val>
                                        </p:tav>
                                      </p:tavLst>
                                    </p:anim>
                                    <p:anim calcmode="lin" valueType="num">
                                      <p:cBhvr>
                                        <p:cTn id="97" dur="500" fill="hold"/>
                                        <p:tgtEl>
                                          <p:spTgt spid="108"/>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113"/>
                                        </p:tgtEl>
                                        <p:attrNameLst>
                                          <p:attrName>style.visibility</p:attrName>
                                        </p:attrNameLst>
                                      </p:cBhvr>
                                      <p:to>
                                        <p:strVal val="visible"/>
                                      </p:to>
                                    </p:set>
                                    <p:animEffect transition="in" filter="fade">
                                      <p:cBhvr>
                                        <p:cTn id="100" dur="500"/>
                                        <p:tgtEl>
                                          <p:spTgt spid="113"/>
                                        </p:tgtEl>
                                      </p:cBhvr>
                                    </p:animEffect>
                                    <p:anim calcmode="lin" valueType="num">
                                      <p:cBhvr>
                                        <p:cTn id="101" dur="500" fill="hold"/>
                                        <p:tgtEl>
                                          <p:spTgt spid="113"/>
                                        </p:tgtEl>
                                        <p:attrNameLst>
                                          <p:attrName>ppt_x</p:attrName>
                                        </p:attrNameLst>
                                      </p:cBhvr>
                                      <p:tavLst>
                                        <p:tav tm="0">
                                          <p:val>
                                            <p:strVal val="#ppt_x"/>
                                          </p:val>
                                        </p:tav>
                                        <p:tav tm="100000">
                                          <p:val>
                                            <p:strVal val="#ppt_x"/>
                                          </p:val>
                                        </p:tav>
                                      </p:tavLst>
                                    </p:anim>
                                    <p:anim calcmode="lin" valueType="num">
                                      <p:cBhvr>
                                        <p:cTn id="102" dur="500" fill="hold"/>
                                        <p:tgtEl>
                                          <p:spTgt spid="113"/>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118"/>
                                        </p:tgtEl>
                                        <p:attrNameLst>
                                          <p:attrName>style.visibility</p:attrName>
                                        </p:attrNameLst>
                                      </p:cBhvr>
                                      <p:to>
                                        <p:strVal val="visible"/>
                                      </p:to>
                                    </p:set>
                                    <p:animEffect transition="in" filter="fade">
                                      <p:cBhvr>
                                        <p:cTn id="105" dur="500"/>
                                        <p:tgtEl>
                                          <p:spTgt spid="118"/>
                                        </p:tgtEl>
                                      </p:cBhvr>
                                    </p:animEffect>
                                    <p:anim calcmode="lin" valueType="num">
                                      <p:cBhvr>
                                        <p:cTn id="106" dur="500" fill="hold"/>
                                        <p:tgtEl>
                                          <p:spTgt spid="118"/>
                                        </p:tgtEl>
                                        <p:attrNameLst>
                                          <p:attrName>ppt_x</p:attrName>
                                        </p:attrNameLst>
                                      </p:cBhvr>
                                      <p:tavLst>
                                        <p:tav tm="0">
                                          <p:val>
                                            <p:strVal val="#ppt_x"/>
                                          </p:val>
                                        </p:tav>
                                        <p:tav tm="100000">
                                          <p:val>
                                            <p:strVal val="#ppt_x"/>
                                          </p:val>
                                        </p:tav>
                                      </p:tavLst>
                                    </p:anim>
                                    <p:anim calcmode="lin" valueType="num">
                                      <p:cBhvr>
                                        <p:cTn id="107" dur="500" fill="hold"/>
                                        <p:tgtEl>
                                          <p:spTgt spid="118"/>
                                        </p:tgtEl>
                                        <p:attrNameLst>
                                          <p:attrName>ppt_y</p:attrName>
                                        </p:attrNameLst>
                                      </p:cBhvr>
                                      <p:tavLst>
                                        <p:tav tm="0">
                                          <p:val>
                                            <p:strVal val="#ppt_y+.1"/>
                                          </p:val>
                                        </p:tav>
                                        <p:tav tm="100000">
                                          <p:val>
                                            <p:strVal val="#ppt_y"/>
                                          </p:val>
                                        </p:tav>
                                      </p:tavLst>
                                    </p:anim>
                                  </p:childTnLst>
                                </p:cTn>
                              </p:par>
                              <p:par>
                                <p:cTn id="108" presetID="42" presetClass="entr" presetSubtype="0" fill="hold" nodeType="withEffect">
                                  <p:stCondLst>
                                    <p:cond delay="0"/>
                                  </p:stCondLst>
                                  <p:childTnLst>
                                    <p:set>
                                      <p:cBhvr>
                                        <p:cTn id="109" dur="1" fill="hold">
                                          <p:stCondLst>
                                            <p:cond delay="0"/>
                                          </p:stCondLst>
                                        </p:cTn>
                                        <p:tgtEl>
                                          <p:spTgt spid="123"/>
                                        </p:tgtEl>
                                        <p:attrNameLst>
                                          <p:attrName>style.visibility</p:attrName>
                                        </p:attrNameLst>
                                      </p:cBhvr>
                                      <p:to>
                                        <p:strVal val="visible"/>
                                      </p:to>
                                    </p:set>
                                    <p:animEffect transition="in" filter="fade">
                                      <p:cBhvr>
                                        <p:cTn id="110" dur="500"/>
                                        <p:tgtEl>
                                          <p:spTgt spid="123"/>
                                        </p:tgtEl>
                                      </p:cBhvr>
                                    </p:animEffect>
                                    <p:anim calcmode="lin" valueType="num">
                                      <p:cBhvr>
                                        <p:cTn id="111" dur="500" fill="hold"/>
                                        <p:tgtEl>
                                          <p:spTgt spid="123"/>
                                        </p:tgtEl>
                                        <p:attrNameLst>
                                          <p:attrName>ppt_x</p:attrName>
                                        </p:attrNameLst>
                                      </p:cBhvr>
                                      <p:tavLst>
                                        <p:tav tm="0">
                                          <p:val>
                                            <p:strVal val="#ppt_x"/>
                                          </p:val>
                                        </p:tav>
                                        <p:tav tm="100000">
                                          <p:val>
                                            <p:strVal val="#ppt_x"/>
                                          </p:val>
                                        </p:tav>
                                      </p:tavLst>
                                    </p:anim>
                                    <p:anim calcmode="lin" valueType="num">
                                      <p:cBhvr>
                                        <p:cTn id="112" dur="500" fill="hold"/>
                                        <p:tgtEl>
                                          <p:spTgt spid="123"/>
                                        </p:tgtEl>
                                        <p:attrNameLst>
                                          <p:attrName>ppt_y</p:attrName>
                                        </p:attrNameLst>
                                      </p:cBhvr>
                                      <p:tavLst>
                                        <p:tav tm="0">
                                          <p:val>
                                            <p:strVal val="#ppt_y+.1"/>
                                          </p:val>
                                        </p:tav>
                                        <p:tav tm="100000">
                                          <p:val>
                                            <p:strVal val="#ppt_y"/>
                                          </p:val>
                                        </p:tav>
                                      </p:tavLst>
                                    </p:anim>
                                  </p:childTnLst>
                                </p:cTn>
                              </p:par>
                              <p:par>
                                <p:cTn id="113" presetID="42" presetClass="entr" presetSubtype="0" fill="hold" nodeType="withEffect">
                                  <p:stCondLst>
                                    <p:cond delay="0"/>
                                  </p:stCondLst>
                                  <p:childTnLst>
                                    <p:set>
                                      <p:cBhvr>
                                        <p:cTn id="114" dur="1" fill="hold">
                                          <p:stCondLst>
                                            <p:cond delay="0"/>
                                          </p:stCondLst>
                                        </p:cTn>
                                        <p:tgtEl>
                                          <p:spTgt spid="128"/>
                                        </p:tgtEl>
                                        <p:attrNameLst>
                                          <p:attrName>style.visibility</p:attrName>
                                        </p:attrNameLst>
                                      </p:cBhvr>
                                      <p:to>
                                        <p:strVal val="visible"/>
                                      </p:to>
                                    </p:set>
                                    <p:animEffect transition="in" filter="fade">
                                      <p:cBhvr>
                                        <p:cTn id="115" dur="500"/>
                                        <p:tgtEl>
                                          <p:spTgt spid="128"/>
                                        </p:tgtEl>
                                      </p:cBhvr>
                                    </p:animEffect>
                                    <p:anim calcmode="lin" valueType="num">
                                      <p:cBhvr>
                                        <p:cTn id="116" dur="500" fill="hold"/>
                                        <p:tgtEl>
                                          <p:spTgt spid="128"/>
                                        </p:tgtEl>
                                        <p:attrNameLst>
                                          <p:attrName>ppt_x</p:attrName>
                                        </p:attrNameLst>
                                      </p:cBhvr>
                                      <p:tavLst>
                                        <p:tav tm="0">
                                          <p:val>
                                            <p:strVal val="#ppt_x"/>
                                          </p:val>
                                        </p:tav>
                                        <p:tav tm="100000">
                                          <p:val>
                                            <p:strVal val="#ppt_x"/>
                                          </p:val>
                                        </p:tav>
                                      </p:tavLst>
                                    </p:anim>
                                    <p:anim calcmode="lin" valueType="num">
                                      <p:cBhvr>
                                        <p:cTn id="117" dur="500" fill="hold"/>
                                        <p:tgtEl>
                                          <p:spTgt spid="128"/>
                                        </p:tgtEl>
                                        <p:attrNameLst>
                                          <p:attrName>ppt_y</p:attrName>
                                        </p:attrNameLst>
                                      </p:cBhvr>
                                      <p:tavLst>
                                        <p:tav tm="0">
                                          <p:val>
                                            <p:strVal val="#ppt_y+.1"/>
                                          </p:val>
                                        </p:tav>
                                        <p:tav tm="100000">
                                          <p:val>
                                            <p:strVal val="#ppt_y"/>
                                          </p:val>
                                        </p:tav>
                                      </p:tavLst>
                                    </p:anim>
                                  </p:childTnLst>
                                </p:cTn>
                              </p:par>
                              <p:par>
                                <p:cTn id="118" presetID="42" presetClass="entr" presetSubtype="0" fill="hold" nodeType="withEffect">
                                  <p:stCondLst>
                                    <p:cond delay="0"/>
                                  </p:stCondLst>
                                  <p:childTnLst>
                                    <p:set>
                                      <p:cBhvr>
                                        <p:cTn id="119" dur="1" fill="hold">
                                          <p:stCondLst>
                                            <p:cond delay="0"/>
                                          </p:stCondLst>
                                        </p:cTn>
                                        <p:tgtEl>
                                          <p:spTgt spid="133"/>
                                        </p:tgtEl>
                                        <p:attrNameLst>
                                          <p:attrName>style.visibility</p:attrName>
                                        </p:attrNameLst>
                                      </p:cBhvr>
                                      <p:to>
                                        <p:strVal val="visible"/>
                                      </p:to>
                                    </p:set>
                                    <p:animEffect transition="in" filter="fade">
                                      <p:cBhvr>
                                        <p:cTn id="120" dur="500"/>
                                        <p:tgtEl>
                                          <p:spTgt spid="133"/>
                                        </p:tgtEl>
                                      </p:cBhvr>
                                    </p:animEffect>
                                    <p:anim calcmode="lin" valueType="num">
                                      <p:cBhvr>
                                        <p:cTn id="121" dur="500" fill="hold"/>
                                        <p:tgtEl>
                                          <p:spTgt spid="133"/>
                                        </p:tgtEl>
                                        <p:attrNameLst>
                                          <p:attrName>ppt_x</p:attrName>
                                        </p:attrNameLst>
                                      </p:cBhvr>
                                      <p:tavLst>
                                        <p:tav tm="0">
                                          <p:val>
                                            <p:strVal val="#ppt_x"/>
                                          </p:val>
                                        </p:tav>
                                        <p:tav tm="100000">
                                          <p:val>
                                            <p:strVal val="#ppt_x"/>
                                          </p:val>
                                        </p:tav>
                                      </p:tavLst>
                                    </p:anim>
                                    <p:anim calcmode="lin" valueType="num">
                                      <p:cBhvr>
                                        <p:cTn id="122" dur="500" fill="hold"/>
                                        <p:tgtEl>
                                          <p:spTgt spid="133"/>
                                        </p:tgtEl>
                                        <p:attrNameLst>
                                          <p:attrName>ppt_y</p:attrName>
                                        </p:attrNameLst>
                                      </p:cBhvr>
                                      <p:tavLst>
                                        <p:tav tm="0">
                                          <p:val>
                                            <p:strVal val="#ppt_y+.1"/>
                                          </p:val>
                                        </p:tav>
                                        <p:tav tm="100000">
                                          <p:val>
                                            <p:strVal val="#ppt_y"/>
                                          </p:val>
                                        </p:tav>
                                      </p:tavLst>
                                    </p:anim>
                                  </p:childTnLst>
                                </p:cTn>
                              </p:par>
                              <p:par>
                                <p:cTn id="123" presetID="42" presetClass="entr" presetSubtype="0" fill="hold" nodeType="withEffect">
                                  <p:stCondLst>
                                    <p:cond delay="0"/>
                                  </p:stCondLst>
                                  <p:childTnLst>
                                    <p:set>
                                      <p:cBhvr>
                                        <p:cTn id="124" dur="1" fill="hold">
                                          <p:stCondLst>
                                            <p:cond delay="0"/>
                                          </p:stCondLst>
                                        </p:cTn>
                                        <p:tgtEl>
                                          <p:spTgt spid="138"/>
                                        </p:tgtEl>
                                        <p:attrNameLst>
                                          <p:attrName>style.visibility</p:attrName>
                                        </p:attrNameLst>
                                      </p:cBhvr>
                                      <p:to>
                                        <p:strVal val="visible"/>
                                      </p:to>
                                    </p:set>
                                    <p:animEffect transition="in" filter="fade">
                                      <p:cBhvr>
                                        <p:cTn id="125" dur="500"/>
                                        <p:tgtEl>
                                          <p:spTgt spid="138"/>
                                        </p:tgtEl>
                                      </p:cBhvr>
                                    </p:animEffect>
                                    <p:anim calcmode="lin" valueType="num">
                                      <p:cBhvr>
                                        <p:cTn id="126" dur="500" fill="hold"/>
                                        <p:tgtEl>
                                          <p:spTgt spid="138"/>
                                        </p:tgtEl>
                                        <p:attrNameLst>
                                          <p:attrName>ppt_x</p:attrName>
                                        </p:attrNameLst>
                                      </p:cBhvr>
                                      <p:tavLst>
                                        <p:tav tm="0">
                                          <p:val>
                                            <p:strVal val="#ppt_x"/>
                                          </p:val>
                                        </p:tav>
                                        <p:tav tm="100000">
                                          <p:val>
                                            <p:strVal val="#ppt_x"/>
                                          </p:val>
                                        </p:tav>
                                      </p:tavLst>
                                    </p:anim>
                                    <p:anim calcmode="lin" valueType="num">
                                      <p:cBhvr>
                                        <p:cTn id="127" dur="500" fill="hold"/>
                                        <p:tgtEl>
                                          <p:spTgt spid="138"/>
                                        </p:tgtEl>
                                        <p:attrNameLst>
                                          <p:attrName>ppt_y</p:attrName>
                                        </p:attrNameLst>
                                      </p:cBhvr>
                                      <p:tavLst>
                                        <p:tav tm="0">
                                          <p:val>
                                            <p:strVal val="#ppt_y+.1"/>
                                          </p:val>
                                        </p:tav>
                                        <p:tav tm="100000">
                                          <p:val>
                                            <p:strVal val="#ppt_y"/>
                                          </p:val>
                                        </p:tav>
                                      </p:tavLst>
                                    </p:anim>
                                  </p:childTnLst>
                                </p:cTn>
                              </p:par>
                              <p:par>
                                <p:cTn id="128" presetID="42" presetClass="entr" presetSubtype="0" fill="hold" nodeType="withEffect">
                                  <p:stCondLst>
                                    <p:cond delay="0"/>
                                  </p:stCondLst>
                                  <p:childTnLst>
                                    <p:set>
                                      <p:cBhvr>
                                        <p:cTn id="129" dur="1" fill="hold">
                                          <p:stCondLst>
                                            <p:cond delay="0"/>
                                          </p:stCondLst>
                                        </p:cTn>
                                        <p:tgtEl>
                                          <p:spTgt spid="143"/>
                                        </p:tgtEl>
                                        <p:attrNameLst>
                                          <p:attrName>style.visibility</p:attrName>
                                        </p:attrNameLst>
                                      </p:cBhvr>
                                      <p:to>
                                        <p:strVal val="visible"/>
                                      </p:to>
                                    </p:set>
                                    <p:animEffect transition="in" filter="fade">
                                      <p:cBhvr>
                                        <p:cTn id="130" dur="500"/>
                                        <p:tgtEl>
                                          <p:spTgt spid="143"/>
                                        </p:tgtEl>
                                      </p:cBhvr>
                                    </p:animEffect>
                                    <p:anim calcmode="lin" valueType="num">
                                      <p:cBhvr>
                                        <p:cTn id="131" dur="500" fill="hold"/>
                                        <p:tgtEl>
                                          <p:spTgt spid="143"/>
                                        </p:tgtEl>
                                        <p:attrNameLst>
                                          <p:attrName>ppt_x</p:attrName>
                                        </p:attrNameLst>
                                      </p:cBhvr>
                                      <p:tavLst>
                                        <p:tav tm="0">
                                          <p:val>
                                            <p:strVal val="#ppt_x"/>
                                          </p:val>
                                        </p:tav>
                                        <p:tav tm="100000">
                                          <p:val>
                                            <p:strVal val="#ppt_x"/>
                                          </p:val>
                                        </p:tav>
                                      </p:tavLst>
                                    </p:anim>
                                    <p:anim calcmode="lin" valueType="num">
                                      <p:cBhvr>
                                        <p:cTn id="132" dur="500" fill="hold"/>
                                        <p:tgtEl>
                                          <p:spTgt spid="143"/>
                                        </p:tgtEl>
                                        <p:attrNameLst>
                                          <p:attrName>ppt_y</p:attrName>
                                        </p:attrNameLst>
                                      </p:cBhvr>
                                      <p:tavLst>
                                        <p:tav tm="0">
                                          <p:val>
                                            <p:strVal val="#ppt_y+.1"/>
                                          </p:val>
                                        </p:tav>
                                        <p:tav tm="100000">
                                          <p:val>
                                            <p:strVal val="#ppt_y"/>
                                          </p:val>
                                        </p:tav>
                                      </p:tavLst>
                                    </p:anim>
                                  </p:childTnLst>
                                </p:cTn>
                              </p:par>
                              <p:par>
                                <p:cTn id="133" presetID="42" presetClass="entr" presetSubtype="0" fill="hold" nodeType="withEffect">
                                  <p:stCondLst>
                                    <p:cond delay="0"/>
                                  </p:stCondLst>
                                  <p:childTnLst>
                                    <p:set>
                                      <p:cBhvr>
                                        <p:cTn id="134" dur="1" fill="hold">
                                          <p:stCondLst>
                                            <p:cond delay="0"/>
                                          </p:stCondLst>
                                        </p:cTn>
                                        <p:tgtEl>
                                          <p:spTgt spid="148"/>
                                        </p:tgtEl>
                                        <p:attrNameLst>
                                          <p:attrName>style.visibility</p:attrName>
                                        </p:attrNameLst>
                                      </p:cBhvr>
                                      <p:to>
                                        <p:strVal val="visible"/>
                                      </p:to>
                                    </p:set>
                                    <p:animEffect transition="in" filter="fade">
                                      <p:cBhvr>
                                        <p:cTn id="135" dur="500"/>
                                        <p:tgtEl>
                                          <p:spTgt spid="148"/>
                                        </p:tgtEl>
                                      </p:cBhvr>
                                    </p:animEffect>
                                    <p:anim calcmode="lin" valueType="num">
                                      <p:cBhvr>
                                        <p:cTn id="136" dur="500" fill="hold"/>
                                        <p:tgtEl>
                                          <p:spTgt spid="148"/>
                                        </p:tgtEl>
                                        <p:attrNameLst>
                                          <p:attrName>ppt_x</p:attrName>
                                        </p:attrNameLst>
                                      </p:cBhvr>
                                      <p:tavLst>
                                        <p:tav tm="0">
                                          <p:val>
                                            <p:strVal val="#ppt_x"/>
                                          </p:val>
                                        </p:tav>
                                        <p:tav tm="100000">
                                          <p:val>
                                            <p:strVal val="#ppt_x"/>
                                          </p:val>
                                        </p:tav>
                                      </p:tavLst>
                                    </p:anim>
                                    <p:anim calcmode="lin" valueType="num">
                                      <p:cBhvr>
                                        <p:cTn id="137" dur="500" fill="hold"/>
                                        <p:tgtEl>
                                          <p:spTgt spid="148"/>
                                        </p:tgtEl>
                                        <p:attrNameLst>
                                          <p:attrName>ppt_y</p:attrName>
                                        </p:attrNameLst>
                                      </p:cBhvr>
                                      <p:tavLst>
                                        <p:tav tm="0">
                                          <p:val>
                                            <p:strVal val="#ppt_y+.1"/>
                                          </p:val>
                                        </p:tav>
                                        <p:tav tm="100000">
                                          <p:val>
                                            <p:strVal val="#ppt_y"/>
                                          </p:val>
                                        </p:tav>
                                      </p:tavLst>
                                    </p:anim>
                                  </p:childTnLst>
                                </p:cTn>
                              </p:par>
                              <p:par>
                                <p:cTn id="138" presetID="42" presetClass="entr" presetSubtype="0" fill="hold" nodeType="withEffect">
                                  <p:stCondLst>
                                    <p:cond delay="0"/>
                                  </p:stCondLst>
                                  <p:childTnLst>
                                    <p:set>
                                      <p:cBhvr>
                                        <p:cTn id="139" dur="1" fill="hold">
                                          <p:stCondLst>
                                            <p:cond delay="0"/>
                                          </p:stCondLst>
                                        </p:cTn>
                                        <p:tgtEl>
                                          <p:spTgt spid="153"/>
                                        </p:tgtEl>
                                        <p:attrNameLst>
                                          <p:attrName>style.visibility</p:attrName>
                                        </p:attrNameLst>
                                      </p:cBhvr>
                                      <p:to>
                                        <p:strVal val="visible"/>
                                      </p:to>
                                    </p:set>
                                    <p:animEffect transition="in" filter="fade">
                                      <p:cBhvr>
                                        <p:cTn id="140" dur="500"/>
                                        <p:tgtEl>
                                          <p:spTgt spid="153"/>
                                        </p:tgtEl>
                                      </p:cBhvr>
                                    </p:animEffect>
                                    <p:anim calcmode="lin" valueType="num">
                                      <p:cBhvr>
                                        <p:cTn id="141" dur="500" fill="hold"/>
                                        <p:tgtEl>
                                          <p:spTgt spid="153"/>
                                        </p:tgtEl>
                                        <p:attrNameLst>
                                          <p:attrName>ppt_x</p:attrName>
                                        </p:attrNameLst>
                                      </p:cBhvr>
                                      <p:tavLst>
                                        <p:tav tm="0">
                                          <p:val>
                                            <p:strVal val="#ppt_x"/>
                                          </p:val>
                                        </p:tav>
                                        <p:tav tm="100000">
                                          <p:val>
                                            <p:strVal val="#ppt_x"/>
                                          </p:val>
                                        </p:tav>
                                      </p:tavLst>
                                    </p:anim>
                                    <p:anim calcmode="lin" valueType="num">
                                      <p:cBhvr>
                                        <p:cTn id="142" dur="500" fill="hold"/>
                                        <p:tgtEl>
                                          <p:spTgt spid="1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971600" y="3723878"/>
            <a:ext cx="2879286" cy="992561"/>
          </a:xfrm>
          <a:prstGeom prst="rect">
            <a:avLst/>
          </a:prstGeom>
          <a:noFill/>
        </p:spPr>
        <p:txBody>
          <a:bodyPr wrap="square" lIns="68562" tIns="34281" rIns="68562" bIns="34281" rtlCol="0">
            <a:spAutoFit/>
          </a:bodyPr>
          <a:lstStyle/>
          <a:p>
            <a:pPr algn="r"/>
            <a:r>
              <a:rPr lang="zh-CN" altLang="en-US" sz="6000" b="1" dirty="0">
                <a:solidFill>
                  <a:schemeClr val="accent3"/>
                </a:solidFill>
                <a:latin typeface="微软雅黑" panose="020B0503020204020204" pitchFamily="34" charset="-122"/>
                <a:ea typeface="微软雅黑" panose="020B0503020204020204" pitchFamily="34" charset="-122"/>
              </a:rPr>
              <a:t>团队</a:t>
            </a:r>
            <a:endParaRPr lang="en-US" sz="6600" b="1" dirty="0">
              <a:solidFill>
                <a:schemeClr val="accent3"/>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1097543" y="3003798"/>
            <a:ext cx="2879286" cy="900228"/>
          </a:xfrm>
          <a:prstGeom prst="rect">
            <a:avLst/>
          </a:prstGeom>
          <a:noFill/>
        </p:spPr>
        <p:txBody>
          <a:bodyPr wrap="square" lIns="68562" tIns="34281" rIns="68562" bIns="34281" rtlCol="0">
            <a:spAutoFit/>
          </a:bodyPr>
          <a:lstStyle/>
          <a:p>
            <a:r>
              <a:rPr lang="zh-CN" altLang="en-US" sz="5400" b="1" dirty="0">
                <a:solidFill>
                  <a:schemeClr val="tx1">
                    <a:lumMod val="50000"/>
                    <a:lumOff val="50000"/>
                  </a:schemeClr>
                </a:solidFill>
                <a:latin typeface="微软雅黑" panose="020B0503020204020204" pitchFamily="34" charset="-122"/>
                <a:ea typeface="微软雅黑" panose="020B0503020204020204" pitchFamily="34" charset="-122"/>
              </a:rPr>
              <a:t>我们的</a:t>
            </a:r>
            <a:endParaRPr lang="en-US" sz="5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Rectangle 25"/>
          <p:cNvSpPr/>
          <p:nvPr/>
        </p:nvSpPr>
        <p:spPr>
          <a:xfrm>
            <a:off x="4107030" y="4235373"/>
            <a:ext cx="3019219" cy="346230"/>
          </a:xfrm>
          <a:prstGeom prst="rect">
            <a:avLst/>
          </a:prstGeom>
        </p:spPr>
        <p:txBody>
          <a:bodyPr wrap="square" lIns="68562" tIns="34281" rIns="68562" bIns="34281">
            <a:spAutoFit/>
          </a:bodyPr>
          <a:lstStyle/>
          <a:p>
            <a:r>
              <a:rPr lang="zh-CN" altLang="en-US" sz="900" dirty="0">
                <a:solidFill>
                  <a:schemeClr val="tx1">
                    <a:lumMod val="85000"/>
                    <a:lumOff val="15000"/>
                  </a:schemeClr>
                </a:solidFill>
                <a:latin typeface="+mn-ea"/>
              </a:rPr>
              <a:t>“此处添加详细文本描述，建议与标题相关并符合整体语言风格，语言描述尽量简洁生动</a:t>
            </a:r>
            <a:r>
              <a:rPr lang="zh-CN" altLang="en-US" sz="900" dirty="0" smtClean="0">
                <a:solidFill>
                  <a:schemeClr val="tx1">
                    <a:lumMod val="85000"/>
                    <a:lumOff val="15000"/>
                  </a:schemeClr>
                </a:solidFill>
                <a:latin typeface="+mn-ea"/>
              </a:rPr>
              <a:t>。</a:t>
            </a:r>
            <a:endParaRPr lang="zh-CN" altLang="en-US" sz="900" dirty="0">
              <a:solidFill>
                <a:schemeClr val="tx1">
                  <a:lumMod val="85000"/>
                  <a:lumOff val="15000"/>
                </a:schemeClr>
              </a:solidFill>
              <a:latin typeface="+mn-ea"/>
            </a:endParaRPr>
          </a:p>
        </p:txBody>
      </p:sp>
      <p:sp>
        <p:nvSpPr>
          <p:cNvPr id="37" name="Flowchart: Data 26"/>
          <p:cNvSpPr/>
          <p:nvPr/>
        </p:nvSpPr>
        <p:spPr>
          <a:xfrm>
            <a:off x="6715018" y="2233391"/>
            <a:ext cx="1372224" cy="1121395"/>
          </a:xfrm>
          <a:prstGeom prst="flowChartInputOutput">
            <a:avLst/>
          </a:prstGeom>
          <a:blipFill>
            <a:blip r:embed="rId3" cstate="print">
              <a:grayscl/>
              <a:extLst>
                <a:ext uri="{28A0092B-C50C-407E-A947-70E740481C1C}">
                  <a14:useLocalDpi xmlns:a14="http://schemas.microsoft.com/office/drawing/2010/main" xmlns=""/>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en-US">
              <a:latin typeface="+mn-ea"/>
            </a:endParaRPr>
          </a:p>
        </p:txBody>
      </p:sp>
      <p:sp>
        <p:nvSpPr>
          <p:cNvPr id="38" name="Flowchart: Data 27"/>
          <p:cNvSpPr/>
          <p:nvPr/>
        </p:nvSpPr>
        <p:spPr>
          <a:xfrm>
            <a:off x="4589219" y="1672694"/>
            <a:ext cx="1372224" cy="1121395"/>
          </a:xfrm>
          <a:prstGeom prst="flowChartInputOutput">
            <a:avLst/>
          </a:prstGeom>
          <a:blipFill>
            <a:blip r:embed="rId4" cstate="print">
              <a:grayscl/>
              <a:extLst>
                <a:ext uri="{28A0092B-C50C-407E-A947-70E740481C1C}">
                  <a14:useLocalDpi xmlns:a14="http://schemas.microsoft.com/office/drawing/2010/main" xmlns=""/>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en-US">
              <a:latin typeface="+mn-ea"/>
            </a:endParaRPr>
          </a:p>
        </p:txBody>
      </p:sp>
      <p:sp>
        <p:nvSpPr>
          <p:cNvPr id="41" name="Flowchart: Data 29"/>
          <p:cNvSpPr/>
          <p:nvPr/>
        </p:nvSpPr>
        <p:spPr>
          <a:xfrm>
            <a:off x="4871119" y="527975"/>
            <a:ext cx="1372224" cy="1121395"/>
          </a:xfrm>
          <a:prstGeom prst="flowChartInputOutput">
            <a:avLst/>
          </a:prstGeom>
          <a:blipFill>
            <a:blip r:embed="rId5" cstate="print">
              <a:grayscl/>
              <a:extLst>
                <a:ext uri="{28A0092B-C50C-407E-A947-70E740481C1C}">
                  <a14:useLocalDpi xmlns:a14="http://schemas.microsoft.com/office/drawing/2010/main" xmlns=""/>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en-US">
              <a:latin typeface="+mn-ea"/>
            </a:endParaRPr>
          </a:p>
        </p:txBody>
      </p:sp>
      <p:sp>
        <p:nvSpPr>
          <p:cNvPr id="45" name="Flowchart: Data 30"/>
          <p:cNvSpPr/>
          <p:nvPr/>
        </p:nvSpPr>
        <p:spPr>
          <a:xfrm>
            <a:off x="4317418" y="2827383"/>
            <a:ext cx="1372224" cy="1121395"/>
          </a:xfrm>
          <a:prstGeom prst="flowChartInputOutput">
            <a:avLst/>
          </a:prstGeom>
          <a:blipFill>
            <a:blip r:embed="rId6" cstate="print">
              <a:grayscl/>
              <a:extLst>
                <a:ext uri="{28A0092B-C50C-407E-A947-70E740481C1C}">
                  <a14:useLocalDpi xmlns:a14="http://schemas.microsoft.com/office/drawing/2010/main" xmlns=""/>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en-US">
              <a:latin typeface="+mn-ea"/>
            </a:endParaRPr>
          </a:p>
        </p:txBody>
      </p:sp>
      <p:sp>
        <p:nvSpPr>
          <p:cNvPr id="46" name="Flowchart: Data 31"/>
          <p:cNvSpPr/>
          <p:nvPr/>
        </p:nvSpPr>
        <p:spPr>
          <a:xfrm>
            <a:off x="5996896" y="527975"/>
            <a:ext cx="1372224" cy="1121395"/>
          </a:xfrm>
          <a:prstGeom prst="flowChartInputOutput">
            <a:avLst/>
          </a:prstGeom>
          <a:blipFill>
            <a:blip r:embed="rId7" cstate="print">
              <a:grayscl/>
              <a:extLst>
                <a:ext uri="{28A0092B-C50C-407E-A947-70E740481C1C}">
                  <a14:useLocalDpi xmlns:a14="http://schemas.microsoft.com/office/drawing/2010/main" xmlns=""/>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en-US">
              <a:latin typeface="+mn-ea"/>
            </a:endParaRPr>
          </a:p>
        </p:txBody>
      </p:sp>
      <p:sp>
        <p:nvSpPr>
          <p:cNvPr id="47" name="Flowchart: Data 32"/>
          <p:cNvSpPr/>
          <p:nvPr/>
        </p:nvSpPr>
        <p:spPr>
          <a:xfrm>
            <a:off x="5723050" y="1672694"/>
            <a:ext cx="1372224" cy="1121395"/>
          </a:xfrm>
          <a:prstGeom prst="flowChartInputOutput">
            <a:avLst/>
          </a:prstGeom>
          <a:blipFill>
            <a:blip r:embed="rId8" cstate="print">
              <a:grayscl/>
              <a:extLst>
                <a:ext uri="{28A0092B-C50C-407E-A947-70E740481C1C}">
                  <a14:useLocalDpi xmlns:a14="http://schemas.microsoft.com/office/drawing/2010/main" xmlns=""/>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en-US">
              <a:latin typeface="+mn-ea"/>
            </a:endParaRPr>
          </a:p>
        </p:txBody>
      </p:sp>
      <p:sp>
        <p:nvSpPr>
          <p:cNvPr id="48" name="Flowchart: Data 33"/>
          <p:cNvSpPr/>
          <p:nvPr/>
        </p:nvSpPr>
        <p:spPr>
          <a:xfrm>
            <a:off x="3455389" y="1672694"/>
            <a:ext cx="1372224" cy="1121395"/>
          </a:xfrm>
          <a:prstGeom prst="flowChartInputOutput">
            <a:avLst/>
          </a:prstGeom>
          <a:blipFill>
            <a:blip r:embed="rId9" cstate="print">
              <a:grayscl/>
              <a:extLst>
                <a:ext uri="{28A0092B-C50C-407E-A947-70E740481C1C}">
                  <a14:useLocalDpi xmlns:a14="http://schemas.microsoft.com/office/drawing/2010/main" xmlns=""/>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en-US">
              <a:latin typeface="+mn-ea"/>
            </a:endParaRPr>
          </a:p>
        </p:txBody>
      </p:sp>
      <p:sp>
        <p:nvSpPr>
          <p:cNvPr id="49" name="Flowchart: Data 34"/>
          <p:cNvSpPr/>
          <p:nvPr/>
        </p:nvSpPr>
        <p:spPr>
          <a:xfrm>
            <a:off x="1207840" y="775551"/>
            <a:ext cx="2704488" cy="2210133"/>
          </a:xfrm>
          <a:prstGeom prst="flowChartInputOutput">
            <a:avLst/>
          </a:prstGeom>
          <a:blipFill>
            <a:blip r:embed="rId10" cstate="print">
              <a:grayscl/>
              <a:extLst>
                <a:ext uri="{28A0092B-C50C-407E-A947-70E740481C1C}">
                  <a14:useLocalDpi xmlns:a14="http://schemas.microsoft.com/office/drawing/2010/main" xmln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en-US">
              <a:latin typeface="+mn-ea"/>
            </a:endParaRPr>
          </a:p>
        </p:txBody>
      </p:sp>
    </p:spTree>
    <p:extLst>
      <p:ext uri="{BB962C8B-B14F-4D97-AF65-F5344CB8AC3E}">
        <p14:creationId xmlns:p14="http://schemas.microsoft.com/office/powerpoint/2010/main" xmlns="" val="2383196536"/>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750" fill="hold"/>
                                        <p:tgtEl>
                                          <p:spTgt spid="49"/>
                                        </p:tgtEl>
                                        <p:attrNameLst>
                                          <p:attrName>ppt_x</p:attrName>
                                        </p:attrNameLst>
                                      </p:cBhvr>
                                      <p:tavLst>
                                        <p:tav tm="0">
                                          <p:val>
                                            <p:strVal val="#ppt_x"/>
                                          </p:val>
                                        </p:tav>
                                        <p:tav tm="100000">
                                          <p:val>
                                            <p:strVal val="#ppt_x"/>
                                          </p:val>
                                        </p:tav>
                                      </p:tavLst>
                                    </p:anim>
                                    <p:anim calcmode="lin" valueType="num">
                                      <p:cBhvr additive="base">
                                        <p:cTn id="8" dur="750" fill="hold"/>
                                        <p:tgtEl>
                                          <p:spTgt spid="49"/>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750" fill="hold"/>
                                        <p:tgtEl>
                                          <p:spTgt spid="48"/>
                                        </p:tgtEl>
                                        <p:attrNameLst>
                                          <p:attrName>ppt_x</p:attrName>
                                        </p:attrNameLst>
                                      </p:cBhvr>
                                      <p:tavLst>
                                        <p:tav tm="0">
                                          <p:val>
                                            <p:strVal val="#ppt_x"/>
                                          </p:val>
                                        </p:tav>
                                        <p:tav tm="100000">
                                          <p:val>
                                            <p:strVal val="#ppt_x"/>
                                          </p:val>
                                        </p:tav>
                                      </p:tavLst>
                                    </p:anim>
                                    <p:anim calcmode="lin" valueType="num">
                                      <p:cBhvr additive="base">
                                        <p:cTn id="12" dur="750" fill="hold"/>
                                        <p:tgtEl>
                                          <p:spTgt spid="48"/>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50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750" fill="hold"/>
                                        <p:tgtEl>
                                          <p:spTgt spid="41"/>
                                        </p:tgtEl>
                                        <p:attrNameLst>
                                          <p:attrName>ppt_x</p:attrName>
                                        </p:attrNameLst>
                                      </p:cBhvr>
                                      <p:tavLst>
                                        <p:tav tm="0">
                                          <p:val>
                                            <p:strVal val="#ppt_x"/>
                                          </p:val>
                                        </p:tav>
                                        <p:tav tm="100000">
                                          <p:val>
                                            <p:strVal val="#ppt_x"/>
                                          </p:val>
                                        </p:tav>
                                      </p:tavLst>
                                    </p:anim>
                                    <p:anim calcmode="lin" valueType="num">
                                      <p:cBhvr additive="base">
                                        <p:cTn id="16" dur="750" fill="hold"/>
                                        <p:tgtEl>
                                          <p:spTgt spid="41"/>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75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750" fill="hold"/>
                                        <p:tgtEl>
                                          <p:spTgt spid="46"/>
                                        </p:tgtEl>
                                        <p:attrNameLst>
                                          <p:attrName>ppt_x</p:attrName>
                                        </p:attrNameLst>
                                      </p:cBhvr>
                                      <p:tavLst>
                                        <p:tav tm="0">
                                          <p:val>
                                            <p:strVal val="#ppt_x"/>
                                          </p:val>
                                        </p:tav>
                                        <p:tav tm="100000">
                                          <p:val>
                                            <p:strVal val="#ppt_x"/>
                                          </p:val>
                                        </p:tav>
                                      </p:tavLst>
                                    </p:anim>
                                    <p:anim calcmode="lin" valueType="num">
                                      <p:cBhvr additive="base">
                                        <p:cTn id="20" dur="750" fill="hold"/>
                                        <p:tgtEl>
                                          <p:spTgt spid="46"/>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125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750" fill="hold"/>
                                        <p:tgtEl>
                                          <p:spTgt spid="37"/>
                                        </p:tgtEl>
                                        <p:attrNameLst>
                                          <p:attrName>ppt_x</p:attrName>
                                        </p:attrNameLst>
                                      </p:cBhvr>
                                      <p:tavLst>
                                        <p:tav tm="0">
                                          <p:val>
                                            <p:strVal val="#ppt_x"/>
                                          </p:val>
                                        </p:tav>
                                        <p:tav tm="100000">
                                          <p:val>
                                            <p:strVal val="#ppt_x"/>
                                          </p:val>
                                        </p:tav>
                                      </p:tavLst>
                                    </p:anim>
                                    <p:anim calcmode="lin" valueType="num">
                                      <p:cBhvr additive="base">
                                        <p:cTn id="24" dur="750" fill="hold"/>
                                        <p:tgtEl>
                                          <p:spTgt spid="37"/>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1500"/>
                                  </p:stCondLst>
                                  <p:childTnLst>
                                    <p:set>
                                      <p:cBhvr>
                                        <p:cTn id="26" dur="1" fill="hold">
                                          <p:stCondLst>
                                            <p:cond delay="0"/>
                                          </p:stCondLst>
                                        </p:cTn>
                                        <p:tgtEl>
                                          <p:spTgt spid="47"/>
                                        </p:tgtEl>
                                        <p:attrNameLst>
                                          <p:attrName>style.visibility</p:attrName>
                                        </p:attrNameLst>
                                      </p:cBhvr>
                                      <p:to>
                                        <p:strVal val="visible"/>
                                      </p:to>
                                    </p:set>
                                    <p:anim calcmode="lin" valueType="num">
                                      <p:cBhvr additive="base">
                                        <p:cTn id="27" dur="750" fill="hold"/>
                                        <p:tgtEl>
                                          <p:spTgt spid="47"/>
                                        </p:tgtEl>
                                        <p:attrNameLst>
                                          <p:attrName>ppt_x</p:attrName>
                                        </p:attrNameLst>
                                      </p:cBhvr>
                                      <p:tavLst>
                                        <p:tav tm="0">
                                          <p:val>
                                            <p:strVal val="#ppt_x"/>
                                          </p:val>
                                        </p:tav>
                                        <p:tav tm="100000">
                                          <p:val>
                                            <p:strVal val="#ppt_x"/>
                                          </p:val>
                                        </p:tav>
                                      </p:tavLst>
                                    </p:anim>
                                    <p:anim calcmode="lin" valueType="num">
                                      <p:cBhvr additive="base">
                                        <p:cTn id="28" dur="750" fill="hold"/>
                                        <p:tgtEl>
                                          <p:spTgt spid="47"/>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1750"/>
                                  </p:stCondLst>
                                  <p:childTnLst>
                                    <p:set>
                                      <p:cBhvr>
                                        <p:cTn id="30" dur="1" fill="hold">
                                          <p:stCondLst>
                                            <p:cond delay="0"/>
                                          </p:stCondLst>
                                        </p:cTn>
                                        <p:tgtEl>
                                          <p:spTgt spid="38"/>
                                        </p:tgtEl>
                                        <p:attrNameLst>
                                          <p:attrName>style.visibility</p:attrName>
                                        </p:attrNameLst>
                                      </p:cBhvr>
                                      <p:to>
                                        <p:strVal val="visible"/>
                                      </p:to>
                                    </p:set>
                                    <p:anim calcmode="lin" valueType="num">
                                      <p:cBhvr additive="base">
                                        <p:cTn id="31" dur="750" fill="hold"/>
                                        <p:tgtEl>
                                          <p:spTgt spid="38"/>
                                        </p:tgtEl>
                                        <p:attrNameLst>
                                          <p:attrName>ppt_x</p:attrName>
                                        </p:attrNameLst>
                                      </p:cBhvr>
                                      <p:tavLst>
                                        <p:tav tm="0">
                                          <p:val>
                                            <p:strVal val="#ppt_x"/>
                                          </p:val>
                                        </p:tav>
                                        <p:tav tm="100000">
                                          <p:val>
                                            <p:strVal val="#ppt_x"/>
                                          </p:val>
                                        </p:tav>
                                      </p:tavLst>
                                    </p:anim>
                                    <p:anim calcmode="lin" valueType="num">
                                      <p:cBhvr additive="base">
                                        <p:cTn id="32" dur="750" fill="hold"/>
                                        <p:tgtEl>
                                          <p:spTgt spid="38"/>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2000"/>
                                  </p:stCondLst>
                                  <p:childTnLst>
                                    <p:set>
                                      <p:cBhvr>
                                        <p:cTn id="34" dur="1" fill="hold">
                                          <p:stCondLst>
                                            <p:cond delay="0"/>
                                          </p:stCondLst>
                                        </p:cTn>
                                        <p:tgtEl>
                                          <p:spTgt spid="45"/>
                                        </p:tgtEl>
                                        <p:attrNameLst>
                                          <p:attrName>style.visibility</p:attrName>
                                        </p:attrNameLst>
                                      </p:cBhvr>
                                      <p:to>
                                        <p:strVal val="visible"/>
                                      </p:to>
                                    </p:set>
                                    <p:anim calcmode="lin" valueType="num">
                                      <p:cBhvr additive="base">
                                        <p:cTn id="35" dur="750" fill="hold"/>
                                        <p:tgtEl>
                                          <p:spTgt spid="45"/>
                                        </p:tgtEl>
                                        <p:attrNameLst>
                                          <p:attrName>ppt_x</p:attrName>
                                        </p:attrNameLst>
                                      </p:cBhvr>
                                      <p:tavLst>
                                        <p:tav tm="0">
                                          <p:val>
                                            <p:strVal val="#ppt_x"/>
                                          </p:val>
                                        </p:tav>
                                        <p:tav tm="100000">
                                          <p:val>
                                            <p:strVal val="#ppt_x"/>
                                          </p:val>
                                        </p:tav>
                                      </p:tavLst>
                                    </p:anim>
                                    <p:anim calcmode="lin" valueType="num">
                                      <p:cBhvr additive="base">
                                        <p:cTn id="36" dur="750" fill="hold"/>
                                        <p:tgtEl>
                                          <p:spTgt spid="45"/>
                                        </p:tgtEl>
                                        <p:attrNameLst>
                                          <p:attrName>ppt_y</p:attrName>
                                        </p:attrNameLst>
                                      </p:cBhvr>
                                      <p:tavLst>
                                        <p:tav tm="0">
                                          <p:val>
                                            <p:strVal val="1+#ppt_h/2"/>
                                          </p:val>
                                        </p:tav>
                                        <p:tav tm="100000">
                                          <p:val>
                                            <p:strVal val="#ppt_y"/>
                                          </p:val>
                                        </p:tav>
                                      </p:tavLst>
                                    </p:anim>
                                  </p:childTnLst>
                                </p:cTn>
                              </p:par>
                            </p:childTnLst>
                          </p:cTn>
                        </p:par>
                        <p:par>
                          <p:cTn id="37" fill="hold">
                            <p:stCondLst>
                              <p:cond delay="2750"/>
                            </p:stCondLst>
                            <p:childTnLst>
                              <p:par>
                                <p:cTn id="38" presetID="2" presetClass="entr" presetSubtype="8" decel="100000" fill="hold" grpId="0" nodeType="afterEffect">
                                  <p:stCondLst>
                                    <p:cond delay="0"/>
                                  </p:stCondLst>
                                  <p:childTnLst>
                                    <p:set>
                                      <p:cBhvr>
                                        <p:cTn id="39" dur="1" fill="hold">
                                          <p:stCondLst>
                                            <p:cond delay="0"/>
                                          </p:stCondLst>
                                        </p:cTn>
                                        <p:tgtEl>
                                          <p:spTgt spid="35"/>
                                        </p:tgtEl>
                                        <p:attrNameLst>
                                          <p:attrName>style.visibility</p:attrName>
                                        </p:attrNameLst>
                                      </p:cBhvr>
                                      <p:to>
                                        <p:strVal val="visible"/>
                                      </p:to>
                                    </p:set>
                                    <p:anim calcmode="lin" valueType="num">
                                      <p:cBhvr additive="base">
                                        <p:cTn id="40" dur="750" fill="hold"/>
                                        <p:tgtEl>
                                          <p:spTgt spid="35"/>
                                        </p:tgtEl>
                                        <p:attrNameLst>
                                          <p:attrName>ppt_x</p:attrName>
                                        </p:attrNameLst>
                                      </p:cBhvr>
                                      <p:tavLst>
                                        <p:tav tm="0">
                                          <p:val>
                                            <p:strVal val="0-#ppt_w/2"/>
                                          </p:val>
                                        </p:tav>
                                        <p:tav tm="100000">
                                          <p:val>
                                            <p:strVal val="#ppt_x"/>
                                          </p:val>
                                        </p:tav>
                                      </p:tavLst>
                                    </p:anim>
                                    <p:anim calcmode="lin" valueType="num">
                                      <p:cBhvr additive="base">
                                        <p:cTn id="41" dur="750" fill="hold"/>
                                        <p:tgtEl>
                                          <p:spTgt spid="35"/>
                                        </p:tgtEl>
                                        <p:attrNameLst>
                                          <p:attrName>ppt_y</p:attrName>
                                        </p:attrNameLst>
                                      </p:cBhvr>
                                      <p:tavLst>
                                        <p:tav tm="0">
                                          <p:val>
                                            <p:strVal val="#ppt_y"/>
                                          </p:val>
                                        </p:tav>
                                        <p:tav tm="100000">
                                          <p:val>
                                            <p:strVal val="#ppt_y"/>
                                          </p:val>
                                        </p:tav>
                                      </p:tavLst>
                                    </p:anim>
                                  </p:childTnLst>
                                </p:cTn>
                              </p:par>
                              <p:par>
                                <p:cTn id="42" presetID="2" presetClass="entr" presetSubtype="8" decel="100000" fill="hold" grpId="0" nodeType="withEffect">
                                  <p:stCondLst>
                                    <p:cond delay="250"/>
                                  </p:stCondLst>
                                  <p:childTnLst>
                                    <p:set>
                                      <p:cBhvr>
                                        <p:cTn id="43" dur="1" fill="hold">
                                          <p:stCondLst>
                                            <p:cond delay="0"/>
                                          </p:stCondLst>
                                        </p:cTn>
                                        <p:tgtEl>
                                          <p:spTgt spid="34"/>
                                        </p:tgtEl>
                                        <p:attrNameLst>
                                          <p:attrName>style.visibility</p:attrName>
                                        </p:attrNameLst>
                                      </p:cBhvr>
                                      <p:to>
                                        <p:strVal val="visible"/>
                                      </p:to>
                                    </p:set>
                                    <p:anim calcmode="lin" valueType="num">
                                      <p:cBhvr additive="base">
                                        <p:cTn id="44" dur="750" fill="hold"/>
                                        <p:tgtEl>
                                          <p:spTgt spid="34"/>
                                        </p:tgtEl>
                                        <p:attrNameLst>
                                          <p:attrName>ppt_x</p:attrName>
                                        </p:attrNameLst>
                                      </p:cBhvr>
                                      <p:tavLst>
                                        <p:tav tm="0">
                                          <p:val>
                                            <p:strVal val="0-#ppt_w/2"/>
                                          </p:val>
                                        </p:tav>
                                        <p:tav tm="100000">
                                          <p:val>
                                            <p:strVal val="#ppt_x"/>
                                          </p:val>
                                        </p:tav>
                                      </p:tavLst>
                                    </p:anim>
                                    <p:anim calcmode="lin" valueType="num">
                                      <p:cBhvr additive="base">
                                        <p:cTn id="45" dur="750" fill="hold"/>
                                        <p:tgtEl>
                                          <p:spTgt spid="34"/>
                                        </p:tgtEl>
                                        <p:attrNameLst>
                                          <p:attrName>ppt_y</p:attrName>
                                        </p:attrNameLst>
                                      </p:cBhvr>
                                      <p:tavLst>
                                        <p:tav tm="0">
                                          <p:val>
                                            <p:strVal val="#ppt_y"/>
                                          </p:val>
                                        </p:tav>
                                        <p:tav tm="100000">
                                          <p:val>
                                            <p:strVal val="#ppt_y"/>
                                          </p:val>
                                        </p:tav>
                                      </p:tavLst>
                                    </p:anim>
                                  </p:childTnLst>
                                </p:cTn>
                              </p:par>
                              <p:par>
                                <p:cTn id="46" presetID="2" presetClass="entr" presetSubtype="4" decel="100000" fill="hold" grpId="0" nodeType="withEffect">
                                  <p:stCondLst>
                                    <p:cond delay="500"/>
                                  </p:stCondLst>
                                  <p:childTnLst>
                                    <p:set>
                                      <p:cBhvr>
                                        <p:cTn id="47" dur="1" fill="hold">
                                          <p:stCondLst>
                                            <p:cond delay="0"/>
                                          </p:stCondLst>
                                        </p:cTn>
                                        <p:tgtEl>
                                          <p:spTgt spid="36"/>
                                        </p:tgtEl>
                                        <p:attrNameLst>
                                          <p:attrName>style.visibility</p:attrName>
                                        </p:attrNameLst>
                                      </p:cBhvr>
                                      <p:to>
                                        <p:strVal val="visible"/>
                                      </p:to>
                                    </p:set>
                                    <p:anim calcmode="lin" valueType="num">
                                      <p:cBhvr additive="base">
                                        <p:cTn id="48" dur="750" fill="hold"/>
                                        <p:tgtEl>
                                          <p:spTgt spid="36"/>
                                        </p:tgtEl>
                                        <p:attrNameLst>
                                          <p:attrName>ppt_x</p:attrName>
                                        </p:attrNameLst>
                                      </p:cBhvr>
                                      <p:tavLst>
                                        <p:tav tm="0">
                                          <p:val>
                                            <p:strVal val="#ppt_x"/>
                                          </p:val>
                                        </p:tav>
                                        <p:tav tm="100000">
                                          <p:val>
                                            <p:strVal val="#ppt_x"/>
                                          </p:val>
                                        </p:tav>
                                      </p:tavLst>
                                    </p:anim>
                                    <p:anim calcmode="lin" valueType="num">
                                      <p:cBhvr additive="base">
                                        <p:cTn id="49" dur="75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animBg="1"/>
      <p:bldP spid="38" grpId="0" animBg="1"/>
      <p:bldP spid="41" grpId="0" animBg="1"/>
      <p:bldP spid="45" grpId="0" animBg="1"/>
      <p:bldP spid="46" grpId="0" animBg="1"/>
      <p:bldP spid="47" grpId="0" animBg="1"/>
      <p:bldP spid="48" grpId="0" animBg="1"/>
      <p:bldP spid="49"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9bf32b21c57e606988ab10ec694d2e32676a8b"/>
  <p:tag name="ISPRING_RESOURCE_PATHS_HASH_PRESENTER" val="fd19b8ea39616ca9b6f2f2e8252338dc418f2"/>
</p:tagLst>
</file>

<file path=ppt/tags/tag2.xml><?xml version="1.0" encoding="utf-8"?>
<p:tagLst xmlns:a="http://schemas.openxmlformats.org/drawingml/2006/main" xmlns:r="http://schemas.openxmlformats.org/officeDocument/2006/relationships" xmlns:p="http://schemas.openxmlformats.org/presentationml/2006/main">
  <p:tag name="SELECTED" val="True"/>
</p:tagLst>
</file>

<file path=ppt/theme/theme1.xml><?xml version="1.0" encoding="utf-8"?>
<a:theme xmlns:a="http://schemas.openxmlformats.org/drawingml/2006/main" name="清风素材 https://12sc.taobao.com/">
  <a:themeElements>
    <a:clrScheme name="自定义 248">
      <a:dk1>
        <a:sysClr val="windowText" lastClr="000000"/>
      </a:dk1>
      <a:lt1>
        <a:sysClr val="window" lastClr="FFFFFF"/>
      </a:lt1>
      <a:dk2>
        <a:srgbClr val="959596"/>
      </a:dk2>
      <a:lt2>
        <a:srgbClr val="D9D9D9"/>
      </a:lt2>
      <a:accent1>
        <a:srgbClr val="000000"/>
      </a:accent1>
      <a:accent2>
        <a:srgbClr val="000000"/>
      </a:accent2>
      <a:accent3>
        <a:srgbClr val="C00000"/>
      </a:accent3>
      <a:accent4>
        <a:srgbClr val="000000"/>
      </a:accent4>
      <a:accent5>
        <a:srgbClr val="C00000"/>
      </a:accent5>
      <a:accent6>
        <a:srgbClr val="FF000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itchFamily="34" charset="-122"/>
            <a:ea typeface="微软雅黑"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7808</TotalTime>
  <Words>4248</Words>
  <Application>Microsoft Office PowerPoint</Application>
  <PresentationFormat>全屏显示(16:9)</PresentationFormat>
  <Paragraphs>426</Paragraphs>
  <Slides>42</Slides>
  <Notes>12</Notes>
  <HiddenSlides>0</HiddenSlides>
  <MMClips>1</MMClips>
  <ScaleCrop>false</ScaleCrop>
  <HeadingPairs>
    <vt:vector size="4" baseType="variant">
      <vt:variant>
        <vt:lpstr>主题</vt:lpstr>
      </vt:variant>
      <vt:variant>
        <vt:i4>1</vt:i4>
      </vt:variant>
      <vt:variant>
        <vt:lpstr>幻灯片标题</vt:lpstr>
      </vt:variant>
      <vt:variant>
        <vt:i4>42</vt:i4>
      </vt:variant>
    </vt:vector>
  </HeadingPairs>
  <TitlesOfParts>
    <vt:vector size="43" baseType="lpstr">
      <vt:lpstr>清风素材 https://12sc.taobao.com/</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860</cp:revision>
  <dcterms:created xsi:type="dcterms:W3CDTF">2015-04-24T01:01:13Z</dcterms:created>
  <dcterms:modified xsi:type="dcterms:W3CDTF">2016-10-09T08:07:03Z</dcterms:modified>
  <cp:category>https://800sucai.taobao.com</cp:category>
  <cp:contentStatus>12sc.taobao.com</cp:contentStatus>
</cp:coreProperties>
</file>