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18" autoAdjust="0"/>
    <p:restoredTop sz="94660"/>
  </p:normalViewPr>
  <p:slideViewPr>
    <p:cSldViewPr>
      <p:cViewPr varScale="1">
        <p:scale>
          <a:sx n="132" d="100"/>
          <a:sy n="132" d="100"/>
        </p:scale>
        <p:origin x="-13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86484-8E38-4532-9CCE-916E9792567E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9416F4-EF82-417A-A7CA-441776EF6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946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1B869B86-129D-4194-8F36-E03579BBA8B9}" type="slidenum">
              <a:rPr lang="zh-CN" altLang="en-US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938CD-DC21-45D6-8303-0873A3D18F5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13A56-AC6F-4797-8DAA-F498FFE3DCA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478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D870B-B02A-4023-B299-D1F89BF7F9A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A6B4A-0F23-4CF8-96B6-9714626B3C1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0698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83D60-857C-4708-8F71-7DE2F5E56E7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DCE35-4CA3-499E-86AB-647F462DA5E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0611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097CB-8421-49A7-8A77-B98ADAC3FD2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1FD8F-D7F9-4B2E-84E1-9238FFAA53E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9731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03D41-5909-40AB-B281-2168E944D0E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009DB-FA63-4AE8-987D-5F1AF1BBF4A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627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CA70E-FFFD-4835-BA91-BEA21BA2ED7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A369F-8186-435F-8F2A-634F39A982C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9393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C676F-86F3-4720-A47D-993BCDC1C54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DC5AF-BC83-4248-A6CF-E5C95C669F0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2723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F67F0-FF32-4229-81BC-C312FB4A562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68A6C-BB97-42C9-B6B3-811FF793FF8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501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8A86D-0976-4051-9E17-FA68BEDB2B5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549DA-8D72-414C-82AB-9CA82CC9827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2504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3621A-BF5C-4250-ACBF-34425B19E35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2C6F8-16CA-4AF5-8F9E-F51ED1368B4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7773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35F50-9DB9-4EE0-80EB-FBFB66069FA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E3AE6-545C-49E9-981C-63CF641F0F2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6354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01B39-8381-4534-88EE-B8054669EA3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6D14E-C8B5-4E92-B772-013EC4E1BB1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6595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87E9F-E8EB-4B4F-AEA8-EE9F9CF52B6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F12B0-3945-4FEF-95F8-994B5FDAACC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4101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448F5-D574-4E28-8285-B3918A88A6A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B12FF-BAE1-4019-BB29-A114462E2F5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5875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455B1-BF84-42C6-9A7D-5A061970F68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795A1-F15D-4B3D-9240-C98BD973243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9767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9E474-5FFB-49CB-AEEF-A9CF69CBC5D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2C098-87FD-41B2-884B-B869381F59C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0838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014CC-7ED7-443A-8802-FD735213C11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851AA-B15D-481A-9E87-0C9259B6D17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1185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9B4C2-9E16-4A81-8B3C-67E092814B4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9CF93-61FA-4F28-997A-9C999904021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795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0330C-F0A0-4001-9012-8FD73C47B5B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286F7-B982-4261-BEA1-8D45A282199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328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522C3-3D91-4027-8121-5565C3F6F66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69C27-6F1A-4F66-A165-B12D258AD88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7108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47608-03C9-47ED-8AB9-81CAD3857A8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2B48B-6964-4D8B-A2AE-E1F36A8C5B1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0561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34DF6-7D02-4E2F-9B29-A9AE87D9923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52C76-9236-4F9F-9A16-B7C8C21E1B8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596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3CD44BA-EA13-45F3-AB3C-AAE96DD925D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CE9E999-EA4C-415D-B707-76125D69107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638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D2A7C87-17DB-451B-A0A5-1DAFC097D3C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2016/8/22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E184A4B-6AC0-4BDC-ACA3-F57C50D9522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5" name="图片 6" descr="成长记录线PSD素材_lanrentuku.com_副本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6" name="组合 7"/>
          <p:cNvGrpSpPr>
            <a:grpSpLocks/>
          </p:cNvGrpSpPr>
          <p:nvPr userDrawn="1"/>
        </p:nvGrpSpPr>
        <p:grpSpPr bwMode="auto">
          <a:xfrm>
            <a:off x="0" y="642938"/>
            <a:ext cx="9144000" cy="142875"/>
            <a:chOff x="0" y="857238"/>
            <a:chExt cx="9144000" cy="251438"/>
          </a:xfrm>
        </p:grpSpPr>
        <p:sp>
          <p:nvSpPr>
            <p:cNvPr id="9" name="矩形 8"/>
            <p:cNvSpPr/>
            <p:nvPr/>
          </p:nvSpPr>
          <p:spPr>
            <a:xfrm>
              <a:off x="0" y="929876"/>
              <a:ext cx="9144000" cy="178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857238"/>
              <a:ext cx="9144000" cy="72638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24000">
                  <a:schemeClr val="bg1">
                    <a:lumMod val="6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  <a:gs pos="78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2057" name="图片 10" descr="成长记录线PSD素材_lanrentuku.com_副本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57750"/>
            <a:ext cx="91440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4"/>
          <p:cNvGrpSpPr/>
          <p:nvPr userDrawn="1"/>
        </p:nvGrpSpPr>
        <p:grpSpPr>
          <a:xfrm rot="10800000">
            <a:off x="-32" y="4786328"/>
            <a:ext cx="9144000" cy="142875"/>
            <a:chOff x="0" y="857238"/>
            <a:chExt cx="9144000" cy="251438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16" name="矩形 15"/>
            <p:cNvSpPr/>
            <p:nvPr/>
          </p:nvSpPr>
          <p:spPr>
            <a:xfrm>
              <a:off x="0" y="928676"/>
              <a:ext cx="9144000" cy="180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857238"/>
              <a:ext cx="9144000" cy="72008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24000">
                  <a:schemeClr val="bg1">
                    <a:lumMod val="6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  <a:gs pos="78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8429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3.xml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3.xml"/><Relationship Id="rId11" Type="http://schemas.openxmlformats.org/officeDocument/2006/relationships/image" Target="../media/image14.png"/><Relationship Id="rId5" Type="http://schemas.openxmlformats.org/officeDocument/2006/relationships/tags" Target="../tags/tag5.xml"/><Relationship Id="rId10" Type="http://schemas.openxmlformats.org/officeDocument/2006/relationships/image" Target="../media/image13.png"/><Relationship Id="rId4" Type="http://schemas.openxmlformats.org/officeDocument/2006/relationships/tags" Target="../tags/tag4.xml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成长记录线PSD素材_lanrentuku.com_副本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0" y="857250"/>
            <a:ext cx="9144000" cy="250825"/>
            <a:chOff x="0" y="857238"/>
            <a:chExt cx="9144000" cy="251438"/>
          </a:xfrm>
        </p:grpSpPr>
        <p:sp>
          <p:nvSpPr>
            <p:cNvPr id="8" name="矩形 7"/>
            <p:cNvSpPr/>
            <p:nvPr/>
          </p:nvSpPr>
          <p:spPr>
            <a:xfrm>
              <a:off x="0" y="928851"/>
              <a:ext cx="9144000" cy="1798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857238"/>
              <a:ext cx="9144000" cy="71613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24000">
                  <a:schemeClr val="bg1">
                    <a:lumMod val="6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  <a:gs pos="78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363538" y="358775"/>
            <a:ext cx="279400" cy="2794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98513" y="363538"/>
            <a:ext cx="279400" cy="2794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220788" y="363538"/>
            <a:ext cx="279400" cy="279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6" name="图片 25" descr="成长记录线PSD素材_lanrentuku.com_副本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14813"/>
            <a:ext cx="9144000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6"/>
          <p:cNvGrpSpPr/>
          <p:nvPr/>
        </p:nvGrpSpPr>
        <p:grpSpPr>
          <a:xfrm rot="10800000">
            <a:off x="-32" y="4177699"/>
            <a:ext cx="9144000" cy="251438"/>
            <a:chOff x="0" y="857238"/>
            <a:chExt cx="9144000" cy="251438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28" name="矩形 27"/>
            <p:cNvSpPr/>
            <p:nvPr/>
          </p:nvSpPr>
          <p:spPr>
            <a:xfrm>
              <a:off x="0" y="928676"/>
              <a:ext cx="9144000" cy="180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857238"/>
              <a:ext cx="9144000" cy="72008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24000">
                  <a:schemeClr val="bg1">
                    <a:lumMod val="6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  <a:gs pos="78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081" name="TextBox 29"/>
          <p:cNvSpPr txBox="1">
            <a:spLocks noChangeArrowheads="1"/>
          </p:cNvSpPr>
          <p:nvPr/>
        </p:nvSpPr>
        <p:spPr bwMode="auto">
          <a:xfrm>
            <a:off x="7858125" y="190500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prstClr val="white"/>
                </a:solidFill>
              </a:rPr>
              <a:t>LOGO</a:t>
            </a:r>
            <a:endParaRPr lang="zh-CN" altLang="en-US" sz="2800" b="1" smtClean="0">
              <a:solidFill>
                <a:prstClr val="white"/>
              </a:solidFill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714750" y="1935163"/>
            <a:ext cx="5429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单击此处添加您的标题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643056"/>
            <a:ext cx="928694" cy="9401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2714626"/>
            <a:ext cx="928694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2714626"/>
            <a:ext cx="928694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85918" y="1643056"/>
            <a:ext cx="928693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42" name="直接连接符 41"/>
          <p:cNvCxnSpPr/>
          <p:nvPr/>
        </p:nvCxnSpPr>
        <p:spPr>
          <a:xfrm rot="5400000">
            <a:off x="2142332" y="2642394"/>
            <a:ext cx="2571750" cy="158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857625" y="2976563"/>
            <a:ext cx="5072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———</a:t>
            </a:r>
            <a:r>
              <a:rPr lang="zh-CN" altLang="en-US" sz="28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单击此处添加您的标题</a:t>
            </a:r>
          </a:p>
        </p:txBody>
      </p:sp>
      <p:pic>
        <p:nvPicPr>
          <p:cNvPr id="3089" name="Picture 15" descr="d:\360\360se6\USERDA~1\Temp\27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4529138"/>
            <a:ext cx="500062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Picture 17" descr="d:\360\360se6\USERDA~1\Temp\27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4529138"/>
            <a:ext cx="500063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Picture 19" descr="d:\360\360se6\USERDA~1\Temp\256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063" y="4529138"/>
            <a:ext cx="500062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0449308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45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31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 txBox="1">
            <a:spLocks noChangeArrowheads="1"/>
          </p:cNvSpPr>
          <p:nvPr/>
        </p:nvSpPr>
        <p:spPr bwMode="auto">
          <a:xfrm>
            <a:off x="53975" y="14288"/>
            <a:ext cx="20002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目  录</a:t>
            </a:r>
          </a:p>
        </p:txBody>
      </p:sp>
      <p:sp>
        <p:nvSpPr>
          <p:cNvPr id="4099" name="TextBox 6"/>
          <p:cNvSpPr txBox="1">
            <a:spLocks noChangeArrowheads="1"/>
          </p:cNvSpPr>
          <p:nvPr/>
        </p:nvSpPr>
        <p:spPr bwMode="auto">
          <a:xfrm>
            <a:off x="8001000" y="71438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prstClr val="white"/>
                </a:solidFill>
              </a:rPr>
              <a:t>LOGO</a:t>
            </a:r>
            <a:endParaRPr lang="zh-CN" altLang="en-US" sz="2800" b="1" smtClean="0">
              <a:solidFill>
                <a:prstClr val="white"/>
              </a:solidFill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49164" y="1188682"/>
            <a:ext cx="500066" cy="4943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43042" y="3198177"/>
            <a:ext cx="505743" cy="51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49164" y="1854789"/>
            <a:ext cx="502647" cy="5000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649165" y="3926491"/>
            <a:ext cx="497487" cy="5026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0800000">
            <a:off x="1649164" y="2497731"/>
            <a:ext cx="502647" cy="5057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3" name="直接连接符 12"/>
          <p:cNvCxnSpPr/>
          <p:nvPr/>
        </p:nvCxnSpPr>
        <p:spPr>
          <a:xfrm flipV="1">
            <a:off x="2149230" y="1428742"/>
            <a:ext cx="1136886" cy="7135"/>
          </a:xfrm>
          <a:prstGeom prst="line">
            <a:avLst/>
          </a:prstGeom>
          <a:ln>
            <a:gradFill flip="none" rotWithShape="1">
              <a:gsLst>
                <a:gs pos="0">
                  <a:srgbClr val="FFC000"/>
                </a:gs>
                <a:gs pos="50000">
                  <a:srgbClr val="FFFF00"/>
                </a:gs>
                <a:gs pos="100000">
                  <a:schemeClr val="accent6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2" name="组合 16"/>
          <p:cNvGrpSpPr>
            <a:grpSpLocks/>
          </p:cNvGrpSpPr>
          <p:nvPr/>
        </p:nvGrpSpPr>
        <p:grpSpPr bwMode="auto">
          <a:xfrm>
            <a:off x="3286125" y="1214438"/>
            <a:ext cx="4071938" cy="461962"/>
            <a:chOff x="3286116" y="1214428"/>
            <a:chExt cx="4071966" cy="461665"/>
          </a:xfrm>
        </p:grpSpPr>
        <p:sp>
          <p:nvSpPr>
            <p:cNvPr id="15" name="AutoShape 4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white">
            <a:xfrm>
              <a:off x="3286116" y="1214428"/>
              <a:ext cx="3929090" cy="456522"/>
            </a:xfrm>
            <a:prstGeom prst="roundRect">
              <a:avLst>
                <a:gd name="adj" fmla="val 7012"/>
              </a:avLst>
            </a:prstGeom>
            <a:noFill/>
            <a:ln w="38100">
              <a:gradFill>
                <a:gsLst>
                  <a:gs pos="50000">
                    <a:srgbClr val="FFC000"/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  <a:reflection blurRad="6350" stA="52000" endA="300" endPos="35000" dir="5400000" sy="-100000" algn="bl" rotWithShape="0"/>
            </a:effectLst>
            <a:scene3d>
              <a:camera prst="orthographicFront"/>
              <a:lightRig rig="flat" dir="t"/>
            </a:scene3d>
            <a:sp3d contourW="19050">
              <a:bevelT w="101600" prst="divot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76672" tIns="38336" rIns="76672" bIns="38336" anchor="ctr">
              <a:sp3d/>
            </a:bodyPr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14475" algn="l"/>
                </a:tabLst>
                <a:defRPr/>
              </a:pPr>
              <a:endPara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25" name="TextBox 15"/>
            <p:cNvSpPr txBox="1">
              <a:spLocks noChangeArrowheads="1"/>
            </p:cNvSpPr>
            <p:nvPr/>
          </p:nvSpPr>
          <p:spPr bwMode="auto">
            <a:xfrm>
              <a:off x="3286116" y="1214428"/>
              <a:ext cx="40719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一、单击此处添加您的标题</a:t>
              </a:r>
            </a:p>
          </p:txBody>
        </p:sp>
      </p:grpSp>
      <p:cxnSp>
        <p:nvCxnSpPr>
          <p:cNvPr id="18" name="直接连接符 17"/>
          <p:cNvCxnSpPr/>
          <p:nvPr/>
        </p:nvCxnSpPr>
        <p:spPr>
          <a:xfrm flipV="1">
            <a:off x="2143108" y="2071684"/>
            <a:ext cx="1136886" cy="7135"/>
          </a:xfrm>
          <a:prstGeom prst="line">
            <a:avLst/>
          </a:prstGeom>
          <a:ln>
            <a:gradFill flip="none" rotWithShape="1">
              <a:gsLst>
                <a:gs pos="0">
                  <a:srgbClr val="FFC000"/>
                </a:gs>
                <a:gs pos="50000">
                  <a:srgbClr val="FFFF00"/>
                </a:gs>
                <a:gs pos="100000">
                  <a:schemeClr val="accent6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3" name="组合 18"/>
          <p:cNvGrpSpPr>
            <a:grpSpLocks/>
          </p:cNvGrpSpPr>
          <p:nvPr/>
        </p:nvGrpSpPr>
        <p:grpSpPr bwMode="auto">
          <a:xfrm>
            <a:off x="3279775" y="1857375"/>
            <a:ext cx="4071938" cy="461963"/>
            <a:chOff x="3286116" y="1214428"/>
            <a:chExt cx="4071966" cy="461665"/>
          </a:xfrm>
        </p:grpSpPr>
        <p:sp>
          <p:nvSpPr>
            <p:cNvPr id="20" name="AutoShape 4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white">
            <a:xfrm>
              <a:off x="3286116" y="1214428"/>
              <a:ext cx="3929090" cy="456522"/>
            </a:xfrm>
            <a:prstGeom prst="roundRect">
              <a:avLst>
                <a:gd name="adj" fmla="val 7012"/>
              </a:avLst>
            </a:prstGeom>
            <a:noFill/>
            <a:ln w="38100">
              <a:gradFill>
                <a:gsLst>
                  <a:gs pos="50000">
                    <a:srgbClr val="FFC000"/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  <a:reflection blurRad="6350" stA="52000" endA="300" endPos="35000" dir="5400000" sy="-100000" algn="bl" rotWithShape="0"/>
            </a:effectLst>
            <a:scene3d>
              <a:camera prst="orthographicFront"/>
              <a:lightRig rig="flat" dir="t"/>
            </a:scene3d>
            <a:sp3d contourW="19050">
              <a:bevelT w="101600" prst="divot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76672" tIns="38336" rIns="76672" bIns="38336" anchor="ctr">
              <a:sp3d/>
            </a:bodyPr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14475" algn="l"/>
                </a:tabLst>
                <a:defRPr/>
              </a:pPr>
              <a:endPara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23" name="TextBox 20"/>
            <p:cNvSpPr txBox="1">
              <a:spLocks noChangeArrowheads="1"/>
            </p:cNvSpPr>
            <p:nvPr/>
          </p:nvSpPr>
          <p:spPr bwMode="auto">
            <a:xfrm>
              <a:off x="3286116" y="1214428"/>
              <a:ext cx="40719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二、单击此处添加您的标题</a:t>
              </a:r>
            </a:p>
          </p:txBody>
        </p:sp>
      </p:grpSp>
      <p:cxnSp>
        <p:nvCxnSpPr>
          <p:cNvPr id="22" name="直接连接符 21"/>
          <p:cNvCxnSpPr/>
          <p:nvPr/>
        </p:nvCxnSpPr>
        <p:spPr>
          <a:xfrm flipV="1">
            <a:off x="2143108" y="2753027"/>
            <a:ext cx="1136886" cy="7135"/>
          </a:xfrm>
          <a:prstGeom prst="line">
            <a:avLst/>
          </a:prstGeom>
          <a:ln>
            <a:gradFill flip="none" rotWithShape="1">
              <a:gsLst>
                <a:gs pos="0">
                  <a:srgbClr val="FFC000"/>
                </a:gs>
                <a:gs pos="50000">
                  <a:srgbClr val="FFFF00"/>
                </a:gs>
                <a:gs pos="100000">
                  <a:schemeClr val="accent6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4" name="组合 22"/>
          <p:cNvGrpSpPr>
            <a:grpSpLocks/>
          </p:cNvGrpSpPr>
          <p:nvPr/>
        </p:nvGrpSpPr>
        <p:grpSpPr bwMode="auto">
          <a:xfrm>
            <a:off x="3279775" y="2538413"/>
            <a:ext cx="4071938" cy="461962"/>
            <a:chOff x="3286116" y="1214428"/>
            <a:chExt cx="4071966" cy="461665"/>
          </a:xfrm>
        </p:grpSpPr>
        <p:sp>
          <p:nvSpPr>
            <p:cNvPr id="24" name="AutoShape 4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white">
            <a:xfrm>
              <a:off x="3286116" y="1214428"/>
              <a:ext cx="3929090" cy="456522"/>
            </a:xfrm>
            <a:prstGeom prst="roundRect">
              <a:avLst>
                <a:gd name="adj" fmla="val 7012"/>
              </a:avLst>
            </a:prstGeom>
            <a:noFill/>
            <a:ln w="38100">
              <a:gradFill>
                <a:gsLst>
                  <a:gs pos="50000">
                    <a:srgbClr val="FFC000"/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  <a:reflection blurRad="6350" stA="52000" endA="300" endPos="35000" dir="5400000" sy="-100000" algn="bl" rotWithShape="0"/>
            </a:effectLst>
            <a:scene3d>
              <a:camera prst="orthographicFront"/>
              <a:lightRig rig="flat" dir="t"/>
            </a:scene3d>
            <a:sp3d contourW="19050">
              <a:bevelT w="101600" prst="divot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76672" tIns="38336" rIns="76672" bIns="38336" anchor="ctr">
              <a:sp3d/>
            </a:bodyPr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14475" algn="l"/>
                </a:tabLst>
                <a:defRPr/>
              </a:pPr>
              <a:endPara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21" name="TextBox 24"/>
            <p:cNvSpPr txBox="1">
              <a:spLocks noChangeArrowheads="1"/>
            </p:cNvSpPr>
            <p:nvPr/>
          </p:nvSpPr>
          <p:spPr bwMode="auto">
            <a:xfrm>
              <a:off x="3286116" y="1214428"/>
              <a:ext cx="40719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三、单击此处添加您的标题</a:t>
              </a:r>
            </a:p>
          </p:txBody>
        </p:sp>
      </p:grpSp>
      <p:cxnSp>
        <p:nvCxnSpPr>
          <p:cNvPr id="26" name="直接连接符 25"/>
          <p:cNvCxnSpPr/>
          <p:nvPr/>
        </p:nvCxnSpPr>
        <p:spPr>
          <a:xfrm flipV="1">
            <a:off x="2143108" y="3429006"/>
            <a:ext cx="1136886" cy="7135"/>
          </a:xfrm>
          <a:prstGeom prst="line">
            <a:avLst/>
          </a:prstGeom>
          <a:ln>
            <a:gradFill flip="none" rotWithShape="1">
              <a:gsLst>
                <a:gs pos="0">
                  <a:srgbClr val="FFC000"/>
                </a:gs>
                <a:gs pos="50000">
                  <a:srgbClr val="FFFF00"/>
                </a:gs>
                <a:gs pos="100000">
                  <a:schemeClr val="accent6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5" name="组合 26"/>
          <p:cNvGrpSpPr>
            <a:grpSpLocks/>
          </p:cNvGrpSpPr>
          <p:nvPr/>
        </p:nvGrpSpPr>
        <p:grpSpPr bwMode="auto">
          <a:xfrm>
            <a:off x="3279775" y="3214688"/>
            <a:ext cx="4071938" cy="461962"/>
            <a:chOff x="3286116" y="1214428"/>
            <a:chExt cx="4071966" cy="461665"/>
          </a:xfrm>
        </p:grpSpPr>
        <p:sp>
          <p:nvSpPr>
            <p:cNvPr id="28" name="AutoShape 4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white">
            <a:xfrm>
              <a:off x="3286116" y="1214428"/>
              <a:ext cx="3929090" cy="456522"/>
            </a:xfrm>
            <a:prstGeom prst="roundRect">
              <a:avLst>
                <a:gd name="adj" fmla="val 7012"/>
              </a:avLst>
            </a:prstGeom>
            <a:noFill/>
            <a:ln w="38100">
              <a:gradFill>
                <a:gsLst>
                  <a:gs pos="50000">
                    <a:srgbClr val="FFC000"/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  <a:reflection blurRad="6350" stA="52000" endA="300" endPos="35000" dir="5400000" sy="-100000" algn="bl" rotWithShape="0"/>
            </a:effectLst>
            <a:scene3d>
              <a:camera prst="orthographicFront"/>
              <a:lightRig rig="flat" dir="t"/>
            </a:scene3d>
            <a:sp3d contourW="19050">
              <a:bevelT w="101600" prst="divot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76672" tIns="38336" rIns="76672" bIns="38336" anchor="ctr">
              <a:sp3d/>
            </a:bodyPr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14475" algn="l"/>
                </a:tabLst>
                <a:defRPr/>
              </a:pPr>
              <a:endPara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19" name="TextBox 28"/>
            <p:cNvSpPr txBox="1">
              <a:spLocks noChangeArrowheads="1"/>
            </p:cNvSpPr>
            <p:nvPr/>
          </p:nvSpPr>
          <p:spPr bwMode="auto">
            <a:xfrm>
              <a:off x="3286116" y="1214428"/>
              <a:ext cx="40719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四、单击此处添加您的标题</a:t>
              </a:r>
            </a:p>
          </p:txBody>
        </p:sp>
      </p:grpSp>
      <p:cxnSp>
        <p:nvCxnSpPr>
          <p:cNvPr id="30" name="直接连接符 29"/>
          <p:cNvCxnSpPr/>
          <p:nvPr/>
        </p:nvCxnSpPr>
        <p:spPr>
          <a:xfrm flipV="1">
            <a:off x="2143108" y="4181787"/>
            <a:ext cx="1136886" cy="7135"/>
          </a:xfrm>
          <a:prstGeom prst="line">
            <a:avLst/>
          </a:prstGeom>
          <a:ln>
            <a:gradFill flip="none" rotWithShape="1">
              <a:gsLst>
                <a:gs pos="0">
                  <a:srgbClr val="FFC000"/>
                </a:gs>
                <a:gs pos="50000">
                  <a:srgbClr val="FFFF00"/>
                </a:gs>
                <a:gs pos="100000">
                  <a:schemeClr val="accent6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prstDash val="sysDot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8" name="组合 30"/>
          <p:cNvGrpSpPr>
            <a:grpSpLocks/>
          </p:cNvGrpSpPr>
          <p:nvPr/>
        </p:nvGrpSpPr>
        <p:grpSpPr bwMode="auto">
          <a:xfrm>
            <a:off x="3279775" y="3967163"/>
            <a:ext cx="4071938" cy="461962"/>
            <a:chOff x="3286116" y="1214428"/>
            <a:chExt cx="4071966" cy="461665"/>
          </a:xfrm>
        </p:grpSpPr>
        <p:sp>
          <p:nvSpPr>
            <p:cNvPr id="32" name="AutoShape 4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white">
            <a:xfrm>
              <a:off x="3286116" y="1214428"/>
              <a:ext cx="3929090" cy="456522"/>
            </a:xfrm>
            <a:prstGeom prst="roundRect">
              <a:avLst>
                <a:gd name="adj" fmla="val 7012"/>
              </a:avLst>
            </a:prstGeom>
            <a:noFill/>
            <a:ln w="38100">
              <a:gradFill>
                <a:gsLst>
                  <a:gs pos="50000">
                    <a:srgbClr val="FFC000"/>
                  </a:gs>
                  <a:gs pos="100000">
                    <a:schemeClr val="accent6">
                      <a:lumMod val="50000"/>
                    </a:schemeClr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  <a:reflection blurRad="6350" stA="52000" endA="300" endPos="35000" dir="5400000" sy="-100000" algn="bl" rotWithShape="0"/>
            </a:effectLst>
            <a:scene3d>
              <a:camera prst="orthographicFront"/>
              <a:lightRig rig="flat" dir="t"/>
            </a:scene3d>
            <a:sp3d contourW="19050">
              <a:bevelT w="101600" prst="divot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76672" tIns="38336" rIns="76672" bIns="38336" anchor="ctr">
              <a:sp3d/>
            </a:bodyPr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14475" algn="l"/>
                </a:tabLst>
                <a:defRPr/>
              </a:pPr>
              <a:endPara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17" name="TextBox 32"/>
            <p:cNvSpPr txBox="1">
              <a:spLocks noChangeArrowheads="1"/>
            </p:cNvSpPr>
            <p:nvPr/>
          </p:nvSpPr>
          <p:spPr bwMode="auto">
            <a:xfrm>
              <a:off x="3286116" y="1214428"/>
              <a:ext cx="40719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五、单击此处添加您的标题</a:t>
              </a:r>
            </a:p>
          </p:txBody>
        </p:sp>
      </p:grpSp>
      <p:pic>
        <p:nvPicPr>
          <p:cNvPr id="34" name="图片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3487738"/>
            <a:ext cx="1643062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5986108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5"/>
          <p:cNvSpPr txBox="1">
            <a:spLocks noChangeArrowheads="1"/>
          </p:cNvSpPr>
          <p:nvPr/>
        </p:nvSpPr>
        <p:spPr bwMode="auto">
          <a:xfrm>
            <a:off x="53975" y="14288"/>
            <a:ext cx="68754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一、单击此处添加您的标题</a:t>
            </a:r>
          </a:p>
        </p:txBody>
      </p:sp>
      <p:sp>
        <p:nvSpPr>
          <p:cNvPr id="5123" name="TextBox 6"/>
          <p:cNvSpPr txBox="1">
            <a:spLocks noChangeArrowheads="1"/>
          </p:cNvSpPr>
          <p:nvPr/>
        </p:nvSpPr>
        <p:spPr bwMode="auto">
          <a:xfrm>
            <a:off x="8001000" y="71438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prstClr val="white"/>
                </a:solidFill>
              </a:rPr>
              <a:t>LOGO</a:t>
            </a:r>
            <a:endParaRPr lang="zh-CN" altLang="en-US" sz="2800" b="1" smtClean="0">
              <a:solidFill>
                <a:prstClr val="white"/>
              </a:solidFill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2558789" y="2463373"/>
            <a:ext cx="1552870" cy="1552870"/>
            <a:chOff x="4491587" y="2586427"/>
            <a:chExt cx="1735787" cy="1735787"/>
          </a:xfrm>
          <a:scene3d>
            <a:camera prst="perspectiveContrastingRightFacing"/>
            <a:lightRig rig="threePt" dir="t"/>
          </a:scene3d>
        </p:grpSpPr>
        <p:grpSp>
          <p:nvGrpSpPr>
            <p:cNvPr id="3" name="组合 25"/>
            <p:cNvGrpSpPr/>
            <p:nvPr/>
          </p:nvGrpSpPr>
          <p:grpSpPr>
            <a:xfrm flipH="1">
              <a:off x="4491587" y="2586427"/>
              <a:ext cx="1735787" cy="1735787"/>
              <a:chOff x="1187624" y="4077072"/>
              <a:chExt cx="1728192" cy="172819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7" name="泪滴形 16"/>
              <p:cNvSpPr/>
              <p:nvPr/>
            </p:nvSpPr>
            <p:spPr>
              <a:xfrm>
                <a:off x="1187624" y="4077072"/>
                <a:ext cx="1728192" cy="1728192"/>
              </a:xfrm>
              <a:prstGeom prst="teardrop">
                <a:avLst/>
              </a:prstGeom>
              <a:solidFill>
                <a:srgbClr val="92D050"/>
              </a:solidFill>
              <a:ln>
                <a:noFill/>
              </a:ln>
              <a:sp3d extrusionH="3238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椭圆​​ 7"/>
              <p:cNvSpPr/>
              <p:nvPr/>
            </p:nvSpPr>
            <p:spPr>
              <a:xfrm>
                <a:off x="1369741" y="4577646"/>
                <a:ext cx="1045501" cy="104550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p3d extrusionH="3238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6" name="矩形​​ 46"/>
            <p:cNvSpPr>
              <a:spLocks noChangeArrowheads="1"/>
            </p:cNvSpPr>
            <p:nvPr/>
          </p:nvSpPr>
          <p:spPr bwMode="auto">
            <a:xfrm>
              <a:off x="5092011" y="3340023"/>
              <a:ext cx="800100" cy="584200"/>
            </a:xfrm>
            <a:prstGeom prst="rect">
              <a:avLst/>
            </a:prstGeom>
            <a:noFill/>
            <a:ln>
              <a:noFill/>
            </a:ln>
            <a:sp3d extrusionH="323850"/>
            <a:ex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  <p:sp>
        <p:nvSpPr>
          <p:cNvPr id="19" name="椭圆 18"/>
          <p:cNvSpPr/>
          <p:nvPr/>
        </p:nvSpPr>
        <p:spPr>
          <a:xfrm rot="10800000">
            <a:off x="1142976" y="4357700"/>
            <a:ext cx="3553859" cy="503659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75000"/>
                </a:schemeClr>
              </a:gs>
              <a:gs pos="48000">
                <a:srgbClr val="535353">
                  <a:alpha val="52000"/>
                </a:srgb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19"/>
          <p:cNvGrpSpPr/>
          <p:nvPr/>
        </p:nvGrpSpPr>
        <p:grpSpPr>
          <a:xfrm>
            <a:off x="2452997" y="1138271"/>
            <a:ext cx="1328380" cy="1328380"/>
            <a:chOff x="4483080" y="926049"/>
            <a:chExt cx="1574757" cy="1574757"/>
          </a:xfrm>
          <a:scene3d>
            <a:camera prst="perspectiveContrastingRightFacing"/>
            <a:lightRig rig="threePt" dir="t"/>
          </a:scene3d>
        </p:grpSpPr>
        <p:grpSp>
          <p:nvGrpSpPr>
            <p:cNvPr id="5" name="组合 27"/>
            <p:cNvGrpSpPr/>
            <p:nvPr/>
          </p:nvGrpSpPr>
          <p:grpSpPr>
            <a:xfrm rot="16200000" flipH="1">
              <a:off x="4483080" y="926049"/>
              <a:ext cx="1574757" cy="1574757"/>
              <a:chOff x="1187624" y="4077072"/>
              <a:chExt cx="1728192" cy="172819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泪滴形 22"/>
              <p:cNvSpPr/>
              <p:nvPr/>
            </p:nvSpPr>
            <p:spPr>
              <a:xfrm>
                <a:off x="1187624" y="4077072"/>
                <a:ext cx="1728192" cy="1728192"/>
              </a:xfrm>
              <a:prstGeom prst="teardrop">
                <a:avLst/>
              </a:prstGeom>
              <a:solidFill>
                <a:srgbClr val="FFC000"/>
              </a:solidFill>
              <a:ln>
                <a:noFill/>
              </a:ln>
              <a:sp3d extrusionH="3238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椭圆​​ 13"/>
              <p:cNvSpPr/>
              <p:nvPr/>
            </p:nvSpPr>
            <p:spPr>
              <a:xfrm>
                <a:off x="1369740" y="4567120"/>
                <a:ext cx="1056027" cy="1056027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9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p3d extrusionH="3238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矩形​​ 44"/>
            <p:cNvSpPr>
              <a:spLocks noChangeArrowheads="1"/>
            </p:cNvSpPr>
            <p:nvPr/>
          </p:nvSpPr>
          <p:spPr bwMode="auto">
            <a:xfrm>
              <a:off x="5004698" y="1288973"/>
              <a:ext cx="800100" cy="584200"/>
            </a:xfrm>
            <a:prstGeom prst="rect">
              <a:avLst/>
            </a:prstGeom>
            <a:noFill/>
            <a:ln>
              <a:noFill/>
            </a:ln>
            <a:sp3d extrusionH="323850"/>
            <a:ex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  <p:grpSp>
        <p:nvGrpSpPr>
          <p:cNvPr id="8" name="组合 24"/>
          <p:cNvGrpSpPr/>
          <p:nvPr/>
        </p:nvGrpSpPr>
        <p:grpSpPr>
          <a:xfrm rot="21540000">
            <a:off x="1025345" y="2734196"/>
            <a:ext cx="2016291" cy="2016291"/>
            <a:chOff x="2877135" y="2586428"/>
            <a:chExt cx="1520552" cy="1520552"/>
          </a:xfrm>
          <a:scene3d>
            <a:camera prst="perspectiveContrastingRightFacing"/>
            <a:lightRig rig="threePt" dir="t"/>
          </a:scene3d>
        </p:grpSpPr>
        <p:grpSp>
          <p:nvGrpSpPr>
            <p:cNvPr id="9" name="组合 24"/>
            <p:cNvGrpSpPr/>
            <p:nvPr/>
          </p:nvGrpSpPr>
          <p:grpSpPr>
            <a:xfrm>
              <a:off x="2877135" y="2586428"/>
              <a:ext cx="1520552" cy="1520552"/>
              <a:chOff x="1187624" y="4077072"/>
              <a:chExt cx="1728192" cy="172819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8" name="泪滴形 27"/>
              <p:cNvSpPr/>
              <p:nvPr/>
            </p:nvSpPr>
            <p:spPr>
              <a:xfrm>
                <a:off x="1187624" y="4077072"/>
                <a:ext cx="1728192" cy="1728192"/>
              </a:xfrm>
              <a:prstGeom prst="teardrop">
                <a:avLst/>
              </a:prstGeom>
              <a:solidFill>
                <a:srgbClr val="00B0F0"/>
              </a:solidFill>
              <a:ln>
                <a:noFill/>
              </a:ln>
              <a:sp3d extrusionH="3238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椭圆​​ 3"/>
              <p:cNvSpPr/>
              <p:nvPr/>
            </p:nvSpPr>
            <p:spPr>
              <a:xfrm>
                <a:off x="1369740" y="4495805"/>
                <a:ext cx="1127342" cy="1127342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p3d extrusionH="3238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7" name="矩形​​ 45"/>
            <p:cNvSpPr>
              <a:spLocks noChangeArrowheads="1"/>
            </p:cNvSpPr>
            <p:nvPr/>
          </p:nvSpPr>
          <p:spPr bwMode="auto">
            <a:xfrm>
              <a:off x="3156848" y="3162223"/>
              <a:ext cx="800100" cy="584200"/>
            </a:xfrm>
            <a:prstGeom prst="rect">
              <a:avLst/>
            </a:prstGeom>
            <a:noFill/>
            <a:ln>
              <a:noFill/>
            </a:ln>
            <a:sp3d extrusionH="323850"/>
            <a:ex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5961063" y="1000125"/>
            <a:ext cx="1262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30"/>
          <p:cNvGrpSpPr/>
          <p:nvPr/>
        </p:nvGrpSpPr>
        <p:grpSpPr>
          <a:xfrm>
            <a:off x="987245" y="891514"/>
            <a:ext cx="1863767" cy="1863767"/>
            <a:chOff x="3013973" y="1171498"/>
            <a:chExt cx="1358900" cy="1358900"/>
          </a:xfrm>
          <a:scene3d>
            <a:camera prst="perspectiveContrastingRightFacing" fov="3900000">
              <a:rot lat="324354" lon="18945005" rev="210641"/>
            </a:camera>
            <a:lightRig rig="threePt" dir="t"/>
          </a:scene3d>
        </p:grpSpPr>
        <p:sp>
          <p:nvSpPr>
            <p:cNvPr id="32" name="泪滴形 31"/>
            <p:cNvSpPr/>
            <p:nvPr/>
          </p:nvSpPr>
          <p:spPr>
            <a:xfrm rot="10800000" flipH="1">
              <a:off x="3013973" y="1171498"/>
              <a:ext cx="1358900" cy="1358900"/>
            </a:xfrm>
            <a:prstGeom prst="teardrop">
              <a:avLst/>
            </a:prstGeom>
            <a:solidFill>
              <a:srgbClr val="92D050"/>
            </a:solidFill>
            <a:ln>
              <a:noFill/>
            </a:ln>
            <a:sp3d extrusionH="3238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椭圆​​ 10"/>
            <p:cNvSpPr/>
            <p:nvPr/>
          </p:nvSpPr>
          <p:spPr>
            <a:xfrm rot="10800000" flipH="1">
              <a:off x="3156848" y="1314373"/>
              <a:ext cx="812800" cy="8128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  <a:sp3d extrusionH="3238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矩形​​ 43"/>
            <p:cNvSpPr>
              <a:spLocks noChangeArrowheads="1"/>
            </p:cNvSpPr>
            <p:nvPr/>
          </p:nvSpPr>
          <p:spPr bwMode="auto">
            <a:xfrm>
              <a:off x="3194948" y="1495348"/>
              <a:ext cx="723900" cy="522288"/>
            </a:xfrm>
            <a:prstGeom prst="rect">
              <a:avLst/>
            </a:prstGeom>
            <a:noFill/>
            <a:ln>
              <a:noFill/>
            </a:ln>
            <a:sp3d extrusionH="323850"/>
            <a:ex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40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>
                <a:defRPr/>
              </a:pPr>
              <a:r>
                <a:rPr lang="zh-CN" altLang="en-US" sz="140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3541713" y="1277938"/>
            <a:ext cx="2374900" cy="250825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任意多边形 35"/>
          <p:cNvSpPr/>
          <p:nvPr/>
        </p:nvSpPr>
        <p:spPr>
          <a:xfrm flipV="1">
            <a:off x="3538538" y="3911600"/>
            <a:ext cx="2376487" cy="250825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961063" y="3905250"/>
            <a:ext cx="1262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5175250" y="1928813"/>
            <a:ext cx="1262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199063" y="2976563"/>
            <a:ext cx="1262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2332038" y="2176463"/>
            <a:ext cx="2808287" cy="263525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  <a:gd name="connsiteX0" fmla="*/ 0 w 3262106"/>
              <a:gd name="connsiteY0" fmla="*/ 526845 h 526845"/>
              <a:gd name="connsiteX1" fmla="*/ 373626 w 3262106"/>
              <a:gd name="connsiteY1" fmla="*/ 25400 h 526845"/>
              <a:gd name="connsiteX2" fmla="*/ 3262106 w 3262106"/>
              <a:gd name="connsiteY2" fmla="*/ 0 h 52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62106" h="526845">
                <a:moveTo>
                  <a:pt x="0" y="526845"/>
                </a:moveTo>
                <a:lnTo>
                  <a:pt x="373626" y="25400"/>
                </a:lnTo>
                <a:lnTo>
                  <a:pt x="3262106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任意多边形 40"/>
          <p:cNvSpPr/>
          <p:nvPr/>
        </p:nvSpPr>
        <p:spPr>
          <a:xfrm flipV="1">
            <a:off x="2363788" y="3005138"/>
            <a:ext cx="2806700" cy="263525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  <a:gd name="connsiteX0" fmla="*/ 0 w 3262106"/>
              <a:gd name="connsiteY0" fmla="*/ 526845 h 526845"/>
              <a:gd name="connsiteX1" fmla="*/ 373626 w 3262106"/>
              <a:gd name="connsiteY1" fmla="*/ 25400 h 526845"/>
              <a:gd name="connsiteX2" fmla="*/ 3262106 w 3262106"/>
              <a:gd name="connsiteY2" fmla="*/ 0 h 52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62106" h="526845">
                <a:moveTo>
                  <a:pt x="0" y="526845"/>
                </a:moveTo>
                <a:lnTo>
                  <a:pt x="373626" y="25400"/>
                </a:lnTo>
                <a:lnTo>
                  <a:pt x="3262106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863081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 animBg="1"/>
      <p:bldP spid="36" grpId="0" animBg="1"/>
      <p:bldP spid="37" grpId="0"/>
      <p:bldP spid="38" grpId="0"/>
      <p:bldP spid="39" grpId="0"/>
      <p:bldP spid="40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5"/>
          <p:cNvSpPr txBox="1">
            <a:spLocks noChangeArrowheads="1"/>
          </p:cNvSpPr>
          <p:nvPr/>
        </p:nvSpPr>
        <p:spPr bwMode="auto">
          <a:xfrm>
            <a:off x="53975" y="14288"/>
            <a:ext cx="68040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二、单击此处添加您的标题</a:t>
            </a:r>
          </a:p>
        </p:txBody>
      </p:sp>
      <p:sp>
        <p:nvSpPr>
          <p:cNvPr id="6147" name="TextBox 6"/>
          <p:cNvSpPr txBox="1">
            <a:spLocks noChangeArrowheads="1"/>
          </p:cNvSpPr>
          <p:nvPr/>
        </p:nvSpPr>
        <p:spPr bwMode="auto">
          <a:xfrm>
            <a:off x="8001000" y="71438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prstClr val="white"/>
                </a:solidFill>
              </a:rPr>
              <a:t>LOGO</a:t>
            </a:r>
            <a:endParaRPr lang="zh-CN" altLang="en-US" sz="2800" b="1" smtClean="0">
              <a:solidFill>
                <a:prstClr val="white"/>
              </a:solidFill>
            </a:endParaRPr>
          </a:p>
        </p:txBody>
      </p:sp>
      <p:sp>
        <p:nvSpPr>
          <p:cNvPr id="4" name="圆角矩形​​ 34"/>
          <p:cNvSpPr/>
          <p:nvPr/>
        </p:nvSpPr>
        <p:spPr>
          <a:xfrm>
            <a:off x="755650" y="1000125"/>
            <a:ext cx="3887788" cy="2241550"/>
          </a:xfrm>
          <a:prstGeom prst="roundRect">
            <a:avLst>
              <a:gd name="adj" fmla="val 8586"/>
            </a:avLst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28"/>
          <p:cNvGrpSpPr>
            <a:grpSpLocks/>
          </p:cNvGrpSpPr>
          <p:nvPr/>
        </p:nvGrpSpPr>
        <p:grpSpPr bwMode="auto">
          <a:xfrm>
            <a:off x="1042988" y="2654300"/>
            <a:ext cx="314325" cy="315913"/>
            <a:chOff x="5940153" y="4725144"/>
            <a:chExt cx="628790" cy="628790"/>
          </a:xfrm>
        </p:grpSpPr>
        <p:sp>
          <p:nvSpPr>
            <p:cNvPr id="8" name="泪滴形 7"/>
            <p:cNvSpPr/>
            <p:nvPr/>
          </p:nvSpPr>
          <p:spPr>
            <a:xfrm>
              <a:off x="5940153" y="4725144"/>
              <a:ext cx="628790" cy="628790"/>
            </a:xfrm>
            <a:prstGeom prst="teardrop">
              <a:avLst/>
            </a:prstGeom>
            <a:solidFill>
              <a:srgbClr val="57D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椭圆​​ 16"/>
            <p:cNvSpPr/>
            <p:nvPr/>
          </p:nvSpPr>
          <p:spPr>
            <a:xfrm>
              <a:off x="6102113" y="4895770"/>
              <a:ext cx="295342" cy="297016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9"/>
          <p:cNvGrpSpPr>
            <a:grpSpLocks/>
          </p:cNvGrpSpPr>
          <p:nvPr/>
        </p:nvGrpSpPr>
        <p:grpSpPr bwMode="auto">
          <a:xfrm>
            <a:off x="1042988" y="2178050"/>
            <a:ext cx="314325" cy="314325"/>
            <a:chOff x="7452319" y="4725144"/>
            <a:chExt cx="628790" cy="628790"/>
          </a:xfrm>
        </p:grpSpPr>
        <p:sp>
          <p:nvSpPr>
            <p:cNvPr id="11" name="泪滴形 10"/>
            <p:cNvSpPr/>
            <p:nvPr/>
          </p:nvSpPr>
          <p:spPr>
            <a:xfrm flipH="1">
              <a:off x="7452319" y="4725144"/>
              <a:ext cx="628790" cy="628790"/>
            </a:xfrm>
            <a:prstGeom prst="teardrop">
              <a:avLst/>
            </a:prstGeom>
            <a:solidFill>
              <a:srgbClr val="09BFFF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椭圆​​ 19"/>
            <p:cNvSpPr/>
            <p:nvPr/>
          </p:nvSpPr>
          <p:spPr>
            <a:xfrm flipH="1">
              <a:off x="7611104" y="4896632"/>
              <a:ext cx="295340" cy="29534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26"/>
          <p:cNvGrpSpPr>
            <a:grpSpLocks/>
          </p:cNvGrpSpPr>
          <p:nvPr/>
        </p:nvGrpSpPr>
        <p:grpSpPr bwMode="auto">
          <a:xfrm>
            <a:off x="1042988" y="1222375"/>
            <a:ext cx="314325" cy="314325"/>
            <a:chOff x="5004048" y="1923583"/>
            <a:chExt cx="628790" cy="628790"/>
          </a:xfrm>
        </p:grpSpPr>
        <p:sp>
          <p:nvSpPr>
            <p:cNvPr id="14" name="泪滴形 13"/>
            <p:cNvSpPr/>
            <p:nvPr/>
          </p:nvSpPr>
          <p:spPr>
            <a:xfrm rot="10800000" flipH="1">
              <a:off x="5004048" y="1923583"/>
              <a:ext cx="628790" cy="628790"/>
            </a:xfrm>
            <a:prstGeom prst="teardrop">
              <a:avLst/>
            </a:prstGeom>
            <a:solidFill>
              <a:srgbClr val="09B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​​ 22"/>
            <p:cNvSpPr/>
            <p:nvPr/>
          </p:nvSpPr>
          <p:spPr>
            <a:xfrm rot="10800000" flipH="1">
              <a:off x="5166008" y="2098248"/>
              <a:ext cx="295342" cy="29534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27"/>
          <p:cNvGrpSpPr>
            <a:grpSpLocks/>
          </p:cNvGrpSpPr>
          <p:nvPr/>
        </p:nvGrpSpPr>
        <p:grpSpPr bwMode="auto">
          <a:xfrm>
            <a:off x="1042988" y="1700213"/>
            <a:ext cx="314325" cy="314325"/>
            <a:chOff x="5147890" y="2714704"/>
            <a:chExt cx="628790" cy="628790"/>
          </a:xfrm>
        </p:grpSpPr>
        <p:sp>
          <p:nvSpPr>
            <p:cNvPr id="17" name="泪滴形 16"/>
            <p:cNvSpPr/>
            <p:nvPr/>
          </p:nvSpPr>
          <p:spPr>
            <a:xfrm rot="16200000" flipH="1">
              <a:off x="5147890" y="2714704"/>
              <a:ext cx="628790" cy="628790"/>
            </a:xfrm>
            <a:prstGeom prst="teardrop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​​ 25"/>
            <p:cNvSpPr/>
            <p:nvPr/>
          </p:nvSpPr>
          <p:spPr>
            <a:xfrm rot="16200000" flipH="1">
              <a:off x="5306675" y="2889367"/>
              <a:ext cx="295342" cy="29534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" name="矩形​​ 30"/>
          <p:cNvSpPr>
            <a:spLocks noChangeArrowheads="1"/>
          </p:cNvSpPr>
          <p:nvPr/>
        </p:nvSpPr>
        <p:spPr bwMode="auto">
          <a:xfrm>
            <a:off x="1476375" y="1193800"/>
            <a:ext cx="2492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点击此处添加您的标题</a:t>
            </a:r>
          </a:p>
        </p:txBody>
      </p:sp>
      <p:sp>
        <p:nvSpPr>
          <p:cNvPr id="20" name="矩形​​ 31"/>
          <p:cNvSpPr>
            <a:spLocks noChangeArrowheads="1"/>
          </p:cNvSpPr>
          <p:nvPr/>
        </p:nvSpPr>
        <p:spPr bwMode="auto">
          <a:xfrm>
            <a:off x="1476375" y="1676400"/>
            <a:ext cx="2492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点击此处添加您的标题</a:t>
            </a:r>
          </a:p>
        </p:txBody>
      </p:sp>
      <p:sp>
        <p:nvSpPr>
          <p:cNvPr id="21" name="矩形​​ 32"/>
          <p:cNvSpPr>
            <a:spLocks noChangeArrowheads="1"/>
          </p:cNvSpPr>
          <p:nvPr/>
        </p:nvSpPr>
        <p:spPr bwMode="auto">
          <a:xfrm>
            <a:off x="1476375" y="2124075"/>
            <a:ext cx="2492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点击此处添加您的标题</a:t>
            </a:r>
          </a:p>
        </p:txBody>
      </p:sp>
      <p:sp>
        <p:nvSpPr>
          <p:cNvPr id="22" name="矩形​​ 33"/>
          <p:cNvSpPr>
            <a:spLocks noChangeArrowheads="1"/>
          </p:cNvSpPr>
          <p:nvPr/>
        </p:nvSpPr>
        <p:spPr bwMode="auto">
          <a:xfrm>
            <a:off x="1476375" y="2597150"/>
            <a:ext cx="2492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点击此处添加您的标题</a:t>
            </a:r>
          </a:p>
        </p:txBody>
      </p:sp>
      <p:sp>
        <p:nvSpPr>
          <p:cNvPr id="26" name="新月形 25"/>
          <p:cNvSpPr/>
          <p:nvPr/>
        </p:nvSpPr>
        <p:spPr>
          <a:xfrm rot="3501444">
            <a:off x="5286710" y="1229573"/>
            <a:ext cx="716410" cy="1713742"/>
          </a:xfrm>
          <a:prstGeom prst="moon">
            <a:avLst>
              <a:gd name="adj" fmla="val 27473"/>
            </a:avLst>
          </a:prstGeom>
          <a:gradFill flip="none" rotWithShape="1">
            <a:gsLst>
              <a:gs pos="69000">
                <a:schemeClr val="bg1">
                  <a:alpha val="38000"/>
                </a:schemeClr>
              </a:gs>
              <a:gs pos="0">
                <a:schemeClr val="bg1">
                  <a:alpha val="0"/>
                  <a:lumMod val="91000"/>
                  <a:lumOff val="9000"/>
                </a:schemeClr>
              </a:gs>
              <a:gs pos="35000">
                <a:schemeClr val="bg1">
                  <a:lumMod val="96000"/>
                  <a:alpha val="7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" name="组合 26"/>
          <p:cNvGrpSpPr>
            <a:grpSpLocks/>
          </p:cNvGrpSpPr>
          <p:nvPr/>
        </p:nvGrpSpPr>
        <p:grpSpPr bwMode="auto">
          <a:xfrm>
            <a:off x="5102225" y="1460500"/>
            <a:ext cx="1358900" cy="1358900"/>
            <a:chOff x="5102225" y="2222500"/>
            <a:chExt cx="1358900" cy="1358900"/>
          </a:xfrm>
        </p:grpSpPr>
        <p:sp>
          <p:nvSpPr>
            <p:cNvPr id="28" name="泪滴形 27"/>
            <p:cNvSpPr/>
            <p:nvPr/>
          </p:nvSpPr>
          <p:spPr>
            <a:xfrm rot="10800000" flipH="1">
              <a:off x="5102225" y="2222500"/>
              <a:ext cx="1358900" cy="1358900"/>
            </a:xfrm>
            <a:prstGeom prst="teardrop">
              <a:avLst/>
            </a:prstGeom>
            <a:solidFill>
              <a:srgbClr val="09B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椭圆​​ 10"/>
            <p:cNvSpPr/>
            <p:nvPr/>
          </p:nvSpPr>
          <p:spPr>
            <a:xfrm rot="10800000" flipH="1">
              <a:off x="5245100" y="2365375"/>
              <a:ext cx="812800" cy="8128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82" name="矩形​​ 43"/>
            <p:cNvSpPr>
              <a:spLocks noChangeArrowheads="1"/>
            </p:cNvSpPr>
            <p:nvPr/>
          </p:nvSpPr>
          <p:spPr bwMode="auto">
            <a:xfrm>
              <a:off x="5283200" y="2546350"/>
              <a:ext cx="72327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点击添</a:t>
              </a:r>
              <a:endParaRPr lang="en-US" altLang="zh-CN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加标题</a:t>
              </a:r>
              <a:endParaRPr lang="en-US" altLang="zh-CN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16" name="组合 30"/>
          <p:cNvGrpSpPr>
            <a:grpSpLocks/>
          </p:cNvGrpSpPr>
          <p:nvPr/>
        </p:nvGrpSpPr>
        <p:grpSpPr bwMode="auto">
          <a:xfrm>
            <a:off x="6216650" y="1214438"/>
            <a:ext cx="1928813" cy="1574800"/>
            <a:chOff x="6217273" y="1977051"/>
            <a:chExt cx="1928816" cy="1574757"/>
          </a:xfrm>
        </p:grpSpPr>
        <p:grpSp>
          <p:nvGrpSpPr>
            <p:cNvPr id="23" name="组合 11"/>
            <p:cNvGrpSpPr/>
            <p:nvPr/>
          </p:nvGrpSpPr>
          <p:grpSpPr>
            <a:xfrm rot="16200000" flipH="1">
              <a:off x="6571332" y="1977051"/>
              <a:ext cx="1574757" cy="1574757"/>
              <a:chOff x="1187624" y="4077072"/>
              <a:chExt cx="1728192" cy="172819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5" name="泪滴形 34"/>
              <p:cNvSpPr/>
              <p:nvPr/>
            </p:nvSpPr>
            <p:spPr>
              <a:xfrm>
                <a:off x="1187624" y="4077072"/>
                <a:ext cx="1728192" cy="1728192"/>
              </a:xfrm>
              <a:prstGeom prst="teardrop">
                <a:avLst/>
              </a:prstGeom>
              <a:solidFill>
                <a:srgbClr val="FFD0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椭圆​​ 13"/>
              <p:cNvSpPr/>
              <p:nvPr/>
            </p:nvSpPr>
            <p:spPr>
              <a:xfrm>
                <a:off x="1369740" y="4567120"/>
                <a:ext cx="1056027" cy="1056027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95000"/>
                  </a:schemeClr>
                </a:solidFill>
              </a:ln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176" name="矩形​​ 44"/>
            <p:cNvSpPr>
              <a:spLocks noChangeArrowheads="1"/>
            </p:cNvSpPr>
            <p:nvPr/>
          </p:nvSpPr>
          <p:spPr bwMode="auto">
            <a:xfrm>
              <a:off x="7092950" y="2339975"/>
              <a:ext cx="80021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点击添</a:t>
              </a:r>
              <a:endParaRPr lang="en-US" altLang="zh-CN" sz="16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加标题</a:t>
              </a:r>
              <a:endParaRPr lang="en-US" altLang="zh-CN" sz="16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34" name="新月形 33"/>
            <p:cNvSpPr/>
            <p:nvPr/>
          </p:nvSpPr>
          <p:spPr>
            <a:xfrm rot="3501444">
              <a:off x="6705716" y="1531688"/>
              <a:ext cx="716410" cy="1693296"/>
            </a:xfrm>
            <a:prstGeom prst="moon">
              <a:avLst>
                <a:gd name="adj" fmla="val 27473"/>
              </a:avLst>
            </a:prstGeom>
            <a:gradFill flip="none" rotWithShape="1">
              <a:gsLst>
                <a:gs pos="69000">
                  <a:schemeClr val="bg1">
                    <a:alpha val="38000"/>
                  </a:schemeClr>
                </a:gs>
                <a:gs pos="0">
                  <a:schemeClr val="bg1">
                    <a:alpha val="0"/>
                    <a:lumMod val="91000"/>
                    <a:lumOff val="9000"/>
                  </a:schemeClr>
                </a:gs>
                <a:gs pos="35000">
                  <a:schemeClr val="bg1">
                    <a:lumMod val="96000"/>
                    <a:alpha val="7000"/>
                  </a:scheme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36"/>
          <p:cNvGrpSpPr>
            <a:grpSpLocks/>
          </p:cNvGrpSpPr>
          <p:nvPr/>
        </p:nvGrpSpPr>
        <p:grpSpPr bwMode="auto">
          <a:xfrm>
            <a:off x="6580188" y="2874963"/>
            <a:ext cx="2120900" cy="1735137"/>
            <a:chOff x="6579839" y="3637429"/>
            <a:chExt cx="2121588" cy="1735787"/>
          </a:xfrm>
        </p:grpSpPr>
        <p:grpSp>
          <p:nvGrpSpPr>
            <p:cNvPr id="25" name="组合 5"/>
            <p:cNvGrpSpPr/>
            <p:nvPr/>
          </p:nvGrpSpPr>
          <p:grpSpPr>
            <a:xfrm flipH="1">
              <a:off x="6579839" y="3637429"/>
              <a:ext cx="1735787" cy="1735787"/>
              <a:chOff x="1187624" y="4077072"/>
              <a:chExt cx="1728192" cy="172819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泪滴形 40"/>
              <p:cNvSpPr/>
              <p:nvPr/>
            </p:nvSpPr>
            <p:spPr>
              <a:xfrm>
                <a:off x="1187624" y="4077072"/>
                <a:ext cx="1728192" cy="1728192"/>
              </a:xfrm>
              <a:prstGeom prst="teardrop">
                <a:avLst/>
              </a:prstGeom>
              <a:solidFill>
                <a:srgbClr val="09B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椭圆​​ 7"/>
              <p:cNvSpPr/>
              <p:nvPr/>
            </p:nvSpPr>
            <p:spPr>
              <a:xfrm>
                <a:off x="1369741" y="4577646"/>
                <a:ext cx="1045501" cy="1045501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171" name="矩形​​ 46"/>
            <p:cNvSpPr>
              <a:spLocks noChangeArrowheads="1"/>
            </p:cNvSpPr>
            <p:nvPr/>
          </p:nvSpPr>
          <p:spPr bwMode="auto">
            <a:xfrm>
              <a:off x="7180263" y="4391025"/>
              <a:ext cx="80021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点击添</a:t>
              </a:r>
              <a:endParaRPr lang="en-US" altLang="zh-CN" sz="16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加标题</a:t>
              </a:r>
              <a:endParaRPr lang="en-US" altLang="zh-CN" sz="16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40" name="新月形 39"/>
            <p:cNvSpPr/>
            <p:nvPr/>
          </p:nvSpPr>
          <p:spPr>
            <a:xfrm rot="8052732">
              <a:off x="7496574" y="3316039"/>
              <a:ext cx="716410" cy="1693296"/>
            </a:xfrm>
            <a:prstGeom prst="moon">
              <a:avLst>
                <a:gd name="adj" fmla="val 27473"/>
              </a:avLst>
            </a:prstGeom>
            <a:gradFill flip="none" rotWithShape="1">
              <a:gsLst>
                <a:gs pos="69000">
                  <a:schemeClr val="bg1">
                    <a:alpha val="38000"/>
                  </a:schemeClr>
                </a:gs>
                <a:gs pos="0">
                  <a:schemeClr val="bg1">
                    <a:alpha val="0"/>
                    <a:lumMod val="91000"/>
                    <a:lumOff val="9000"/>
                  </a:schemeClr>
                </a:gs>
                <a:gs pos="35000">
                  <a:schemeClr val="bg1">
                    <a:lumMod val="96000"/>
                    <a:alpha val="7000"/>
                  </a:scheme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42"/>
          <p:cNvGrpSpPr>
            <a:grpSpLocks/>
          </p:cNvGrpSpPr>
          <p:nvPr/>
        </p:nvGrpSpPr>
        <p:grpSpPr bwMode="auto">
          <a:xfrm>
            <a:off x="4965700" y="2598738"/>
            <a:ext cx="1520825" cy="1797050"/>
            <a:chOff x="4965387" y="3361386"/>
            <a:chExt cx="1520552" cy="1796596"/>
          </a:xfrm>
        </p:grpSpPr>
        <p:grpSp>
          <p:nvGrpSpPr>
            <p:cNvPr id="31" name="组合 4"/>
            <p:cNvGrpSpPr/>
            <p:nvPr/>
          </p:nvGrpSpPr>
          <p:grpSpPr>
            <a:xfrm>
              <a:off x="4965387" y="3637430"/>
              <a:ext cx="1520552" cy="1520552"/>
              <a:chOff x="1187624" y="4077072"/>
              <a:chExt cx="1728192" cy="172819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7" name="泪滴形 46"/>
              <p:cNvSpPr/>
              <p:nvPr/>
            </p:nvSpPr>
            <p:spPr>
              <a:xfrm>
                <a:off x="1187624" y="4077072"/>
                <a:ext cx="1728192" cy="1728192"/>
              </a:xfrm>
              <a:prstGeom prst="teardrop">
                <a:avLst/>
              </a:prstGeom>
              <a:solidFill>
                <a:srgbClr val="57D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椭圆​​ 3"/>
              <p:cNvSpPr/>
              <p:nvPr/>
            </p:nvSpPr>
            <p:spPr>
              <a:xfrm>
                <a:off x="1369740" y="4495805"/>
                <a:ext cx="1127342" cy="1127342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166" name="矩形​​ 45"/>
            <p:cNvSpPr>
              <a:spLocks noChangeArrowheads="1"/>
            </p:cNvSpPr>
            <p:nvPr/>
          </p:nvSpPr>
          <p:spPr bwMode="auto">
            <a:xfrm>
              <a:off x="5245100" y="4213225"/>
              <a:ext cx="80021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点击添</a:t>
              </a:r>
              <a:endParaRPr lang="en-US" altLang="zh-CN" sz="16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加标题</a:t>
              </a:r>
              <a:endParaRPr lang="en-US" altLang="zh-CN" sz="16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46" name="新月形 45"/>
            <p:cNvSpPr/>
            <p:nvPr/>
          </p:nvSpPr>
          <p:spPr>
            <a:xfrm rot="2512459">
              <a:off x="5070076" y="3361386"/>
              <a:ext cx="716410" cy="1513543"/>
            </a:xfrm>
            <a:prstGeom prst="moon">
              <a:avLst>
                <a:gd name="adj" fmla="val 27473"/>
              </a:avLst>
            </a:prstGeom>
            <a:gradFill flip="none" rotWithShape="1">
              <a:gsLst>
                <a:gs pos="69000">
                  <a:schemeClr val="bg1">
                    <a:alpha val="38000"/>
                  </a:schemeClr>
                </a:gs>
                <a:gs pos="0">
                  <a:schemeClr val="bg1">
                    <a:alpha val="0"/>
                    <a:lumMod val="91000"/>
                    <a:lumOff val="9000"/>
                  </a:schemeClr>
                </a:gs>
                <a:gs pos="35000">
                  <a:schemeClr val="bg1">
                    <a:lumMod val="96000"/>
                    <a:alpha val="7000"/>
                  </a:scheme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6164" name="Picture 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00500" y="1643063"/>
            <a:ext cx="476250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5190014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9"/>
          <p:cNvGrpSpPr>
            <a:grpSpLocks/>
          </p:cNvGrpSpPr>
          <p:nvPr/>
        </p:nvGrpSpPr>
        <p:grpSpPr bwMode="auto">
          <a:xfrm>
            <a:off x="7000875" y="2928938"/>
            <a:ext cx="839788" cy="876300"/>
            <a:chOff x="1428728" y="2981261"/>
            <a:chExt cx="839449" cy="876373"/>
          </a:xfrm>
        </p:grpSpPr>
        <p:grpSp>
          <p:nvGrpSpPr>
            <p:cNvPr id="3" name="组合 37"/>
            <p:cNvGrpSpPr/>
            <p:nvPr/>
          </p:nvGrpSpPr>
          <p:grpSpPr>
            <a:xfrm rot="5400000">
              <a:off x="1410266" y="2999723"/>
              <a:ext cx="876373" cy="839449"/>
              <a:chOff x="2274297" y="577851"/>
              <a:chExt cx="2702660" cy="2692842"/>
            </a:xfrm>
            <a:solidFill>
              <a:srgbClr val="FFC000"/>
            </a:solidFill>
            <a:effectLst>
              <a:outerShdw blurRad="381000" dist="165100" dir="16200000" rotWithShape="0">
                <a:prstClr val="black">
                  <a:alpha val="34000"/>
                </a:prstClr>
              </a:outerShdw>
            </a:effectLst>
          </p:grpSpPr>
          <p:sp>
            <p:nvSpPr>
              <p:cNvPr id="73" name="空心弧 72"/>
              <p:cNvSpPr/>
              <p:nvPr/>
            </p:nvSpPr>
            <p:spPr>
              <a:xfrm rot="5460000">
                <a:off x="2285076" y="578812"/>
                <a:ext cx="2691881" cy="2691881"/>
              </a:xfrm>
              <a:prstGeom prst="blockArc">
                <a:avLst>
                  <a:gd name="adj1" fmla="val 10745128"/>
                  <a:gd name="adj2" fmla="val 21536034"/>
                  <a:gd name="adj3" fmla="val 29560"/>
                </a:avLst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2274297" y="2477889"/>
                <a:ext cx="1368152" cy="7923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00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2274297" y="577851"/>
                <a:ext cx="1368152" cy="79833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198" name="TextBox 71"/>
            <p:cNvSpPr txBox="1">
              <a:spLocks noChangeArrowheads="1"/>
            </p:cNvSpPr>
            <p:nvPr/>
          </p:nvSpPr>
          <p:spPr bwMode="auto">
            <a:xfrm>
              <a:off x="1610384" y="3192920"/>
              <a:ext cx="5000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smtClean="0">
                  <a:solidFill>
                    <a:prstClr val="black"/>
                  </a:solidFill>
                </a:rPr>
                <a:t>6</a:t>
              </a:r>
              <a:endParaRPr lang="zh-CN" altLang="en-US" sz="240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62"/>
          <p:cNvGrpSpPr>
            <a:grpSpLocks/>
          </p:cNvGrpSpPr>
          <p:nvPr/>
        </p:nvGrpSpPr>
        <p:grpSpPr bwMode="auto">
          <a:xfrm>
            <a:off x="6143625" y="1643063"/>
            <a:ext cx="839788" cy="876300"/>
            <a:chOff x="571472" y="1604822"/>
            <a:chExt cx="839449" cy="876373"/>
          </a:xfrm>
        </p:grpSpPr>
        <p:grpSp>
          <p:nvGrpSpPr>
            <p:cNvPr id="5" name="组合 9"/>
            <p:cNvGrpSpPr/>
            <p:nvPr/>
          </p:nvGrpSpPr>
          <p:grpSpPr>
            <a:xfrm rot="16200000">
              <a:off x="553014" y="1623284"/>
              <a:ext cx="876373" cy="839449"/>
              <a:chOff x="2274297" y="577851"/>
              <a:chExt cx="2702660" cy="2692842"/>
            </a:xfrm>
            <a:solidFill>
              <a:srgbClr val="FFC000"/>
            </a:solidFill>
            <a:effectLst>
              <a:outerShdw blurRad="381000" dist="165100" dir="16200000" rotWithShape="0">
                <a:prstClr val="black">
                  <a:alpha val="34000"/>
                </a:prstClr>
              </a:outerShdw>
            </a:effectLst>
          </p:grpSpPr>
          <p:sp>
            <p:nvSpPr>
              <p:cNvPr id="66" name="空心弧 65"/>
              <p:cNvSpPr/>
              <p:nvPr/>
            </p:nvSpPr>
            <p:spPr>
              <a:xfrm rot="5460000">
                <a:off x="2285076" y="578812"/>
                <a:ext cx="2691881" cy="2691881"/>
              </a:xfrm>
              <a:prstGeom prst="blockArc">
                <a:avLst>
                  <a:gd name="adj1" fmla="val 10745128"/>
                  <a:gd name="adj2" fmla="val 21536034"/>
                  <a:gd name="adj3" fmla="val 29560"/>
                </a:avLst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2274297" y="2477889"/>
                <a:ext cx="1368152" cy="7923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0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2274297" y="577851"/>
                <a:ext cx="1368152" cy="79833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196" name="TextBox 64"/>
            <p:cNvSpPr txBox="1">
              <a:spLocks noChangeArrowheads="1"/>
            </p:cNvSpPr>
            <p:nvPr/>
          </p:nvSpPr>
          <p:spPr bwMode="auto">
            <a:xfrm>
              <a:off x="747006" y="1838253"/>
              <a:ext cx="5000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smtClean="0">
                  <a:solidFill>
                    <a:prstClr val="black"/>
                  </a:solidFill>
                </a:rPr>
                <a:t>5</a:t>
              </a:r>
              <a:endParaRPr lang="zh-CN" altLang="en-US" sz="240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55"/>
          <p:cNvGrpSpPr>
            <a:grpSpLocks/>
          </p:cNvGrpSpPr>
          <p:nvPr/>
        </p:nvGrpSpPr>
        <p:grpSpPr bwMode="auto">
          <a:xfrm>
            <a:off x="4054475" y="2928938"/>
            <a:ext cx="839788" cy="876300"/>
            <a:chOff x="1428728" y="2981261"/>
            <a:chExt cx="839449" cy="876373"/>
          </a:xfrm>
        </p:grpSpPr>
        <p:grpSp>
          <p:nvGrpSpPr>
            <p:cNvPr id="9" name="组合 37"/>
            <p:cNvGrpSpPr/>
            <p:nvPr/>
          </p:nvGrpSpPr>
          <p:grpSpPr>
            <a:xfrm rot="5400000">
              <a:off x="1410266" y="2999723"/>
              <a:ext cx="876373" cy="839449"/>
              <a:chOff x="2274297" y="577851"/>
              <a:chExt cx="2702660" cy="2692842"/>
            </a:xfrm>
            <a:solidFill>
              <a:srgbClr val="FFC000"/>
            </a:solidFill>
            <a:effectLst>
              <a:outerShdw blurRad="381000" dist="165100" dir="16200000" rotWithShape="0">
                <a:prstClr val="black">
                  <a:alpha val="34000"/>
                </a:prstClr>
              </a:outerShdw>
            </a:effectLst>
          </p:grpSpPr>
          <p:sp>
            <p:nvSpPr>
              <p:cNvPr id="59" name="空心弧 58"/>
              <p:cNvSpPr/>
              <p:nvPr/>
            </p:nvSpPr>
            <p:spPr>
              <a:xfrm rot="5460000">
                <a:off x="2285076" y="578812"/>
                <a:ext cx="2691881" cy="2691881"/>
              </a:xfrm>
              <a:prstGeom prst="blockArc">
                <a:avLst>
                  <a:gd name="adj1" fmla="val 10745128"/>
                  <a:gd name="adj2" fmla="val 21536034"/>
                  <a:gd name="adj3" fmla="val 29560"/>
                </a:avLst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2274297" y="2477889"/>
                <a:ext cx="1368152" cy="7923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00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2274297" y="577851"/>
                <a:ext cx="1368152" cy="79833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194" name="TextBox 57"/>
            <p:cNvSpPr txBox="1">
              <a:spLocks noChangeArrowheads="1"/>
            </p:cNvSpPr>
            <p:nvPr/>
          </p:nvSpPr>
          <p:spPr bwMode="auto">
            <a:xfrm>
              <a:off x="1610384" y="3192920"/>
              <a:ext cx="5000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smtClean="0">
                  <a:solidFill>
                    <a:prstClr val="black"/>
                  </a:solidFill>
                </a:rPr>
                <a:t>4</a:t>
              </a:r>
              <a:endParaRPr lang="zh-CN" altLang="en-US" sz="240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组合 46"/>
          <p:cNvGrpSpPr>
            <a:grpSpLocks/>
          </p:cNvGrpSpPr>
          <p:nvPr/>
        </p:nvGrpSpPr>
        <p:grpSpPr bwMode="auto">
          <a:xfrm>
            <a:off x="500063" y="1624013"/>
            <a:ext cx="839787" cy="876300"/>
            <a:chOff x="571472" y="1604822"/>
            <a:chExt cx="839449" cy="876373"/>
          </a:xfrm>
        </p:grpSpPr>
        <p:grpSp>
          <p:nvGrpSpPr>
            <p:cNvPr id="14" name="组合 9"/>
            <p:cNvGrpSpPr/>
            <p:nvPr/>
          </p:nvGrpSpPr>
          <p:grpSpPr>
            <a:xfrm rot="16200000">
              <a:off x="553010" y="1623284"/>
              <a:ext cx="876373" cy="839449"/>
              <a:chOff x="2274297" y="577851"/>
              <a:chExt cx="2702660" cy="2692842"/>
            </a:xfrm>
            <a:solidFill>
              <a:srgbClr val="FFC000"/>
            </a:solidFill>
            <a:effectLst>
              <a:outerShdw blurRad="381000" dist="165100" dir="16200000" rotWithShape="0">
                <a:prstClr val="black">
                  <a:alpha val="34000"/>
                </a:prstClr>
              </a:outerShdw>
            </a:effectLst>
          </p:grpSpPr>
          <p:sp>
            <p:nvSpPr>
              <p:cNvPr id="11" name="空心弧 10"/>
              <p:cNvSpPr/>
              <p:nvPr/>
            </p:nvSpPr>
            <p:spPr>
              <a:xfrm rot="5460000">
                <a:off x="2285076" y="578812"/>
                <a:ext cx="2691881" cy="2691881"/>
              </a:xfrm>
              <a:prstGeom prst="blockArc">
                <a:avLst>
                  <a:gd name="adj1" fmla="val 10745128"/>
                  <a:gd name="adj2" fmla="val 21536034"/>
                  <a:gd name="adj3" fmla="val 29560"/>
                </a:avLst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2274297" y="2477889"/>
                <a:ext cx="1368152" cy="7923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274297" y="577851"/>
                <a:ext cx="1368152" cy="79833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192" name="TextBox 42"/>
            <p:cNvSpPr txBox="1">
              <a:spLocks noChangeArrowheads="1"/>
            </p:cNvSpPr>
            <p:nvPr/>
          </p:nvSpPr>
          <p:spPr bwMode="auto">
            <a:xfrm>
              <a:off x="747006" y="1838253"/>
              <a:ext cx="5000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smtClean="0">
                  <a:solidFill>
                    <a:prstClr val="black"/>
                  </a:solidFill>
                </a:rPr>
                <a:t>1</a:t>
              </a:r>
              <a:endParaRPr lang="zh-CN" altLang="en-US" sz="240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47"/>
          <p:cNvGrpSpPr>
            <a:grpSpLocks/>
          </p:cNvGrpSpPr>
          <p:nvPr/>
        </p:nvGrpSpPr>
        <p:grpSpPr bwMode="auto">
          <a:xfrm>
            <a:off x="1357313" y="2981325"/>
            <a:ext cx="839787" cy="876300"/>
            <a:chOff x="1428728" y="2981261"/>
            <a:chExt cx="839449" cy="876373"/>
          </a:xfrm>
        </p:grpSpPr>
        <p:grpSp>
          <p:nvGrpSpPr>
            <p:cNvPr id="16" name="组合 37"/>
            <p:cNvGrpSpPr/>
            <p:nvPr/>
          </p:nvGrpSpPr>
          <p:grpSpPr>
            <a:xfrm rot="5400000">
              <a:off x="1410266" y="2999723"/>
              <a:ext cx="876373" cy="839449"/>
              <a:chOff x="2274297" y="577851"/>
              <a:chExt cx="2702660" cy="2692842"/>
            </a:xfrm>
            <a:solidFill>
              <a:srgbClr val="FFC000"/>
            </a:solidFill>
            <a:effectLst>
              <a:outerShdw blurRad="381000" dist="165100" dir="16200000" rotWithShape="0">
                <a:prstClr val="black">
                  <a:alpha val="34000"/>
                </a:prstClr>
              </a:outerShdw>
            </a:effectLst>
          </p:grpSpPr>
          <p:sp>
            <p:nvSpPr>
              <p:cNvPr id="39" name="空心弧 38"/>
              <p:cNvSpPr/>
              <p:nvPr/>
            </p:nvSpPr>
            <p:spPr>
              <a:xfrm rot="5460000">
                <a:off x="2285076" y="578812"/>
                <a:ext cx="2691881" cy="2691881"/>
              </a:xfrm>
              <a:prstGeom prst="blockArc">
                <a:avLst>
                  <a:gd name="adj1" fmla="val 10745128"/>
                  <a:gd name="adj2" fmla="val 21536034"/>
                  <a:gd name="adj3" fmla="val 29560"/>
                </a:avLst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274297" y="2477889"/>
                <a:ext cx="1368152" cy="7923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00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274297" y="577851"/>
                <a:ext cx="1368152" cy="79833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190" name="TextBox 45"/>
            <p:cNvSpPr txBox="1">
              <a:spLocks noChangeArrowheads="1"/>
            </p:cNvSpPr>
            <p:nvPr/>
          </p:nvSpPr>
          <p:spPr bwMode="auto">
            <a:xfrm>
              <a:off x="1610384" y="3192920"/>
              <a:ext cx="5000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smtClean="0">
                  <a:solidFill>
                    <a:prstClr val="black"/>
                  </a:solidFill>
                </a:rPr>
                <a:t>2</a:t>
              </a:r>
              <a:endParaRPr lang="zh-CN" altLang="en-US" sz="240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组合 48"/>
          <p:cNvGrpSpPr>
            <a:grpSpLocks/>
          </p:cNvGrpSpPr>
          <p:nvPr/>
        </p:nvGrpSpPr>
        <p:grpSpPr bwMode="auto">
          <a:xfrm>
            <a:off x="3143250" y="1643063"/>
            <a:ext cx="839788" cy="876300"/>
            <a:chOff x="571472" y="1604822"/>
            <a:chExt cx="839449" cy="876373"/>
          </a:xfrm>
        </p:grpSpPr>
        <p:grpSp>
          <p:nvGrpSpPr>
            <p:cNvPr id="18" name="组合 9"/>
            <p:cNvGrpSpPr/>
            <p:nvPr/>
          </p:nvGrpSpPr>
          <p:grpSpPr>
            <a:xfrm rot="16200000">
              <a:off x="553012" y="1623284"/>
              <a:ext cx="876373" cy="839449"/>
              <a:chOff x="2274297" y="577851"/>
              <a:chExt cx="2702660" cy="2692842"/>
            </a:xfrm>
            <a:solidFill>
              <a:srgbClr val="FFC000"/>
            </a:solidFill>
            <a:effectLst>
              <a:outerShdw blurRad="381000" dist="165100" dir="16200000" rotWithShape="0">
                <a:prstClr val="black">
                  <a:alpha val="34000"/>
                </a:prstClr>
              </a:outerShdw>
            </a:effectLst>
          </p:grpSpPr>
          <p:sp>
            <p:nvSpPr>
              <p:cNvPr id="52" name="空心弧 51"/>
              <p:cNvSpPr/>
              <p:nvPr/>
            </p:nvSpPr>
            <p:spPr>
              <a:xfrm rot="5460000">
                <a:off x="2285076" y="578812"/>
                <a:ext cx="2691881" cy="2691881"/>
              </a:xfrm>
              <a:prstGeom prst="blockArc">
                <a:avLst>
                  <a:gd name="adj1" fmla="val 10745128"/>
                  <a:gd name="adj2" fmla="val 21536034"/>
                  <a:gd name="adj3" fmla="val 29560"/>
                </a:avLst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0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2274297" y="2477889"/>
                <a:ext cx="1368152" cy="79236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0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274297" y="577851"/>
                <a:ext cx="1368152" cy="79833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1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188" name="TextBox 50"/>
            <p:cNvSpPr txBox="1">
              <a:spLocks noChangeArrowheads="1"/>
            </p:cNvSpPr>
            <p:nvPr/>
          </p:nvSpPr>
          <p:spPr bwMode="auto">
            <a:xfrm>
              <a:off x="747006" y="1838253"/>
              <a:ext cx="5000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smtClean="0">
                  <a:solidFill>
                    <a:prstClr val="black"/>
                  </a:solidFill>
                </a:rPr>
                <a:t>3</a:t>
              </a:r>
              <a:endParaRPr lang="zh-CN" altLang="en-US" sz="2400" smtClean="0">
                <a:solidFill>
                  <a:prstClr val="black"/>
                </a:solidFill>
              </a:endParaRPr>
            </a:p>
          </p:txBody>
        </p:sp>
      </p:grpSp>
      <p:sp>
        <p:nvSpPr>
          <p:cNvPr id="7176" name="TextBox 5"/>
          <p:cNvSpPr txBox="1">
            <a:spLocks noChangeArrowheads="1"/>
          </p:cNvSpPr>
          <p:nvPr/>
        </p:nvSpPr>
        <p:spPr bwMode="auto">
          <a:xfrm>
            <a:off x="53975" y="14288"/>
            <a:ext cx="68040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三、单击此处添加您的标题</a:t>
            </a:r>
          </a:p>
        </p:txBody>
      </p:sp>
      <p:sp>
        <p:nvSpPr>
          <p:cNvPr id="7177" name="TextBox 6"/>
          <p:cNvSpPr txBox="1">
            <a:spLocks noChangeArrowheads="1"/>
          </p:cNvSpPr>
          <p:nvPr/>
        </p:nvSpPr>
        <p:spPr bwMode="auto">
          <a:xfrm>
            <a:off x="8001000" y="71438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prstClr val="white"/>
                </a:solidFill>
              </a:rPr>
              <a:t>LOGO</a:t>
            </a:r>
            <a:endParaRPr lang="zh-CN" altLang="en-US" sz="2800" b="1" smtClean="0">
              <a:solidFill>
                <a:prstClr val="white"/>
              </a:solidFill>
            </a:endParaRPr>
          </a:p>
        </p:txBody>
      </p:sp>
      <p:sp>
        <p:nvSpPr>
          <p:cNvPr id="44" name="TextBox 8"/>
          <p:cNvSpPr txBox="1">
            <a:spLocks noChangeArrowheads="1"/>
          </p:cNvSpPr>
          <p:nvPr/>
        </p:nvSpPr>
        <p:spPr bwMode="auto">
          <a:xfrm>
            <a:off x="1143000" y="1000125"/>
            <a:ext cx="1262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8"/>
          <p:cNvSpPr txBox="1">
            <a:spLocks noChangeArrowheads="1"/>
          </p:cNvSpPr>
          <p:nvPr/>
        </p:nvSpPr>
        <p:spPr bwMode="auto">
          <a:xfrm>
            <a:off x="1785938" y="3976688"/>
            <a:ext cx="1262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8"/>
          <p:cNvSpPr txBox="1">
            <a:spLocks noChangeArrowheads="1"/>
          </p:cNvSpPr>
          <p:nvPr/>
        </p:nvSpPr>
        <p:spPr bwMode="auto">
          <a:xfrm>
            <a:off x="3786188" y="1000125"/>
            <a:ext cx="1262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8"/>
          <p:cNvSpPr txBox="1">
            <a:spLocks noChangeArrowheads="1"/>
          </p:cNvSpPr>
          <p:nvPr/>
        </p:nvSpPr>
        <p:spPr bwMode="auto">
          <a:xfrm>
            <a:off x="4572000" y="4000500"/>
            <a:ext cx="1262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8"/>
          <p:cNvSpPr txBox="1">
            <a:spLocks noChangeArrowheads="1"/>
          </p:cNvSpPr>
          <p:nvPr/>
        </p:nvSpPr>
        <p:spPr bwMode="auto">
          <a:xfrm>
            <a:off x="6881813" y="1000125"/>
            <a:ext cx="1262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8"/>
          <p:cNvSpPr txBox="1">
            <a:spLocks noChangeArrowheads="1"/>
          </p:cNvSpPr>
          <p:nvPr/>
        </p:nvSpPr>
        <p:spPr bwMode="auto">
          <a:xfrm>
            <a:off x="7596188" y="4000500"/>
            <a:ext cx="1262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98"/>
          <p:cNvGrpSpPr>
            <a:grpSpLocks/>
          </p:cNvGrpSpPr>
          <p:nvPr/>
        </p:nvGrpSpPr>
        <p:grpSpPr bwMode="auto">
          <a:xfrm>
            <a:off x="0" y="2487613"/>
            <a:ext cx="9144000" cy="495300"/>
            <a:chOff x="0" y="2487041"/>
            <a:chExt cx="9144000" cy="496499"/>
          </a:xfrm>
        </p:grpSpPr>
        <p:sp>
          <p:nvSpPr>
            <p:cNvPr id="42" name="矩形 41"/>
            <p:cNvSpPr/>
            <p:nvPr/>
          </p:nvSpPr>
          <p:spPr>
            <a:xfrm>
              <a:off x="0" y="2499772"/>
              <a:ext cx="9144000" cy="48376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292100" sx="102000" sy="102000" algn="ctr" rotWithShape="0">
                <a:prstClr val="black">
                  <a:alpha val="6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86" name="TextBox 97"/>
            <p:cNvSpPr txBox="1">
              <a:spLocks noChangeArrowheads="1"/>
            </p:cNvSpPr>
            <p:nvPr/>
          </p:nvSpPr>
          <p:spPr bwMode="auto">
            <a:xfrm>
              <a:off x="357158" y="2487041"/>
              <a:ext cx="835824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di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单击此处添加您的标题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7204802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55" grpId="0"/>
      <p:bldP spid="62" grpId="0"/>
      <p:bldP spid="69" grpId="0"/>
      <p:bldP spid="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14313" y="1851025"/>
            <a:ext cx="1928812" cy="1928813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95" name="TextBox 5"/>
          <p:cNvSpPr txBox="1">
            <a:spLocks noChangeArrowheads="1"/>
          </p:cNvSpPr>
          <p:nvPr/>
        </p:nvSpPr>
        <p:spPr bwMode="auto">
          <a:xfrm>
            <a:off x="53975" y="14288"/>
            <a:ext cx="68040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四、单击此处添加您的标题</a:t>
            </a:r>
          </a:p>
        </p:txBody>
      </p:sp>
      <p:sp>
        <p:nvSpPr>
          <p:cNvPr id="8196" name="TextBox 6"/>
          <p:cNvSpPr txBox="1">
            <a:spLocks noChangeArrowheads="1"/>
          </p:cNvSpPr>
          <p:nvPr/>
        </p:nvSpPr>
        <p:spPr bwMode="auto">
          <a:xfrm>
            <a:off x="8001000" y="71438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prstClr val="white"/>
                </a:solidFill>
              </a:rPr>
              <a:t>LOGO</a:t>
            </a:r>
            <a:endParaRPr lang="zh-CN" altLang="en-US" sz="2800" b="1" smtClean="0">
              <a:solidFill>
                <a:prstClr val="white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571500" y="2214563"/>
            <a:ext cx="1214438" cy="12144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470" y="2407102"/>
            <a:ext cx="757362" cy="7699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流程图: 可选过程 3"/>
          <p:cNvSpPr>
            <a:spLocks noChangeArrowheads="1"/>
          </p:cNvSpPr>
          <p:nvPr/>
        </p:nvSpPr>
        <p:spPr bwMode="auto">
          <a:xfrm>
            <a:off x="3065463" y="1547813"/>
            <a:ext cx="5256212" cy="504825"/>
          </a:xfrm>
          <a:prstGeom prst="flowChartAlternateProcess">
            <a:avLst/>
          </a:prstGeom>
          <a:solidFill>
            <a:srgbClr val="BFBFB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ea typeface="微软雅黑" pitchFamily="34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062288" y="1566863"/>
            <a:ext cx="3670300" cy="439737"/>
            <a:chOff x="0" y="0"/>
            <a:chExt cx="2312" cy="277"/>
          </a:xfrm>
        </p:grpSpPr>
        <p:pic>
          <p:nvPicPr>
            <p:cNvPr id="8226" name="流程图: 可选过程 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12" cy="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27" name="Text Box 6"/>
            <p:cNvSpPr txBox="1">
              <a:spLocks noChangeArrowheads="1"/>
            </p:cNvSpPr>
            <p:nvPr/>
          </p:nvSpPr>
          <p:spPr bwMode="auto">
            <a:xfrm>
              <a:off x="15" y="13"/>
              <a:ext cx="228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600" b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5549900" y="2011363"/>
            <a:ext cx="504825" cy="396875"/>
            <a:chOff x="0" y="0"/>
            <a:chExt cx="318" cy="250"/>
          </a:xfrm>
        </p:grpSpPr>
        <p:pic>
          <p:nvPicPr>
            <p:cNvPr id="8224" name="圆角矩形标注 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1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25" name="Text Box 9"/>
            <p:cNvSpPr txBox="1">
              <a:spLocks noChangeArrowheads="1"/>
            </p:cNvSpPr>
            <p:nvPr/>
          </p:nvSpPr>
          <p:spPr bwMode="auto">
            <a:xfrm>
              <a:off x="10" y="12"/>
              <a:ext cx="298" cy="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mtClean="0">
                  <a:solidFill>
                    <a:prstClr val="black"/>
                  </a:solidFill>
                  <a:ea typeface="微软雅黑" pitchFamily="34" charset="-122"/>
                </a:rPr>
                <a:t>50</a:t>
              </a:r>
              <a:endParaRPr lang="zh-CN" altLang="en-US" smtClean="0">
                <a:solidFill>
                  <a:prstClr val="black"/>
                </a:solidFill>
                <a:ea typeface="微软雅黑" pitchFamily="34" charset="-122"/>
              </a:endParaRPr>
            </a:p>
          </p:txBody>
        </p:sp>
      </p:grpSp>
      <p:sp>
        <p:nvSpPr>
          <p:cNvPr id="16" name="流程图: 可选过程 6"/>
          <p:cNvSpPr>
            <a:spLocks noChangeArrowheads="1"/>
          </p:cNvSpPr>
          <p:nvPr/>
        </p:nvSpPr>
        <p:spPr bwMode="auto">
          <a:xfrm>
            <a:off x="3065463" y="2378075"/>
            <a:ext cx="5256212" cy="504825"/>
          </a:xfrm>
          <a:prstGeom prst="flowChartAlternateProcess">
            <a:avLst/>
          </a:prstGeom>
          <a:solidFill>
            <a:srgbClr val="BFBFB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ea typeface="微软雅黑" pitchFamily="34" charset="-122"/>
            </a:endParaRPr>
          </a:p>
        </p:txBody>
      </p: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3062288" y="2395538"/>
            <a:ext cx="2633662" cy="446087"/>
            <a:chOff x="0" y="0"/>
            <a:chExt cx="1659" cy="281"/>
          </a:xfrm>
        </p:grpSpPr>
        <p:pic>
          <p:nvPicPr>
            <p:cNvPr id="8222" name="流程图: 可选过程 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59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23" name="Text Box 13"/>
            <p:cNvSpPr txBox="1">
              <a:spLocks noChangeArrowheads="1"/>
            </p:cNvSpPr>
            <p:nvPr/>
          </p:nvSpPr>
          <p:spPr bwMode="auto">
            <a:xfrm>
              <a:off x="15" y="13"/>
              <a:ext cx="1629" cy="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600" b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流程图: 可选过程 8"/>
          <p:cNvSpPr>
            <a:spLocks noChangeArrowheads="1"/>
          </p:cNvSpPr>
          <p:nvPr/>
        </p:nvSpPr>
        <p:spPr bwMode="auto">
          <a:xfrm>
            <a:off x="3101975" y="3168650"/>
            <a:ext cx="5256213" cy="508000"/>
          </a:xfrm>
          <a:prstGeom prst="flowChartAlternateProcess">
            <a:avLst/>
          </a:prstGeom>
          <a:solidFill>
            <a:srgbClr val="BFBFB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ea typeface="微软雅黑" pitchFamily="34" charset="-122"/>
            </a:endParaRPr>
          </a:p>
        </p:txBody>
      </p:sp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3098800" y="3189288"/>
            <a:ext cx="1798638" cy="438150"/>
            <a:chOff x="0" y="0"/>
            <a:chExt cx="1133" cy="276"/>
          </a:xfrm>
        </p:grpSpPr>
        <p:pic>
          <p:nvPicPr>
            <p:cNvPr id="8220" name="流程图: 可选过程 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33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21" name="Text Box 17"/>
            <p:cNvSpPr txBox="1">
              <a:spLocks noChangeArrowheads="1"/>
            </p:cNvSpPr>
            <p:nvPr/>
          </p:nvSpPr>
          <p:spPr bwMode="auto">
            <a:xfrm>
              <a:off x="15" y="12"/>
              <a:ext cx="1105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prstClr val="black"/>
                </a:solidFill>
                <a:ea typeface="微软雅黑" pitchFamily="34" charset="-122"/>
              </a:endParaRPr>
            </a:p>
          </p:txBody>
        </p:sp>
      </p:grpSp>
      <p:sp>
        <p:nvSpPr>
          <p:cNvPr id="24" name="流程图: 可选过程 10"/>
          <p:cNvSpPr>
            <a:spLocks noChangeArrowheads="1"/>
          </p:cNvSpPr>
          <p:nvPr/>
        </p:nvSpPr>
        <p:spPr bwMode="auto">
          <a:xfrm>
            <a:off x="3101975" y="3921125"/>
            <a:ext cx="5256213" cy="508000"/>
          </a:xfrm>
          <a:prstGeom prst="flowChartAlternateProcess">
            <a:avLst/>
          </a:prstGeom>
          <a:solidFill>
            <a:srgbClr val="BFBFB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ea typeface="微软雅黑" pitchFamily="34" charset="-122"/>
            </a:endParaRPr>
          </a:p>
        </p:txBody>
      </p:sp>
      <p:grpSp>
        <p:nvGrpSpPr>
          <p:cNvPr id="17" name="Group 19"/>
          <p:cNvGrpSpPr>
            <a:grpSpLocks/>
          </p:cNvGrpSpPr>
          <p:nvPr/>
        </p:nvGrpSpPr>
        <p:grpSpPr bwMode="auto">
          <a:xfrm>
            <a:off x="3098800" y="3938588"/>
            <a:ext cx="4468813" cy="444500"/>
            <a:chOff x="0" y="0"/>
            <a:chExt cx="2815" cy="280"/>
          </a:xfrm>
        </p:grpSpPr>
        <p:pic>
          <p:nvPicPr>
            <p:cNvPr id="8218" name="流程图: 可选过程 11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815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19" name="Text Box 21"/>
            <p:cNvSpPr txBox="1">
              <a:spLocks noChangeArrowheads="1"/>
            </p:cNvSpPr>
            <p:nvPr/>
          </p:nvSpPr>
          <p:spPr bwMode="auto">
            <a:xfrm>
              <a:off x="15" y="14"/>
              <a:ext cx="278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600" b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Group 22"/>
          <p:cNvGrpSpPr>
            <a:grpSpLocks/>
          </p:cNvGrpSpPr>
          <p:nvPr/>
        </p:nvGrpSpPr>
        <p:grpSpPr bwMode="auto">
          <a:xfrm>
            <a:off x="4757738" y="2773363"/>
            <a:ext cx="401637" cy="427037"/>
            <a:chOff x="0" y="0"/>
            <a:chExt cx="253" cy="269"/>
          </a:xfrm>
        </p:grpSpPr>
        <p:pic>
          <p:nvPicPr>
            <p:cNvPr id="8216" name="圆角矩形标注 12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17" name="Text Box 24"/>
            <p:cNvSpPr txBox="1">
              <a:spLocks noChangeArrowheads="1"/>
            </p:cNvSpPr>
            <p:nvPr/>
          </p:nvSpPr>
          <p:spPr bwMode="auto">
            <a:xfrm>
              <a:off x="11" y="10"/>
              <a:ext cx="233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smtClean="0">
                  <a:solidFill>
                    <a:prstClr val="black"/>
                  </a:solidFill>
                  <a:ea typeface="微软雅黑" pitchFamily="34" charset="-122"/>
                </a:rPr>
                <a:t>30</a:t>
              </a:r>
              <a:endParaRPr lang="zh-CN" altLang="en-US" sz="1400" smtClean="0">
                <a:solidFill>
                  <a:prstClr val="black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5" name="Group 25"/>
          <p:cNvGrpSpPr>
            <a:grpSpLocks/>
          </p:cNvGrpSpPr>
          <p:nvPr/>
        </p:nvGrpSpPr>
        <p:grpSpPr bwMode="auto">
          <a:xfrm>
            <a:off x="6554788" y="1036638"/>
            <a:ext cx="506412" cy="530225"/>
            <a:chOff x="0" y="0"/>
            <a:chExt cx="319" cy="334"/>
          </a:xfrm>
        </p:grpSpPr>
        <p:pic>
          <p:nvPicPr>
            <p:cNvPr id="8214" name="圆角矩形标注 13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19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15" name="Text Box 27"/>
            <p:cNvSpPr txBox="1">
              <a:spLocks noChangeArrowheads="1"/>
            </p:cNvSpPr>
            <p:nvPr/>
          </p:nvSpPr>
          <p:spPr bwMode="auto">
            <a:xfrm>
              <a:off x="15" y="13"/>
              <a:ext cx="29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mtClean="0">
                  <a:solidFill>
                    <a:prstClr val="black"/>
                  </a:solidFill>
                  <a:ea typeface="微软雅黑" pitchFamily="34" charset="-122"/>
                </a:rPr>
                <a:t>65</a:t>
              </a:r>
              <a:endParaRPr lang="zh-CN" altLang="en-US" smtClean="0">
                <a:solidFill>
                  <a:prstClr val="black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8" name="Group 28"/>
          <p:cNvGrpSpPr>
            <a:grpSpLocks/>
          </p:cNvGrpSpPr>
          <p:nvPr/>
        </p:nvGrpSpPr>
        <p:grpSpPr bwMode="auto">
          <a:xfrm>
            <a:off x="7421563" y="3560763"/>
            <a:ext cx="504825" cy="536575"/>
            <a:chOff x="0" y="0"/>
            <a:chExt cx="318" cy="338"/>
          </a:xfrm>
        </p:grpSpPr>
        <p:pic>
          <p:nvPicPr>
            <p:cNvPr id="8212" name="圆角矩形标注 14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18" cy="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13" name="Text Box 30"/>
            <p:cNvSpPr txBox="1">
              <a:spLocks noChangeArrowheads="1"/>
            </p:cNvSpPr>
            <p:nvPr/>
          </p:nvSpPr>
          <p:spPr bwMode="auto">
            <a:xfrm>
              <a:off x="13" y="14"/>
              <a:ext cx="29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mtClean="0">
                  <a:solidFill>
                    <a:prstClr val="black"/>
                  </a:solidFill>
                  <a:ea typeface="微软雅黑" pitchFamily="34" charset="-122"/>
                </a:rPr>
                <a:t>80</a:t>
              </a:r>
              <a:endParaRPr lang="zh-CN" altLang="en-US" smtClean="0">
                <a:solidFill>
                  <a:prstClr val="black"/>
                </a:solidFill>
                <a:ea typeface="微软雅黑" pitchFamily="34" charset="-122"/>
              </a:endParaRPr>
            </a:p>
          </p:txBody>
        </p:sp>
      </p:grpSp>
      <p:cxnSp>
        <p:nvCxnSpPr>
          <p:cNvPr id="37" name="直接连接符 15"/>
          <p:cNvCxnSpPr>
            <a:cxnSpLocks noChangeShapeType="1"/>
          </p:cNvCxnSpPr>
          <p:nvPr/>
        </p:nvCxnSpPr>
        <p:spPr bwMode="auto">
          <a:xfrm>
            <a:off x="2571750" y="898525"/>
            <a:ext cx="0" cy="3816350"/>
          </a:xfrm>
          <a:prstGeom prst="line">
            <a:avLst/>
          </a:prstGeom>
          <a:noFill/>
          <a:ln w="28575">
            <a:solidFill>
              <a:srgbClr val="62534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070429181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16" grpId="0" animBg="1" autoUpdateAnimBg="0"/>
      <p:bldP spid="20" grpId="0" animBg="1" autoUpdateAnimBg="0"/>
      <p:bldP spid="24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5"/>
          <p:cNvSpPr txBox="1">
            <a:spLocks noChangeArrowheads="1"/>
          </p:cNvSpPr>
          <p:nvPr/>
        </p:nvSpPr>
        <p:spPr bwMode="auto">
          <a:xfrm>
            <a:off x="53975" y="14288"/>
            <a:ext cx="68040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五、单击此处添加您的标题</a:t>
            </a:r>
          </a:p>
        </p:txBody>
      </p:sp>
      <p:sp>
        <p:nvSpPr>
          <p:cNvPr id="9219" name="TextBox 6"/>
          <p:cNvSpPr txBox="1">
            <a:spLocks noChangeArrowheads="1"/>
          </p:cNvSpPr>
          <p:nvPr/>
        </p:nvSpPr>
        <p:spPr bwMode="auto">
          <a:xfrm>
            <a:off x="8001000" y="71438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solidFill>
                  <a:prstClr val="white"/>
                </a:solidFill>
              </a:rPr>
              <a:t>LOGO</a:t>
            </a:r>
            <a:endParaRPr lang="zh-CN" altLang="en-US" sz="2800" b="1" smtClean="0">
              <a:solidFill>
                <a:prstClr val="white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 rot="16200000">
            <a:off x="4141788" y="1468438"/>
            <a:ext cx="557212" cy="557212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燕尾形 3"/>
          <p:cNvSpPr/>
          <p:nvPr/>
        </p:nvSpPr>
        <p:spPr>
          <a:xfrm>
            <a:off x="5094288" y="2420938"/>
            <a:ext cx="557212" cy="557212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燕尾形 3"/>
          <p:cNvSpPr/>
          <p:nvPr/>
        </p:nvSpPr>
        <p:spPr>
          <a:xfrm rot="16200000" flipH="1" flipV="1">
            <a:off x="4141787" y="3371851"/>
            <a:ext cx="557213" cy="557212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燕尾形 3"/>
          <p:cNvSpPr/>
          <p:nvPr/>
        </p:nvSpPr>
        <p:spPr>
          <a:xfrm flipH="1">
            <a:off x="3189288" y="2419350"/>
            <a:ext cx="557212" cy="557213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燕尾形 3"/>
          <p:cNvSpPr/>
          <p:nvPr/>
        </p:nvSpPr>
        <p:spPr>
          <a:xfrm rot="13500000">
            <a:off x="3467101" y="1744662"/>
            <a:ext cx="557212" cy="557213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燕尾形 3"/>
          <p:cNvSpPr/>
          <p:nvPr/>
        </p:nvSpPr>
        <p:spPr>
          <a:xfrm rot="8100000" flipH="1">
            <a:off x="4813300" y="1746250"/>
            <a:ext cx="557213" cy="557213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燕尾形 3"/>
          <p:cNvSpPr/>
          <p:nvPr/>
        </p:nvSpPr>
        <p:spPr>
          <a:xfrm rot="8100000" flipV="1">
            <a:off x="3467101" y="3094037"/>
            <a:ext cx="557212" cy="557213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燕尾形 3"/>
          <p:cNvSpPr/>
          <p:nvPr/>
        </p:nvSpPr>
        <p:spPr>
          <a:xfrm rot="13500000" flipH="1" flipV="1">
            <a:off x="4813301" y="3094037"/>
            <a:ext cx="557212" cy="557213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044950" y="2503488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prstClr val="black"/>
                </a:solidFill>
              </a:rPr>
              <a:t>标题</a:t>
            </a:r>
          </a:p>
        </p:txBody>
      </p:sp>
      <p:grpSp>
        <p:nvGrpSpPr>
          <p:cNvPr id="2" name="组合 23"/>
          <p:cNvGrpSpPr>
            <a:grpSpLocks/>
          </p:cNvGrpSpPr>
          <p:nvPr/>
        </p:nvGrpSpPr>
        <p:grpSpPr bwMode="auto">
          <a:xfrm>
            <a:off x="5929313" y="857250"/>
            <a:ext cx="2000250" cy="1143000"/>
            <a:chOff x="5929322" y="857238"/>
            <a:chExt cx="2000264" cy="1143008"/>
          </a:xfrm>
        </p:grpSpPr>
        <p:sp>
          <p:nvSpPr>
            <p:cNvPr id="23" name="云形标注 22"/>
            <p:cNvSpPr/>
            <p:nvPr/>
          </p:nvSpPr>
          <p:spPr>
            <a:xfrm>
              <a:off x="5929322" y="857238"/>
              <a:ext cx="2000264" cy="1143008"/>
            </a:xfrm>
            <a:prstGeom prst="cloudCallout">
              <a:avLst>
                <a:gd name="adj1" fmla="val -79608"/>
                <a:gd name="adj2" fmla="val 33929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134110" y="1071553"/>
              <a:ext cx="1652600" cy="738192"/>
            </a:xfrm>
            <a:prstGeom prst="rect">
              <a:avLst/>
            </a:prstGeom>
            <a:noFill/>
            <a:ln w="3175"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200" dirty="0">
                  <a:solidFill>
                    <a:srgbClr val="F79646">
                      <a:lumMod val="75000"/>
                    </a:srgbClr>
                  </a:solidFill>
                </a:rPr>
                <a:t>单击此处添加标题</a:t>
              </a:r>
              <a:endParaRPr lang="en-US" altLang="zh-CN" sz="1200" dirty="0">
                <a:solidFill>
                  <a:srgbClr val="F79646">
                    <a:lumMod val="75000"/>
                  </a:srgbClr>
                </a:solidFill>
              </a:endParaRPr>
            </a:p>
            <a:p>
              <a:pPr algn="ctr">
                <a:defRPr/>
              </a:pPr>
              <a:r>
                <a:rPr lang="zh-CN" altLang="en-US" sz="1000" dirty="0">
                  <a:solidFill>
                    <a:prstClr val="black"/>
                  </a:solidFill>
                </a:rPr>
                <a:t>单击此处添加文本</a:t>
              </a:r>
              <a:endParaRPr lang="en-US" altLang="zh-CN" sz="1000" dirty="0">
                <a:solidFill>
                  <a:prstClr val="black"/>
                </a:solidFill>
              </a:endParaRPr>
            </a:p>
            <a:p>
              <a:pPr algn="ctr">
                <a:defRPr/>
              </a:pPr>
              <a:r>
                <a:rPr lang="zh-CN" altLang="en-US" sz="1000" dirty="0">
                  <a:solidFill>
                    <a:prstClr val="black"/>
                  </a:solidFill>
                </a:rPr>
                <a:t>单击此处添加文本</a:t>
              </a:r>
            </a:p>
            <a:p>
              <a:pPr algn="ctr">
                <a:defRPr/>
              </a:pPr>
              <a:r>
                <a:rPr lang="zh-CN" altLang="en-US" sz="1000" dirty="0">
                  <a:solidFill>
                    <a:prstClr val="black"/>
                  </a:solidFill>
                </a:rPr>
                <a:t>单击此处添加文本</a:t>
              </a:r>
            </a:p>
          </p:txBody>
        </p:sp>
      </p:grpSp>
      <p:grpSp>
        <p:nvGrpSpPr>
          <p:cNvPr id="3" name="组合 24"/>
          <p:cNvGrpSpPr>
            <a:grpSpLocks/>
          </p:cNvGrpSpPr>
          <p:nvPr/>
        </p:nvGrpSpPr>
        <p:grpSpPr bwMode="auto">
          <a:xfrm>
            <a:off x="5929313" y="3571875"/>
            <a:ext cx="2000250" cy="1143000"/>
            <a:chOff x="5929322" y="857238"/>
            <a:chExt cx="2000264" cy="1143008"/>
          </a:xfrm>
        </p:grpSpPr>
        <p:sp>
          <p:nvSpPr>
            <p:cNvPr id="26" name="云形标注 25"/>
            <p:cNvSpPr/>
            <p:nvPr/>
          </p:nvSpPr>
          <p:spPr>
            <a:xfrm>
              <a:off x="5929322" y="857238"/>
              <a:ext cx="2000264" cy="1143008"/>
            </a:xfrm>
            <a:prstGeom prst="cloudCallout">
              <a:avLst>
                <a:gd name="adj1" fmla="val -79064"/>
                <a:gd name="adj2" fmla="val -47975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134110" y="1071553"/>
              <a:ext cx="1652600" cy="738192"/>
            </a:xfrm>
            <a:prstGeom prst="rect">
              <a:avLst/>
            </a:prstGeom>
            <a:noFill/>
            <a:ln w="3175"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200" dirty="0">
                  <a:solidFill>
                    <a:srgbClr val="F79646">
                      <a:lumMod val="75000"/>
                    </a:srgbClr>
                  </a:solidFill>
                </a:rPr>
                <a:t>单击此处添加标题</a:t>
              </a:r>
              <a:endParaRPr lang="en-US" altLang="zh-CN" sz="1200" dirty="0">
                <a:solidFill>
                  <a:srgbClr val="F79646">
                    <a:lumMod val="75000"/>
                  </a:srgbClr>
                </a:solidFill>
              </a:endParaRPr>
            </a:p>
            <a:p>
              <a:pPr algn="ctr">
                <a:defRPr/>
              </a:pPr>
              <a:r>
                <a:rPr lang="zh-CN" altLang="en-US" sz="1000" dirty="0">
                  <a:solidFill>
                    <a:prstClr val="black"/>
                  </a:solidFill>
                </a:rPr>
                <a:t>单击此处添加文本</a:t>
              </a:r>
              <a:endParaRPr lang="en-US" altLang="zh-CN" sz="1000" dirty="0">
                <a:solidFill>
                  <a:prstClr val="black"/>
                </a:solidFill>
              </a:endParaRPr>
            </a:p>
            <a:p>
              <a:pPr algn="ctr">
                <a:defRPr/>
              </a:pPr>
              <a:r>
                <a:rPr lang="zh-CN" altLang="en-US" sz="1000" dirty="0">
                  <a:solidFill>
                    <a:prstClr val="black"/>
                  </a:solidFill>
                </a:rPr>
                <a:t>单击此处添加文本</a:t>
              </a:r>
            </a:p>
            <a:p>
              <a:pPr algn="ctr">
                <a:defRPr/>
              </a:pPr>
              <a:r>
                <a:rPr lang="zh-CN" altLang="en-US" sz="1000" dirty="0">
                  <a:solidFill>
                    <a:prstClr val="black"/>
                  </a:solidFill>
                </a:rPr>
                <a:t>单击此处添加文本</a:t>
              </a:r>
            </a:p>
          </p:txBody>
        </p:sp>
      </p:grpSp>
      <p:grpSp>
        <p:nvGrpSpPr>
          <p:cNvPr id="15" name="组合 27"/>
          <p:cNvGrpSpPr>
            <a:grpSpLocks/>
          </p:cNvGrpSpPr>
          <p:nvPr/>
        </p:nvGrpSpPr>
        <p:grpSpPr bwMode="auto">
          <a:xfrm>
            <a:off x="714375" y="1009650"/>
            <a:ext cx="2000250" cy="1143000"/>
            <a:chOff x="5929322" y="857238"/>
            <a:chExt cx="2000264" cy="1143008"/>
          </a:xfrm>
        </p:grpSpPr>
        <p:sp>
          <p:nvSpPr>
            <p:cNvPr id="29" name="云形标注 28"/>
            <p:cNvSpPr/>
            <p:nvPr/>
          </p:nvSpPr>
          <p:spPr>
            <a:xfrm>
              <a:off x="5929322" y="857238"/>
              <a:ext cx="2000264" cy="1143008"/>
            </a:xfrm>
            <a:prstGeom prst="cloudCallout">
              <a:avLst>
                <a:gd name="adj1" fmla="val 89643"/>
                <a:gd name="adj2" fmla="val 17739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134111" y="1071553"/>
              <a:ext cx="1652599" cy="738192"/>
            </a:xfrm>
            <a:prstGeom prst="rect">
              <a:avLst/>
            </a:prstGeom>
            <a:noFill/>
            <a:ln w="3175"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200" dirty="0">
                  <a:solidFill>
                    <a:srgbClr val="F79646">
                      <a:lumMod val="75000"/>
                    </a:srgbClr>
                  </a:solidFill>
                </a:rPr>
                <a:t>单击此处添加标题</a:t>
              </a:r>
              <a:endParaRPr lang="en-US" altLang="zh-CN" sz="1200" dirty="0">
                <a:solidFill>
                  <a:srgbClr val="F79646">
                    <a:lumMod val="75000"/>
                  </a:srgbClr>
                </a:solidFill>
              </a:endParaRPr>
            </a:p>
            <a:p>
              <a:pPr algn="ctr">
                <a:defRPr/>
              </a:pPr>
              <a:r>
                <a:rPr lang="zh-CN" altLang="en-US" sz="1000" dirty="0">
                  <a:solidFill>
                    <a:prstClr val="black"/>
                  </a:solidFill>
                </a:rPr>
                <a:t>单击此处添加文本</a:t>
              </a:r>
              <a:endParaRPr lang="en-US" altLang="zh-CN" sz="1000" dirty="0">
                <a:solidFill>
                  <a:prstClr val="black"/>
                </a:solidFill>
              </a:endParaRPr>
            </a:p>
            <a:p>
              <a:pPr algn="ctr">
                <a:defRPr/>
              </a:pPr>
              <a:r>
                <a:rPr lang="zh-CN" altLang="en-US" sz="1000" dirty="0">
                  <a:solidFill>
                    <a:prstClr val="black"/>
                  </a:solidFill>
                </a:rPr>
                <a:t>单击此处添加文本</a:t>
              </a:r>
            </a:p>
            <a:p>
              <a:pPr algn="ctr">
                <a:defRPr/>
              </a:pPr>
              <a:r>
                <a:rPr lang="zh-CN" altLang="en-US" sz="1000" dirty="0">
                  <a:solidFill>
                    <a:prstClr val="black"/>
                  </a:solidFill>
                </a:rPr>
                <a:t>单击此处添加文本</a:t>
              </a:r>
            </a:p>
          </p:txBody>
        </p:sp>
      </p:grpSp>
      <p:grpSp>
        <p:nvGrpSpPr>
          <p:cNvPr id="16" name="组合 30"/>
          <p:cNvGrpSpPr>
            <a:grpSpLocks/>
          </p:cNvGrpSpPr>
          <p:nvPr/>
        </p:nvGrpSpPr>
        <p:grpSpPr bwMode="auto">
          <a:xfrm>
            <a:off x="714375" y="3571875"/>
            <a:ext cx="2000250" cy="1143000"/>
            <a:chOff x="5929322" y="857238"/>
            <a:chExt cx="2000264" cy="1143008"/>
          </a:xfrm>
        </p:grpSpPr>
        <p:sp>
          <p:nvSpPr>
            <p:cNvPr id="32" name="云形标注 31"/>
            <p:cNvSpPr/>
            <p:nvPr/>
          </p:nvSpPr>
          <p:spPr>
            <a:xfrm>
              <a:off x="5929322" y="857238"/>
              <a:ext cx="2000264" cy="1143008"/>
            </a:xfrm>
            <a:prstGeom prst="cloudCallout">
              <a:avLst>
                <a:gd name="adj1" fmla="val 88010"/>
                <a:gd name="adj2" fmla="val -47975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34111" y="1071553"/>
              <a:ext cx="1652599" cy="738192"/>
            </a:xfrm>
            <a:prstGeom prst="rect">
              <a:avLst/>
            </a:prstGeom>
            <a:noFill/>
            <a:ln w="3175">
              <a:noFill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200" dirty="0">
                  <a:solidFill>
                    <a:srgbClr val="F79646">
                      <a:lumMod val="75000"/>
                    </a:srgbClr>
                  </a:solidFill>
                </a:rPr>
                <a:t>单击此处添加标题</a:t>
              </a:r>
              <a:endParaRPr lang="en-US" altLang="zh-CN" sz="1200" dirty="0">
                <a:solidFill>
                  <a:srgbClr val="F79646">
                    <a:lumMod val="75000"/>
                  </a:srgbClr>
                </a:solidFill>
              </a:endParaRPr>
            </a:p>
            <a:p>
              <a:pPr algn="ctr">
                <a:defRPr/>
              </a:pPr>
              <a:r>
                <a:rPr lang="zh-CN" altLang="en-US" sz="1000" dirty="0">
                  <a:solidFill>
                    <a:prstClr val="black"/>
                  </a:solidFill>
                </a:rPr>
                <a:t>单击此处添加文本</a:t>
              </a:r>
              <a:endParaRPr lang="en-US" altLang="zh-CN" sz="1000" dirty="0">
                <a:solidFill>
                  <a:prstClr val="black"/>
                </a:solidFill>
              </a:endParaRPr>
            </a:p>
            <a:p>
              <a:pPr algn="ctr">
                <a:defRPr/>
              </a:pPr>
              <a:r>
                <a:rPr lang="zh-CN" altLang="en-US" sz="1000" dirty="0">
                  <a:solidFill>
                    <a:prstClr val="black"/>
                  </a:solidFill>
                </a:rPr>
                <a:t>单击此处添加文本</a:t>
              </a:r>
            </a:p>
            <a:p>
              <a:pPr algn="ctr">
                <a:defRPr/>
              </a:pPr>
              <a:r>
                <a:rPr lang="zh-CN" altLang="en-US" sz="1000" dirty="0">
                  <a:solidFill>
                    <a:prstClr val="black"/>
                  </a:solidFill>
                </a:rPr>
                <a:t>单击此处添加文本</a:t>
              </a:r>
            </a:p>
          </p:txBody>
        </p:sp>
      </p:grpSp>
      <p:pic>
        <p:nvPicPr>
          <p:cNvPr id="34" name="组合 3"/>
          <p:cNvPicPr>
            <a:picLocks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345487" y="3429006"/>
            <a:ext cx="798513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2922809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5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550"/>
                            </p:stCondLst>
                            <p:childTnLst>
                              <p:par>
                                <p:cTn id="5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550"/>
                            </p:stCondLst>
                            <p:childTnLst>
                              <p:par>
                                <p:cTn id="6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455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550"/>
                            </p:stCondLst>
                            <p:childTnLst>
                              <p:par>
                                <p:cTn id="7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5" descr="成长记录线PSD素材_lanrentuku.com_副本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8075"/>
            <a:ext cx="9144000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646844"/>
            <a:ext cx="423817" cy="4190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2649614"/>
            <a:ext cx="428628" cy="4356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2648011"/>
            <a:ext cx="421630" cy="4260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71670" y="2152973"/>
            <a:ext cx="426003" cy="4286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71604" y="2152973"/>
            <a:ext cx="421630" cy="4286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1538" y="2152973"/>
            <a:ext cx="430815" cy="4286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2" name="组合 16"/>
          <p:cNvGrpSpPr>
            <a:grpSpLocks/>
          </p:cNvGrpSpPr>
          <p:nvPr/>
        </p:nvGrpSpPr>
        <p:grpSpPr bwMode="auto">
          <a:xfrm>
            <a:off x="0" y="3394075"/>
            <a:ext cx="9144000" cy="252413"/>
            <a:chOff x="0" y="857238"/>
            <a:chExt cx="9144000" cy="251438"/>
          </a:xfrm>
        </p:grpSpPr>
        <p:sp>
          <p:nvSpPr>
            <p:cNvPr id="18" name="矩形 17"/>
            <p:cNvSpPr/>
            <p:nvPr/>
          </p:nvSpPr>
          <p:spPr>
            <a:xfrm>
              <a:off x="0" y="928400"/>
              <a:ext cx="9144000" cy="18027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857238"/>
              <a:ext cx="9144000" cy="72743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24000">
                  <a:schemeClr val="bg1">
                    <a:lumMod val="6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  <a:gs pos="78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19"/>
          <p:cNvGrpSpPr/>
          <p:nvPr/>
        </p:nvGrpSpPr>
        <p:grpSpPr>
          <a:xfrm rot="10800000">
            <a:off x="-32" y="1071553"/>
            <a:ext cx="9144000" cy="251438"/>
            <a:chOff x="0" y="857238"/>
            <a:chExt cx="9144000" cy="251438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21" name="矩形 20"/>
            <p:cNvSpPr/>
            <p:nvPr/>
          </p:nvSpPr>
          <p:spPr>
            <a:xfrm>
              <a:off x="0" y="928676"/>
              <a:ext cx="9144000" cy="180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857238"/>
              <a:ext cx="9144000" cy="72008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24000">
                  <a:schemeClr val="bg1">
                    <a:lumMod val="6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  <a:gs pos="78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71538" y="1641402"/>
            <a:ext cx="428628" cy="4339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71670" y="1646712"/>
            <a:ext cx="428628" cy="4286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71604" y="1646712"/>
            <a:ext cx="428628" cy="4286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26" name="直接连接符 25"/>
          <p:cNvCxnSpPr/>
          <p:nvPr/>
        </p:nvCxnSpPr>
        <p:spPr>
          <a:xfrm rot="5400000">
            <a:off x="2125663" y="2409825"/>
            <a:ext cx="1747838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429000" y="1758950"/>
            <a:ext cx="46434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感谢您的关注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500563" y="2609850"/>
            <a:ext cx="35004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———Thank you !</a:t>
            </a:r>
            <a:endParaRPr lang="zh-CN" altLang="en-US" sz="240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2008310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308</Words>
  <Application>Microsoft Office PowerPoint</Application>
  <PresentationFormat>全屏显示(16:9)</PresentationFormat>
  <Paragraphs>91</Paragraphs>
  <Slides>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</cp:revision>
  <dcterms:created xsi:type="dcterms:W3CDTF">2015-01-02T03:38:26Z</dcterms:created>
  <dcterms:modified xsi:type="dcterms:W3CDTF">2016-08-22T03:45:31Z</dcterms:modified>
</cp:coreProperties>
</file>