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wmv" ContentType="video/x-ms-wmv"/>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5"/>
  </p:notesMasterIdLst>
  <p:sldIdLst>
    <p:sldId id="433" r:id="rId2"/>
    <p:sldId id="432" r:id="rId3"/>
    <p:sldId id="430" r:id="rId4"/>
    <p:sldId id="368" r:id="rId5"/>
    <p:sldId id="369" r:id="rId6"/>
    <p:sldId id="394" r:id="rId7"/>
    <p:sldId id="396" r:id="rId8"/>
    <p:sldId id="370" r:id="rId9"/>
    <p:sldId id="395" r:id="rId10"/>
    <p:sldId id="371" r:id="rId11"/>
    <p:sldId id="406" r:id="rId12"/>
    <p:sldId id="407" r:id="rId13"/>
    <p:sldId id="399" r:id="rId14"/>
    <p:sldId id="373" r:id="rId15"/>
    <p:sldId id="376" r:id="rId16"/>
    <p:sldId id="374" r:id="rId17"/>
    <p:sldId id="375" r:id="rId18"/>
    <p:sldId id="377" r:id="rId19"/>
    <p:sldId id="408" r:id="rId20"/>
    <p:sldId id="400" r:id="rId21"/>
    <p:sldId id="409" r:id="rId22"/>
    <p:sldId id="410" r:id="rId23"/>
    <p:sldId id="411" r:id="rId24"/>
    <p:sldId id="412" r:id="rId25"/>
    <p:sldId id="413" r:id="rId26"/>
    <p:sldId id="414" r:id="rId27"/>
    <p:sldId id="415" r:id="rId28"/>
    <p:sldId id="401" r:id="rId29"/>
    <p:sldId id="416" r:id="rId30"/>
    <p:sldId id="417" r:id="rId31"/>
    <p:sldId id="418" r:id="rId32"/>
    <p:sldId id="419" r:id="rId33"/>
    <p:sldId id="420" r:id="rId34"/>
    <p:sldId id="421" r:id="rId35"/>
    <p:sldId id="422" r:id="rId36"/>
    <p:sldId id="423" r:id="rId37"/>
    <p:sldId id="424" r:id="rId38"/>
    <p:sldId id="425" r:id="rId39"/>
    <p:sldId id="426" r:id="rId40"/>
    <p:sldId id="427" r:id="rId41"/>
    <p:sldId id="428" r:id="rId42"/>
    <p:sldId id="429" r:id="rId43"/>
    <p:sldId id="405" r:id="rId44"/>
  </p:sldIdLst>
  <p:sldSz cx="9144000" cy="5143500" type="screen16x9"/>
  <p:notesSz cx="6858000" cy="9144000"/>
  <p:custDataLst>
    <p:tags r:id="rId46"/>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595DC"/>
    <a:srgbClr val="21A3D0"/>
    <a:srgbClr val="A9BECB"/>
    <a:srgbClr val="F8F8F8"/>
    <a:srgbClr val="D01C63"/>
    <a:srgbClr val="0067AC"/>
    <a:srgbClr val="DDDDDD"/>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p:scale>
          <a:sx n="100" d="100"/>
          <a:sy n="100" d="100"/>
        </p:scale>
        <p:origin x="-1944" y="-1068"/>
      </p:cViewPr>
      <p:guideLst>
        <p:guide orient="horz" pos="1619"/>
        <p:guide pos="2894"/>
      </p:guideLst>
    </p:cSldViewPr>
  </p:slideViewPr>
  <p:notesTextViewPr>
    <p:cViewPr>
      <p:scale>
        <a:sx n="1" d="1"/>
        <a:sy n="1" d="1"/>
      </p:scale>
      <p:origin x="0" y="0"/>
    </p:cViewPr>
  </p:notesTextViewPr>
  <p:sorterViewPr>
    <p:cViewPr>
      <p:scale>
        <a:sx n="151" d="100"/>
        <a:sy n="151"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2016/10/9</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xmlns=""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xmlns="" val="201437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xmlns="" val="3056403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xmlns="" val="1982318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xmlns="" val="877930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13</a:t>
            </a:fld>
            <a:endParaRPr lang="en-US"/>
          </a:p>
        </p:txBody>
      </p:sp>
    </p:spTree>
    <p:extLst>
      <p:ext uri="{BB962C8B-B14F-4D97-AF65-F5344CB8AC3E}">
        <p14:creationId xmlns:p14="http://schemas.microsoft.com/office/powerpoint/2010/main" xmlns="" val="1415565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xmlns="" val="35873001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xmlns="" val="599388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xmlns="" val="6902546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xmlns="" val="2923652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xmlns="" val="3272778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xmlns="" val="1692153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a:t>
            </a:fld>
            <a:endParaRPr lang="zh-CN" altLang="en-US"/>
          </a:p>
        </p:txBody>
      </p:sp>
    </p:spTree>
    <p:extLst>
      <p:ext uri="{BB962C8B-B14F-4D97-AF65-F5344CB8AC3E}">
        <p14:creationId xmlns:p14="http://schemas.microsoft.com/office/powerpoint/2010/main" xmlns="" val="4189617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20</a:t>
            </a:fld>
            <a:endParaRPr lang="en-US"/>
          </a:p>
        </p:txBody>
      </p:sp>
    </p:spTree>
    <p:extLst>
      <p:ext uri="{BB962C8B-B14F-4D97-AF65-F5344CB8AC3E}">
        <p14:creationId xmlns:p14="http://schemas.microsoft.com/office/powerpoint/2010/main" xmlns="" val="1476097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21</a:t>
            </a:fld>
            <a:endParaRPr lang="zh-CN" altLang="en-US"/>
          </a:p>
        </p:txBody>
      </p:sp>
    </p:spTree>
    <p:extLst>
      <p:ext uri="{BB962C8B-B14F-4D97-AF65-F5344CB8AC3E}">
        <p14:creationId xmlns:p14="http://schemas.microsoft.com/office/powerpoint/2010/main" xmlns="" val="3651389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22</a:t>
            </a:fld>
            <a:endParaRPr lang="zh-CN" altLang="en-US"/>
          </a:p>
        </p:txBody>
      </p:sp>
    </p:spTree>
    <p:extLst>
      <p:ext uri="{BB962C8B-B14F-4D97-AF65-F5344CB8AC3E}">
        <p14:creationId xmlns:p14="http://schemas.microsoft.com/office/powerpoint/2010/main" xmlns="" val="2279726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23</a:t>
            </a:fld>
            <a:endParaRPr lang="zh-CN" altLang="en-US"/>
          </a:p>
        </p:txBody>
      </p:sp>
    </p:spTree>
    <p:extLst>
      <p:ext uri="{BB962C8B-B14F-4D97-AF65-F5344CB8AC3E}">
        <p14:creationId xmlns:p14="http://schemas.microsoft.com/office/powerpoint/2010/main" xmlns="" val="9550717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24</a:t>
            </a:fld>
            <a:endParaRPr lang="zh-CN" altLang="en-US"/>
          </a:p>
        </p:txBody>
      </p:sp>
    </p:spTree>
    <p:extLst>
      <p:ext uri="{BB962C8B-B14F-4D97-AF65-F5344CB8AC3E}">
        <p14:creationId xmlns:p14="http://schemas.microsoft.com/office/powerpoint/2010/main" xmlns="" val="6565043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25</a:t>
            </a:fld>
            <a:endParaRPr lang="zh-CN" altLang="en-US"/>
          </a:p>
        </p:txBody>
      </p:sp>
    </p:spTree>
    <p:extLst>
      <p:ext uri="{BB962C8B-B14F-4D97-AF65-F5344CB8AC3E}">
        <p14:creationId xmlns:p14="http://schemas.microsoft.com/office/powerpoint/2010/main" xmlns="" val="26008466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26</a:t>
            </a:fld>
            <a:endParaRPr lang="zh-CN" altLang="en-US"/>
          </a:p>
        </p:txBody>
      </p:sp>
    </p:spTree>
    <p:extLst>
      <p:ext uri="{BB962C8B-B14F-4D97-AF65-F5344CB8AC3E}">
        <p14:creationId xmlns:p14="http://schemas.microsoft.com/office/powerpoint/2010/main" xmlns="" val="6044253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27</a:t>
            </a:fld>
            <a:endParaRPr lang="zh-CN" altLang="en-US"/>
          </a:p>
        </p:txBody>
      </p:sp>
    </p:spTree>
    <p:extLst>
      <p:ext uri="{BB962C8B-B14F-4D97-AF65-F5344CB8AC3E}">
        <p14:creationId xmlns:p14="http://schemas.microsoft.com/office/powerpoint/2010/main" xmlns="" val="27665637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28</a:t>
            </a:fld>
            <a:endParaRPr lang="en-US"/>
          </a:p>
        </p:txBody>
      </p:sp>
    </p:spTree>
    <p:extLst>
      <p:ext uri="{BB962C8B-B14F-4D97-AF65-F5344CB8AC3E}">
        <p14:creationId xmlns:p14="http://schemas.microsoft.com/office/powerpoint/2010/main" xmlns="" val="12298662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29</a:t>
            </a:fld>
            <a:endParaRPr lang="zh-CN" altLang="en-US"/>
          </a:p>
        </p:txBody>
      </p:sp>
    </p:spTree>
    <p:extLst>
      <p:ext uri="{BB962C8B-B14F-4D97-AF65-F5344CB8AC3E}">
        <p14:creationId xmlns:p14="http://schemas.microsoft.com/office/powerpoint/2010/main" xmlns="" val="355370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a:t>
            </a:fld>
            <a:endParaRPr lang="en-US"/>
          </a:p>
        </p:txBody>
      </p:sp>
    </p:spTree>
    <p:extLst>
      <p:ext uri="{BB962C8B-B14F-4D97-AF65-F5344CB8AC3E}">
        <p14:creationId xmlns:p14="http://schemas.microsoft.com/office/powerpoint/2010/main" xmlns="" val="3752501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30</a:t>
            </a:fld>
            <a:endParaRPr lang="zh-CN" altLang="en-US"/>
          </a:p>
        </p:txBody>
      </p:sp>
    </p:spTree>
    <p:extLst>
      <p:ext uri="{BB962C8B-B14F-4D97-AF65-F5344CB8AC3E}">
        <p14:creationId xmlns:p14="http://schemas.microsoft.com/office/powerpoint/2010/main" xmlns="" val="15704534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31</a:t>
            </a:fld>
            <a:endParaRPr lang="zh-CN" altLang="en-US"/>
          </a:p>
        </p:txBody>
      </p:sp>
    </p:spTree>
    <p:extLst>
      <p:ext uri="{BB962C8B-B14F-4D97-AF65-F5344CB8AC3E}">
        <p14:creationId xmlns:p14="http://schemas.microsoft.com/office/powerpoint/2010/main" xmlns="" val="34579414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32</a:t>
            </a:fld>
            <a:endParaRPr lang="zh-CN" altLang="en-US"/>
          </a:p>
        </p:txBody>
      </p:sp>
    </p:spTree>
    <p:extLst>
      <p:ext uri="{BB962C8B-B14F-4D97-AF65-F5344CB8AC3E}">
        <p14:creationId xmlns:p14="http://schemas.microsoft.com/office/powerpoint/2010/main" xmlns="" val="15229475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33</a:t>
            </a:fld>
            <a:endParaRPr lang="zh-CN" altLang="en-US"/>
          </a:p>
        </p:txBody>
      </p:sp>
    </p:spTree>
    <p:extLst>
      <p:ext uri="{BB962C8B-B14F-4D97-AF65-F5344CB8AC3E}">
        <p14:creationId xmlns:p14="http://schemas.microsoft.com/office/powerpoint/2010/main" xmlns="" val="32375054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34</a:t>
            </a:fld>
            <a:endParaRPr lang="zh-CN" altLang="en-US"/>
          </a:p>
        </p:txBody>
      </p:sp>
    </p:spTree>
    <p:extLst>
      <p:ext uri="{BB962C8B-B14F-4D97-AF65-F5344CB8AC3E}">
        <p14:creationId xmlns:p14="http://schemas.microsoft.com/office/powerpoint/2010/main" xmlns="" val="31129280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35</a:t>
            </a:fld>
            <a:endParaRPr lang="zh-CN" altLang="en-US"/>
          </a:p>
        </p:txBody>
      </p:sp>
    </p:spTree>
    <p:extLst>
      <p:ext uri="{BB962C8B-B14F-4D97-AF65-F5344CB8AC3E}">
        <p14:creationId xmlns:p14="http://schemas.microsoft.com/office/powerpoint/2010/main" xmlns="" val="21960737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36</a:t>
            </a:fld>
            <a:endParaRPr lang="en-US"/>
          </a:p>
        </p:txBody>
      </p:sp>
    </p:spTree>
    <p:extLst>
      <p:ext uri="{BB962C8B-B14F-4D97-AF65-F5344CB8AC3E}">
        <p14:creationId xmlns:p14="http://schemas.microsoft.com/office/powerpoint/2010/main" xmlns="" val="356840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37</a:t>
            </a:fld>
            <a:endParaRPr lang="zh-CN" altLang="en-US"/>
          </a:p>
        </p:txBody>
      </p:sp>
    </p:spTree>
    <p:extLst>
      <p:ext uri="{BB962C8B-B14F-4D97-AF65-F5344CB8AC3E}">
        <p14:creationId xmlns:p14="http://schemas.microsoft.com/office/powerpoint/2010/main" xmlns="" val="26683201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38</a:t>
            </a:fld>
            <a:endParaRPr lang="zh-CN" altLang="en-US"/>
          </a:p>
        </p:txBody>
      </p:sp>
    </p:spTree>
    <p:extLst>
      <p:ext uri="{BB962C8B-B14F-4D97-AF65-F5344CB8AC3E}">
        <p14:creationId xmlns:p14="http://schemas.microsoft.com/office/powerpoint/2010/main" xmlns="" val="5729002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39</a:t>
            </a:fld>
            <a:endParaRPr lang="zh-CN" altLang="en-US"/>
          </a:p>
        </p:txBody>
      </p:sp>
    </p:spTree>
    <p:extLst>
      <p:ext uri="{BB962C8B-B14F-4D97-AF65-F5344CB8AC3E}">
        <p14:creationId xmlns:p14="http://schemas.microsoft.com/office/powerpoint/2010/main" xmlns="" val="854147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xmlns="" val="11726632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40</a:t>
            </a:fld>
            <a:endParaRPr lang="zh-CN" altLang="en-US"/>
          </a:p>
        </p:txBody>
      </p:sp>
    </p:spTree>
    <p:extLst>
      <p:ext uri="{BB962C8B-B14F-4D97-AF65-F5344CB8AC3E}">
        <p14:creationId xmlns:p14="http://schemas.microsoft.com/office/powerpoint/2010/main" xmlns="" val="3329427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41</a:t>
            </a:fld>
            <a:endParaRPr lang="zh-CN" altLang="en-US"/>
          </a:p>
        </p:txBody>
      </p:sp>
    </p:spTree>
    <p:extLst>
      <p:ext uri="{BB962C8B-B14F-4D97-AF65-F5344CB8AC3E}">
        <p14:creationId xmlns:p14="http://schemas.microsoft.com/office/powerpoint/2010/main" xmlns="" val="1046835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42</a:t>
            </a:fld>
            <a:endParaRPr lang="zh-CN" altLang="en-US"/>
          </a:p>
        </p:txBody>
      </p:sp>
    </p:spTree>
    <p:extLst>
      <p:ext uri="{BB962C8B-B14F-4D97-AF65-F5344CB8AC3E}">
        <p14:creationId xmlns:p14="http://schemas.microsoft.com/office/powerpoint/2010/main" xmlns="" val="22884620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43</a:t>
            </a:fld>
            <a:endParaRPr lang="en-US"/>
          </a:p>
        </p:txBody>
      </p:sp>
    </p:spTree>
    <p:extLst>
      <p:ext uri="{BB962C8B-B14F-4D97-AF65-F5344CB8AC3E}">
        <p14:creationId xmlns:p14="http://schemas.microsoft.com/office/powerpoint/2010/main" xmlns="" val="699883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xmlns="" val="1100910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xmlns="" val="510312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xmlns="" val="2820765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xmlns="" val="2165715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xmlns="" val="805268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xmlns="" val="375005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5"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63050" cy="53402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等腰三角形 3"/>
          <p:cNvSpPr/>
          <p:nvPr userDrawn="1"/>
        </p:nvSpPr>
        <p:spPr bwMode="auto">
          <a:xfrm flipH="1">
            <a:off x="-1624170" y="531268"/>
            <a:ext cx="8114653" cy="2577429"/>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595496"/>
              <a:gd name="connsiteY0" fmla="*/ 356867 h 3341367"/>
              <a:gd name="connsiteX1" fmla="*/ 7595496 w 7595496"/>
              <a:gd name="connsiteY1" fmla="*/ 0 h 3341367"/>
              <a:gd name="connsiteX2" fmla="*/ 1580403 w 7595496"/>
              <a:gd name="connsiteY2" fmla="*/ 3341367 h 3341367"/>
              <a:gd name="connsiteX3" fmla="*/ 0 w 7595496"/>
              <a:gd name="connsiteY3" fmla="*/ 356867 h 3341367"/>
              <a:gd name="connsiteX0" fmla="*/ 0 w 7595496"/>
              <a:gd name="connsiteY0" fmla="*/ 356867 h 3398517"/>
              <a:gd name="connsiteX1" fmla="*/ 7595496 w 7595496"/>
              <a:gd name="connsiteY1" fmla="*/ 0 h 3398517"/>
              <a:gd name="connsiteX2" fmla="*/ 2527025 w 7595496"/>
              <a:gd name="connsiteY2" fmla="*/ 3398517 h 3398517"/>
              <a:gd name="connsiteX3" fmla="*/ 0 w 7595496"/>
              <a:gd name="connsiteY3" fmla="*/ 356867 h 3398517"/>
            </a:gdLst>
            <a:ahLst/>
            <a:cxnLst>
              <a:cxn ang="0">
                <a:pos x="connsiteX0" y="connsiteY0"/>
              </a:cxn>
              <a:cxn ang="0">
                <a:pos x="connsiteX1" y="connsiteY1"/>
              </a:cxn>
              <a:cxn ang="0">
                <a:pos x="connsiteX2" y="connsiteY2"/>
              </a:cxn>
              <a:cxn ang="0">
                <a:pos x="connsiteX3" y="connsiteY3"/>
              </a:cxn>
            </a:cxnLst>
            <a:rect l="l" t="t" r="r" b="b"/>
            <a:pathLst>
              <a:path w="7595496" h="3398517">
                <a:moveTo>
                  <a:pt x="0" y="356867"/>
                </a:moveTo>
                <a:lnTo>
                  <a:pt x="7595496" y="0"/>
                </a:lnTo>
                <a:lnTo>
                  <a:pt x="2527025" y="3398517"/>
                </a:lnTo>
                <a:lnTo>
                  <a:pt x="0" y="356867"/>
                </a:lnTo>
                <a:close/>
              </a:path>
            </a:pathLst>
          </a:custGeom>
          <a:gradFill>
            <a:gsLst>
              <a:gs pos="0">
                <a:schemeClr val="tx1">
                  <a:alpha val="0"/>
                </a:schemeClr>
              </a:gs>
              <a:gs pos="100000">
                <a:srgbClr val="00B0F0">
                  <a:alpha val="66000"/>
                </a:srgb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等腰三角形 3"/>
          <p:cNvSpPr/>
          <p:nvPr userDrawn="1"/>
        </p:nvSpPr>
        <p:spPr bwMode="auto">
          <a:xfrm>
            <a:off x="2738955" y="-26858"/>
            <a:ext cx="5978135" cy="2619458"/>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158755 w 8178800"/>
              <a:gd name="connsiteY0" fmla="*/ 864867 h 3442967"/>
              <a:gd name="connsiteX1" fmla="*/ 8178800 w 8178800"/>
              <a:gd name="connsiteY1" fmla="*/ 0 h 3442967"/>
              <a:gd name="connsiteX2" fmla="*/ 0 w 8178800"/>
              <a:gd name="connsiteY2" fmla="*/ 3442967 h 3442967"/>
              <a:gd name="connsiteX3" fmla="*/ 158755 w 8178800"/>
              <a:gd name="connsiteY3" fmla="*/ 864867 h 3442967"/>
              <a:gd name="connsiteX0" fmla="*/ 158755 w 6959600"/>
              <a:gd name="connsiteY0" fmla="*/ 0 h 2578100"/>
              <a:gd name="connsiteX1" fmla="*/ 6959600 w 6959600"/>
              <a:gd name="connsiteY1" fmla="*/ 494033 h 2578100"/>
              <a:gd name="connsiteX2" fmla="*/ 0 w 6959600"/>
              <a:gd name="connsiteY2" fmla="*/ 2578100 h 2578100"/>
              <a:gd name="connsiteX3" fmla="*/ 158755 w 6959600"/>
              <a:gd name="connsiteY3" fmla="*/ 0 h 2578100"/>
              <a:gd name="connsiteX0" fmla="*/ 0 w 6800845"/>
              <a:gd name="connsiteY0" fmla="*/ 0 h 1295400"/>
              <a:gd name="connsiteX1" fmla="*/ 6800845 w 6800845"/>
              <a:gd name="connsiteY1" fmla="*/ 494033 h 1295400"/>
              <a:gd name="connsiteX2" fmla="*/ 463545 w 6800845"/>
              <a:gd name="connsiteY2" fmla="*/ 1295400 h 1295400"/>
              <a:gd name="connsiteX3" fmla="*/ 0 w 6800845"/>
              <a:gd name="connsiteY3" fmla="*/ 0 h 1295400"/>
              <a:gd name="connsiteX0" fmla="*/ 0 w 6800845"/>
              <a:gd name="connsiteY0" fmla="*/ 0 h 1905000"/>
              <a:gd name="connsiteX1" fmla="*/ 6800845 w 6800845"/>
              <a:gd name="connsiteY1" fmla="*/ 494033 h 1905000"/>
              <a:gd name="connsiteX2" fmla="*/ 1009645 w 6800845"/>
              <a:gd name="connsiteY2" fmla="*/ 1905000 h 1905000"/>
              <a:gd name="connsiteX3" fmla="*/ 0 w 6800845"/>
              <a:gd name="connsiteY3" fmla="*/ 0 h 1905000"/>
              <a:gd name="connsiteX0" fmla="*/ 0 w 6089645"/>
              <a:gd name="connsiteY0" fmla="*/ 0 h 4648200"/>
              <a:gd name="connsiteX1" fmla="*/ 6089645 w 6089645"/>
              <a:gd name="connsiteY1" fmla="*/ 3237233 h 4648200"/>
              <a:gd name="connsiteX2" fmla="*/ 298445 w 6089645"/>
              <a:gd name="connsiteY2" fmla="*/ 4648200 h 4648200"/>
              <a:gd name="connsiteX3" fmla="*/ 0 w 6089645"/>
              <a:gd name="connsiteY3" fmla="*/ 0 h 4648200"/>
              <a:gd name="connsiteX0" fmla="*/ 806455 w 6896100"/>
              <a:gd name="connsiteY0" fmla="*/ 0 h 4749800"/>
              <a:gd name="connsiteX1" fmla="*/ 6896100 w 6896100"/>
              <a:gd name="connsiteY1" fmla="*/ 3237233 h 4749800"/>
              <a:gd name="connsiteX2" fmla="*/ 0 w 6896100"/>
              <a:gd name="connsiteY2" fmla="*/ 4749800 h 4749800"/>
              <a:gd name="connsiteX3" fmla="*/ 806455 w 6896100"/>
              <a:gd name="connsiteY3" fmla="*/ 0 h 4749800"/>
              <a:gd name="connsiteX0" fmla="*/ 806455 w 6896100"/>
              <a:gd name="connsiteY0" fmla="*/ 0 h 4749800"/>
              <a:gd name="connsiteX1" fmla="*/ 2199269 w 6896100"/>
              <a:gd name="connsiteY1" fmla="*/ 771345 h 4749800"/>
              <a:gd name="connsiteX2" fmla="*/ 6896100 w 6896100"/>
              <a:gd name="connsiteY2" fmla="*/ 3237233 h 4749800"/>
              <a:gd name="connsiteX3" fmla="*/ 0 w 6896100"/>
              <a:gd name="connsiteY3" fmla="*/ 4749800 h 4749800"/>
              <a:gd name="connsiteX4" fmla="*/ 806455 w 6896100"/>
              <a:gd name="connsiteY4" fmla="*/ 0 h 4749800"/>
              <a:gd name="connsiteX0" fmla="*/ 806455 w 6896100"/>
              <a:gd name="connsiteY0" fmla="*/ 0 h 4749800"/>
              <a:gd name="connsiteX1" fmla="*/ 6785783 w 6896100"/>
              <a:gd name="connsiteY1" fmla="*/ 1743802 h 4749800"/>
              <a:gd name="connsiteX2" fmla="*/ 6896100 w 6896100"/>
              <a:gd name="connsiteY2" fmla="*/ 3237233 h 4749800"/>
              <a:gd name="connsiteX3" fmla="*/ 0 w 6896100"/>
              <a:gd name="connsiteY3" fmla="*/ 4749800 h 4749800"/>
              <a:gd name="connsiteX4" fmla="*/ 806455 w 6896100"/>
              <a:gd name="connsiteY4" fmla="*/ 0 h 4749800"/>
              <a:gd name="connsiteX0" fmla="*/ 806455 w 6896100"/>
              <a:gd name="connsiteY0" fmla="*/ 0 h 4749800"/>
              <a:gd name="connsiteX1" fmla="*/ 6655154 w 6896100"/>
              <a:gd name="connsiteY1" fmla="*/ 1569630 h 4749800"/>
              <a:gd name="connsiteX2" fmla="*/ 6896100 w 6896100"/>
              <a:gd name="connsiteY2" fmla="*/ 3237233 h 4749800"/>
              <a:gd name="connsiteX3" fmla="*/ 0 w 6896100"/>
              <a:gd name="connsiteY3" fmla="*/ 4749800 h 4749800"/>
              <a:gd name="connsiteX4" fmla="*/ 806455 w 6896100"/>
              <a:gd name="connsiteY4" fmla="*/ 0 h 4749800"/>
              <a:gd name="connsiteX0" fmla="*/ 690341 w 6896100"/>
              <a:gd name="connsiteY0" fmla="*/ 0 h 4546600"/>
              <a:gd name="connsiteX1" fmla="*/ 6655154 w 6896100"/>
              <a:gd name="connsiteY1" fmla="*/ 1366430 h 4546600"/>
              <a:gd name="connsiteX2" fmla="*/ 6896100 w 6896100"/>
              <a:gd name="connsiteY2" fmla="*/ 3034033 h 4546600"/>
              <a:gd name="connsiteX3" fmla="*/ 0 w 6896100"/>
              <a:gd name="connsiteY3" fmla="*/ 4546600 h 4546600"/>
              <a:gd name="connsiteX4" fmla="*/ 690341 w 6896100"/>
              <a:gd name="connsiteY4" fmla="*/ 0 h 4546600"/>
              <a:gd name="connsiteX0" fmla="*/ 2235142 w 6896100"/>
              <a:gd name="connsiteY0" fmla="*/ 0 h 4697312"/>
              <a:gd name="connsiteX1" fmla="*/ 6655154 w 6896100"/>
              <a:gd name="connsiteY1" fmla="*/ 1517142 h 4697312"/>
              <a:gd name="connsiteX2" fmla="*/ 6896100 w 6896100"/>
              <a:gd name="connsiteY2" fmla="*/ 3184745 h 4697312"/>
              <a:gd name="connsiteX3" fmla="*/ 0 w 6896100"/>
              <a:gd name="connsiteY3" fmla="*/ 4697312 h 4697312"/>
              <a:gd name="connsiteX4" fmla="*/ 2235142 w 6896100"/>
              <a:gd name="connsiteY4" fmla="*/ 0 h 4697312"/>
              <a:gd name="connsiteX0" fmla="*/ 2235142 w 6896100"/>
              <a:gd name="connsiteY0" fmla="*/ 0 h 4697312"/>
              <a:gd name="connsiteX1" fmla="*/ 6165339 w 6896100"/>
              <a:gd name="connsiteY1" fmla="*/ 1630177 h 4697312"/>
              <a:gd name="connsiteX2" fmla="*/ 6896100 w 6896100"/>
              <a:gd name="connsiteY2" fmla="*/ 3184745 h 4697312"/>
              <a:gd name="connsiteX3" fmla="*/ 0 w 6896100"/>
              <a:gd name="connsiteY3" fmla="*/ 4697312 h 4697312"/>
              <a:gd name="connsiteX4" fmla="*/ 2235142 w 6896100"/>
              <a:gd name="connsiteY4" fmla="*/ 0 h 4697312"/>
              <a:gd name="connsiteX0" fmla="*/ 1481580 w 6896100"/>
              <a:gd name="connsiteY0" fmla="*/ 0 h 4546600"/>
              <a:gd name="connsiteX1" fmla="*/ 6165339 w 6896100"/>
              <a:gd name="connsiteY1" fmla="*/ 1479465 h 4546600"/>
              <a:gd name="connsiteX2" fmla="*/ 6896100 w 6896100"/>
              <a:gd name="connsiteY2" fmla="*/ 3034033 h 4546600"/>
              <a:gd name="connsiteX3" fmla="*/ 0 w 6896100"/>
              <a:gd name="connsiteY3" fmla="*/ 4546600 h 4546600"/>
              <a:gd name="connsiteX4" fmla="*/ 1481580 w 6896100"/>
              <a:gd name="connsiteY4" fmla="*/ 0 h 4546600"/>
              <a:gd name="connsiteX0" fmla="*/ 1481580 w 6165339"/>
              <a:gd name="connsiteY0" fmla="*/ 0 h 4546600"/>
              <a:gd name="connsiteX1" fmla="*/ 6165339 w 6165339"/>
              <a:gd name="connsiteY1" fmla="*/ 1479465 h 4546600"/>
              <a:gd name="connsiteX2" fmla="*/ 5991826 w 6165339"/>
              <a:gd name="connsiteY2" fmla="*/ 4164376 h 4546600"/>
              <a:gd name="connsiteX3" fmla="*/ 0 w 6165339"/>
              <a:gd name="connsiteY3" fmla="*/ 4546600 h 4546600"/>
              <a:gd name="connsiteX4" fmla="*/ 1481580 w 6165339"/>
              <a:gd name="connsiteY4" fmla="*/ 0 h 4546600"/>
              <a:gd name="connsiteX0" fmla="*/ 1481580 w 5991826"/>
              <a:gd name="connsiteY0" fmla="*/ 0 h 4546600"/>
              <a:gd name="connsiteX1" fmla="*/ 4658215 w 5991826"/>
              <a:gd name="connsiteY1" fmla="*/ 1517144 h 4546600"/>
              <a:gd name="connsiteX2" fmla="*/ 5991826 w 5991826"/>
              <a:gd name="connsiteY2" fmla="*/ 4164376 h 4546600"/>
              <a:gd name="connsiteX3" fmla="*/ 0 w 5991826"/>
              <a:gd name="connsiteY3" fmla="*/ 4546600 h 4546600"/>
              <a:gd name="connsiteX4" fmla="*/ 1481580 w 5991826"/>
              <a:gd name="connsiteY4" fmla="*/ 0 h 4546600"/>
              <a:gd name="connsiteX0" fmla="*/ 954087 w 5991826"/>
              <a:gd name="connsiteY0" fmla="*/ 0 h 3680004"/>
              <a:gd name="connsiteX1" fmla="*/ 4658215 w 5991826"/>
              <a:gd name="connsiteY1" fmla="*/ 650548 h 3680004"/>
              <a:gd name="connsiteX2" fmla="*/ 5991826 w 5991826"/>
              <a:gd name="connsiteY2" fmla="*/ 3297780 h 3680004"/>
              <a:gd name="connsiteX3" fmla="*/ 0 w 5991826"/>
              <a:gd name="connsiteY3" fmla="*/ 3680004 h 3680004"/>
              <a:gd name="connsiteX4" fmla="*/ 954087 w 5991826"/>
              <a:gd name="connsiteY4" fmla="*/ 0 h 3680004"/>
              <a:gd name="connsiteX0" fmla="*/ 539628 w 5991826"/>
              <a:gd name="connsiteY0" fmla="*/ 0 h 3453935"/>
              <a:gd name="connsiteX1" fmla="*/ 4658215 w 5991826"/>
              <a:gd name="connsiteY1" fmla="*/ 424479 h 3453935"/>
              <a:gd name="connsiteX2" fmla="*/ 5991826 w 5991826"/>
              <a:gd name="connsiteY2" fmla="*/ 3071711 h 3453935"/>
              <a:gd name="connsiteX3" fmla="*/ 0 w 5991826"/>
              <a:gd name="connsiteY3" fmla="*/ 3453935 h 3453935"/>
              <a:gd name="connsiteX4" fmla="*/ 539628 w 5991826"/>
              <a:gd name="connsiteY4" fmla="*/ 0 h 3453935"/>
              <a:gd name="connsiteX0" fmla="*/ 539628 w 5991826"/>
              <a:gd name="connsiteY0" fmla="*/ 0 h 3453935"/>
              <a:gd name="connsiteX1" fmla="*/ 5713202 w 5991826"/>
              <a:gd name="connsiteY1" fmla="*/ 1441787 h 3453935"/>
              <a:gd name="connsiteX2" fmla="*/ 5991826 w 5991826"/>
              <a:gd name="connsiteY2" fmla="*/ 3071711 h 3453935"/>
              <a:gd name="connsiteX3" fmla="*/ 0 w 5991826"/>
              <a:gd name="connsiteY3" fmla="*/ 3453935 h 3453935"/>
              <a:gd name="connsiteX4" fmla="*/ 539628 w 5991826"/>
              <a:gd name="connsiteY4" fmla="*/ 0 h 3453935"/>
              <a:gd name="connsiteX0" fmla="*/ 539628 w 7882581"/>
              <a:gd name="connsiteY0" fmla="*/ 0 h 3453935"/>
              <a:gd name="connsiteX1" fmla="*/ 5713202 w 7882581"/>
              <a:gd name="connsiteY1" fmla="*/ 1441787 h 3453935"/>
              <a:gd name="connsiteX2" fmla="*/ 7882581 w 7882581"/>
              <a:gd name="connsiteY2" fmla="*/ 3386837 h 3453935"/>
              <a:gd name="connsiteX3" fmla="*/ 0 w 7882581"/>
              <a:gd name="connsiteY3" fmla="*/ 3453935 h 3453935"/>
              <a:gd name="connsiteX4" fmla="*/ 539628 w 7882581"/>
              <a:gd name="connsiteY4" fmla="*/ 0 h 3453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2581" h="3453935">
                <a:moveTo>
                  <a:pt x="539628" y="0"/>
                </a:moveTo>
                <a:lnTo>
                  <a:pt x="5713202" y="1441787"/>
                </a:lnTo>
                <a:lnTo>
                  <a:pt x="7882581" y="3386837"/>
                </a:lnTo>
                <a:lnTo>
                  <a:pt x="0" y="3453935"/>
                </a:lnTo>
                <a:lnTo>
                  <a:pt x="539628" y="0"/>
                </a:lnTo>
                <a:close/>
              </a:path>
            </a:pathLst>
          </a:custGeom>
          <a:gradFill>
            <a:gsLst>
              <a:gs pos="0">
                <a:schemeClr val="tx2">
                  <a:lumMod val="60000"/>
                  <a:lumOff val="40000"/>
                  <a:alpha val="44000"/>
                </a:schemeClr>
              </a:gs>
              <a:gs pos="45000">
                <a:schemeClr val="bg1">
                  <a:alpha val="7000"/>
                </a:schemeClr>
              </a:gs>
              <a:gs pos="100000">
                <a:srgbClr val="005FFA">
                  <a:alpha val="5900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等腰三角形 3"/>
          <p:cNvSpPr/>
          <p:nvPr userDrawn="1"/>
        </p:nvSpPr>
        <p:spPr bwMode="auto">
          <a:xfrm flipH="1">
            <a:off x="5404282" y="557384"/>
            <a:ext cx="3407677" cy="3617649"/>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825390"/>
              <a:gd name="connsiteY0" fmla="*/ 1347467 h 2998467"/>
              <a:gd name="connsiteX1" fmla="*/ 7825390 w 7825390"/>
              <a:gd name="connsiteY1" fmla="*/ 0 h 2998467"/>
              <a:gd name="connsiteX2" fmla="*/ 3690017 w 7825390"/>
              <a:gd name="connsiteY2" fmla="*/ 2998467 h 2998467"/>
              <a:gd name="connsiteX3" fmla="*/ 0 w 7825390"/>
              <a:gd name="connsiteY3" fmla="*/ 1347467 h 2998467"/>
              <a:gd name="connsiteX0" fmla="*/ 0 w 3690017"/>
              <a:gd name="connsiteY0" fmla="*/ 3023867 h 4674867"/>
              <a:gd name="connsiteX1" fmla="*/ 2321461 w 3690017"/>
              <a:gd name="connsiteY1" fmla="*/ 0 h 4674867"/>
              <a:gd name="connsiteX2" fmla="*/ 3690017 w 3690017"/>
              <a:gd name="connsiteY2" fmla="*/ 4674867 h 4674867"/>
              <a:gd name="connsiteX3" fmla="*/ 0 w 3690017"/>
              <a:gd name="connsiteY3" fmla="*/ 3023867 h 4674867"/>
              <a:gd name="connsiteX0" fmla="*/ 0 w 4460838"/>
              <a:gd name="connsiteY0" fmla="*/ 3023867 h 4160517"/>
              <a:gd name="connsiteX1" fmla="*/ 2321461 w 4460838"/>
              <a:gd name="connsiteY1" fmla="*/ 0 h 4160517"/>
              <a:gd name="connsiteX2" fmla="*/ 4460838 w 4460838"/>
              <a:gd name="connsiteY2" fmla="*/ 4160517 h 4160517"/>
              <a:gd name="connsiteX3" fmla="*/ 0 w 4460838"/>
              <a:gd name="connsiteY3" fmla="*/ 3023867 h 4160517"/>
              <a:gd name="connsiteX0" fmla="*/ 0 w 4460838"/>
              <a:gd name="connsiteY0" fmla="*/ 2833367 h 3970017"/>
              <a:gd name="connsiteX1" fmla="*/ 2727157 w 4460838"/>
              <a:gd name="connsiteY1" fmla="*/ 0 h 3970017"/>
              <a:gd name="connsiteX2" fmla="*/ 4460838 w 4460838"/>
              <a:gd name="connsiteY2" fmla="*/ 3970017 h 3970017"/>
              <a:gd name="connsiteX3" fmla="*/ 0 w 4460838"/>
              <a:gd name="connsiteY3" fmla="*/ 2833367 h 3970017"/>
              <a:gd name="connsiteX0" fmla="*/ 0 w 4366177"/>
              <a:gd name="connsiteY0" fmla="*/ 2833367 h 4331967"/>
              <a:gd name="connsiteX1" fmla="*/ 2727157 w 4366177"/>
              <a:gd name="connsiteY1" fmla="*/ 0 h 4331967"/>
              <a:gd name="connsiteX2" fmla="*/ 4366177 w 4366177"/>
              <a:gd name="connsiteY2" fmla="*/ 4331967 h 4331967"/>
              <a:gd name="connsiteX3" fmla="*/ 0 w 4366177"/>
              <a:gd name="connsiteY3" fmla="*/ 2833367 h 4331967"/>
              <a:gd name="connsiteX0" fmla="*/ 0 w 3189661"/>
              <a:gd name="connsiteY0" fmla="*/ 1042667 h 4331967"/>
              <a:gd name="connsiteX1" fmla="*/ 1550641 w 3189661"/>
              <a:gd name="connsiteY1" fmla="*/ 0 h 4331967"/>
              <a:gd name="connsiteX2" fmla="*/ 3189661 w 3189661"/>
              <a:gd name="connsiteY2" fmla="*/ 4331967 h 4331967"/>
              <a:gd name="connsiteX3" fmla="*/ 0 w 3189661"/>
              <a:gd name="connsiteY3" fmla="*/ 1042667 h 4331967"/>
              <a:gd name="connsiteX0" fmla="*/ 0 w 3189661"/>
              <a:gd name="connsiteY0" fmla="*/ 1480817 h 4770117"/>
              <a:gd name="connsiteX1" fmla="*/ 2186230 w 3189661"/>
              <a:gd name="connsiteY1" fmla="*/ 0 h 4770117"/>
              <a:gd name="connsiteX2" fmla="*/ 3189661 w 3189661"/>
              <a:gd name="connsiteY2" fmla="*/ 4770117 h 4770117"/>
              <a:gd name="connsiteX3" fmla="*/ 0 w 3189661"/>
              <a:gd name="connsiteY3" fmla="*/ 1480817 h 4770117"/>
            </a:gdLst>
            <a:ahLst/>
            <a:cxnLst>
              <a:cxn ang="0">
                <a:pos x="connsiteX0" y="connsiteY0"/>
              </a:cxn>
              <a:cxn ang="0">
                <a:pos x="connsiteX1" y="connsiteY1"/>
              </a:cxn>
              <a:cxn ang="0">
                <a:pos x="connsiteX2" y="connsiteY2"/>
              </a:cxn>
              <a:cxn ang="0">
                <a:pos x="connsiteX3" y="connsiteY3"/>
              </a:cxn>
            </a:cxnLst>
            <a:rect l="l" t="t" r="r" b="b"/>
            <a:pathLst>
              <a:path w="3189661" h="4770117">
                <a:moveTo>
                  <a:pt x="0" y="1480817"/>
                </a:moveTo>
                <a:lnTo>
                  <a:pt x="2186230" y="0"/>
                </a:lnTo>
                <a:lnTo>
                  <a:pt x="3189661" y="4770117"/>
                </a:lnTo>
                <a:lnTo>
                  <a:pt x="0" y="1480817"/>
                </a:lnTo>
                <a:close/>
              </a:path>
            </a:pathLst>
          </a:custGeom>
          <a:gradFill>
            <a:gsLst>
              <a:gs pos="0">
                <a:schemeClr val="tx2">
                  <a:alpha val="48000"/>
                </a:schemeClr>
              </a:gs>
              <a:gs pos="100000">
                <a:schemeClr val="bg1">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等腰三角形 3"/>
          <p:cNvSpPr/>
          <p:nvPr userDrawn="1"/>
        </p:nvSpPr>
        <p:spPr bwMode="auto">
          <a:xfrm rot="10412591" flipH="1">
            <a:off x="1411232" y="982778"/>
            <a:ext cx="4183122" cy="2544581"/>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825390"/>
              <a:gd name="connsiteY0" fmla="*/ 1347467 h 2998467"/>
              <a:gd name="connsiteX1" fmla="*/ 7825390 w 7825390"/>
              <a:gd name="connsiteY1" fmla="*/ 0 h 2998467"/>
              <a:gd name="connsiteX2" fmla="*/ 3690017 w 7825390"/>
              <a:gd name="connsiteY2" fmla="*/ 2998467 h 2998467"/>
              <a:gd name="connsiteX3" fmla="*/ 0 w 7825390"/>
              <a:gd name="connsiteY3" fmla="*/ 1347467 h 2998467"/>
              <a:gd name="connsiteX0" fmla="*/ 0 w 3690017"/>
              <a:gd name="connsiteY0" fmla="*/ 3023867 h 4674867"/>
              <a:gd name="connsiteX1" fmla="*/ 2321461 w 3690017"/>
              <a:gd name="connsiteY1" fmla="*/ 0 h 4674867"/>
              <a:gd name="connsiteX2" fmla="*/ 3690017 w 3690017"/>
              <a:gd name="connsiteY2" fmla="*/ 4674867 h 4674867"/>
              <a:gd name="connsiteX3" fmla="*/ 0 w 3690017"/>
              <a:gd name="connsiteY3" fmla="*/ 3023867 h 4674867"/>
              <a:gd name="connsiteX0" fmla="*/ 0 w 4460838"/>
              <a:gd name="connsiteY0" fmla="*/ 3023867 h 4160517"/>
              <a:gd name="connsiteX1" fmla="*/ 2321461 w 4460838"/>
              <a:gd name="connsiteY1" fmla="*/ 0 h 4160517"/>
              <a:gd name="connsiteX2" fmla="*/ 4460838 w 4460838"/>
              <a:gd name="connsiteY2" fmla="*/ 4160517 h 4160517"/>
              <a:gd name="connsiteX3" fmla="*/ 0 w 4460838"/>
              <a:gd name="connsiteY3" fmla="*/ 3023867 h 4160517"/>
              <a:gd name="connsiteX0" fmla="*/ 0 w 4460838"/>
              <a:gd name="connsiteY0" fmla="*/ 2833367 h 3970017"/>
              <a:gd name="connsiteX1" fmla="*/ 2727157 w 4460838"/>
              <a:gd name="connsiteY1" fmla="*/ 0 h 3970017"/>
              <a:gd name="connsiteX2" fmla="*/ 4460838 w 4460838"/>
              <a:gd name="connsiteY2" fmla="*/ 3970017 h 3970017"/>
              <a:gd name="connsiteX3" fmla="*/ 0 w 4460838"/>
              <a:gd name="connsiteY3" fmla="*/ 2833367 h 3970017"/>
              <a:gd name="connsiteX0" fmla="*/ 0 w 4366177"/>
              <a:gd name="connsiteY0" fmla="*/ 2833367 h 4331967"/>
              <a:gd name="connsiteX1" fmla="*/ 2727157 w 4366177"/>
              <a:gd name="connsiteY1" fmla="*/ 0 h 4331967"/>
              <a:gd name="connsiteX2" fmla="*/ 4366177 w 4366177"/>
              <a:gd name="connsiteY2" fmla="*/ 4331967 h 4331967"/>
              <a:gd name="connsiteX3" fmla="*/ 0 w 4366177"/>
              <a:gd name="connsiteY3" fmla="*/ 2833367 h 4331967"/>
              <a:gd name="connsiteX0" fmla="*/ 0 w 3189661"/>
              <a:gd name="connsiteY0" fmla="*/ 1042667 h 4331967"/>
              <a:gd name="connsiteX1" fmla="*/ 1550641 w 3189661"/>
              <a:gd name="connsiteY1" fmla="*/ 0 h 4331967"/>
              <a:gd name="connsiteX2" fmla="*/ 3189661 w 3189661"/>
              <a:gd name="connsiteY2" fmla="*/ 4331967 h 4331967"/>
              <a:gd name="connsiteX3" fmla="*/ 0 w 3189661"/>
              <a:gd name="connsiteY3" fmla="*/ 1042667 h 4331967"/>
              <a:gd name="connsiteX0" fmla="*/ 0 w 3189661"/>
              <a:gd name="connsiteY0" fmla="*/ 1480817 h 4770117"/>
              <a:gd name="connsiteX1" fmla="*/ 2186230 w 3189661"/>
              <a:gd name="connsiteY1" fmla="*/ 0 h 4770117"/>
              <a:gd name="connsiteX2" fmla="*/ 3189661 w 3189661"/>
              <a:gd name="connsiteY2" fmla="*/ 4770117 h 4770117"/>
              <a:gd name="connsiteX3" fmla="*/ 0 w 3189661"/>
              <a:gd name="connsiteY3" fmla="*/ 1480817 h 4770117"/>
              <a:gd name="connsiteX0" fmla="*/ 0 w 3465684"/>
              <a:gd name="connsiteY0" fmla="*/ 2275556 h 4770117"/>
              <a:gd name="connsiteX1" fmla="*/ 2462253 w 3465684"/>
              <a:gd name="connsiteY1" fmla="*/ 0 h 4770117"/>
              <a:gd name="connsiteX2" fmla="*/ 3465684 w 3465684"/>
              <a:gd name="connsiteY2" fmla="*/ 4770117 h 4770117"/>
              <a:gd name="connsiteX3" fmla="*/ 0 w 3465684"/>
              <a:gd name="connsiteY3" fmla="*/ 2275556 h 4770117"/>
              <a:gd name="connsiteX0" fmla="*/ 0 w 3465684"/>
              <a:gd name="connsiteY0" fmla="*/ 3335258 h 5829819"/>
              <a:gd name="connsiteX1" fmla="*/ 2211489 w 3465684"/>
              <a:gd name="connsiteY1" fmla="*/ 0 h 5829819"/>
              <a:gd name="connsiteX2" fmla="*/ 3465684 w 3465684"/>
              <a:gd name="connsiteY2" fmla="*/ 5829819 h 5829819"/>
              <a:gd name="connsiteX3" fmla="*/ 0 w 3465684"/>
              <a:gd name="connsiteY3" fmla="*/ 3335258 h 5829819"/>
              <a:gd name="connsiteX0" fmla="*/ 0 w 3364993"/>
              <a:gd name="connsiteY0" fmla="*/ 4192888 h 5829819"/>
              <a:gd name="connsiteX1" fmla="*/ 2110798 w 3364993"/>
              <a:gd name="connsiteY1" fmla="*/ 0 h 5829819"/>
              <a:gd name="connsiteX2" fmla="*/ 3364993 w 3364993"/>
              <a:gd name="connsiteY2" fmla="*/ 5829819 h 5829819"/>
              <a:gd name="connsiteX3" fmla="*/ 0 w 3364993"/>
              <a:gd name="connsiteY3" fmla="*/ 4192888 h 5829819"/>
              <a:gd name="connsiteX0" fmla="*/ 0 w 3364993"/>
              <a:gd name="connsiteY0" fmla="*/ 4192888 h 5829819"/>
              <a:gd name="connsiteX1" fmla="*/ 2110798 w 3364993"/>
              <a:gd name="connsiteY1" fmla="*/ 0 h 5829819"/>
              <a:gd name="connsiteX2" fmla="*/ 2940591 w 3364993"/>
              <a:gd name="connsiteY2" fmla="*/ 3840272 h 5829819"/>
              <a:gd name="connsiteX3" fmla="*/ 3364993 w 3364993"/>
              <a:gd name="connsiteY3" fmla="*/ 5829819 h 5829819"/>
              <a:gd name="connsiteX4" fmla="*/ 0 w 3364993"/>
              <a:gd name="connsiteY4" fmla="*/ 4192888 h 5829819"/>
              <a:gd name="connsiteX0" fmla="*/ 0 w 3364993"/>
              <a:gd name="connsiteY0" fmla="*/ 4192888 h 5829819"/>
              <a:gd name="connsiteX1" fmla="*/ 2110798 w 3364993"/>
              <a:gd name="connsiteY1" fmla="*/ 0 h 5829819"/>
              <a:gd name="connsiteX2" fmla="*/ 3359030 w 3364993"/>
              <a:gd name="connsiteY2" fmla="*/ 3486796 h 5829819"/>
              <a:gd name="connsiteX3" fmla="*/ 3364993 w 3364993"/>
              <a:gd name="connsiteY3" fmla="*/ 5829819 h 5829819"/>
              <a:gd name="connsiteX4" fmla="*/ 0 w 3364993"/>
              <a:gd name="connsiteY4" fmla="*/ 4192888 h 5829819"/>
              <a:gd name="connsiteX0" fmla="*/ 0 w 3359040"/>
              <a:gd name="connsiteY0" fmla="*/ 4192888 h 5719182"/>
              <a:gd name="connsiteX1" fmla="*/ 2110798 w 3359040"/>
              <a:gd name="connsiteY1" fmla="*/ 0 h 5719182"/>
              <a:gd name="connsiteX2" fmla="*/ 3359030 w 3359040"/>
              <a:gd name="connsiteY2" fmla="*/ 3486796 h 5719182"/>
              <a:gd name="connsiteX3" fmla="*/ 3083774 w 3359040"/>
              <a:gd name="connsiteY3" fmla="*/ 5719182 h 5719182"/>
              <a:gd name="connsiteX4" fmla="*/ 0 w 3359040"/>
              <a:gd name="connsiteY4" fmla="*/ 4192888 h 5719182"/>
              <a:gd name="connsiteX0" fmla="*/ 0 w 3359040"/>
              <a:gd name="connsiteY0" fmla="*/ 3160600 h 4686894"/>
              <a:gd name="connsiteX1" fmla="*/ 649496 w 3359040"/>
              <a:gd name="connsiteY1" fmla="*/ 0 h 4686894"/>
              <a:gd name="connsiteX2" fmla="*/ 3359030 w 3359040"/>
              <a:gd name="connsiteY2" fmla="*/ 2454508 h 4686894"/>
              <a:gd name="connsiteX3" fmla="*/ 3083774 w 3359040"/>
              <a:gd name="connsiteY3" fmla="*/ 4686894 h 4686894"/>
              <a:gd name="connsiteX4" fmla="*/ 0 w 3359040"/>
              <a:gd name="connsiteY4" fmla="*/ 3160600 h 4686894"/>
              <a:gd name="connsiteX0" fmla="*/ 0 w 3359045"/>
              <a:gd name="connsiteY0" fmla="*/ 3160600 h 4686894"/>
              <a:gd name="connsiteX1" fmla="*/ 649496 w 3359045"/>
              <a:gd name="connsiteY1" fmla="*/ 0 h 4686894"/>
              <a:gd name="connsiteX2" fmla="*/ 3359030 w 3359045"/>
              <a:gd name="connsiteY2" fmla="*/ 2454508 h 4686894"/>
              <a:gd name="connsiteX3" fmla="*/ 3083774 w 3359045"/>
              <a:gd name="connsiteY3" fmla="*/ 4686894 h 4686894"/>
              <a:gd name="connsiteX4" fmla="*/ 0 w 3359045"/>
              <a:gd name="connsiteY4" fmla="*/ 3160600 h 4686894"/>
              <a:gd name="connsiteX0" fmla="*/ 0 w 3359030"/>
              <a:gd name="connsiteY0" fmla="*/ 3160600 h 4686894"/>
              <a:gd name="connsiteX1" fmla="*/ 649496 w 3359030"/>
              <a:gd name="connsiteY1" fmla="*/ 0 h 4686894"/>
              <a:gd name="connsiteX2" fmla="*/ 3359030 w 3359030"/>
              <a:gd name="connsiteY2" fmla="*/ 2454508 h 4686894"/>
              <a:gd name="connsiteX3" fmla="*/ 3083774 w 3359030"/>
              <a:gd name="connsiteY3" fmla="*/ 4686894 h 4686894"/>
              <a:gd name="connsiteX4" fmla="*/ 0 w 3359030"/>
              <a:gd name="connsiteY4" fmla="*/ 3160600 h 4686894"/>
              <a:gd name="connsiteX0" fmla="*/ 0 w 3359030"/>
              <a:gd name="connsiteY0" fmla="*/ 3160600 h 4686894"/>
              <a:gd name="connsiteX1" fmla="*/ 649496 w 3359030"/>
              <a:gd name="connsiteY1" fmla="*/ 0 h 4686894"/>
              <a:gd name="connsiteX2" fmla="*/ 3359030 w 3359030"/>
              <a:gd name="connsiteY2" fmla="*/ 2454508 h 4686894"/>
              <a:gd name="connsiteX3" fmla="*/ 3083774 w 3359030"/>
              <a:gd name="connsiteY3" fmla="*/ 4686894 h 4686894"/>
              <a:gd name="connsiteX4" fmla="*/ 0 w 3359030"/>
              <a:gd name="connsiteY4" fmla="*/ 3160600 h 468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30" h="4686894">
                <a:moveTo>
                  <a:pt x="0" y="3160600"/>
                </a:moveTo>
                <a:lnTo>
                  <a:pt x="649496" y="0"/>
                </a:lnTo>
                <a:lnTo>
                  <a:pt x="3359030" y="2454508"/>
                </a:lnTo>
                <a:cubicBezTo>
                  <a:pt x="3188829" y="3892352"/>
                  <a:pt x="3364521" y="2424580"/>
                  <a:pt x="3083774" y="4686894"/>
                </a:cubicBezTo>
                <a:lnTo>
                  <a:pt x="0" y="3160600"/>
                </a:lnTo>
                <a:close/>
              </a:path>
            </a:pathLst>
          </a:custGeom>
          <a:gradFill flip="none" rotWithShape="1">
            <a:gsLst>
              <a:gs pos="7000">
                <a:srgbClr val="0099FF">
                  <a:alpha val="43000"/>
                </a:srgbClr>
              </a:gs>
              <a:gs pos="44000">
                <a:schemeClr val="tx1">
                  <a:alpha val="0"/>
                </a:schemeClr>
              </a:gs>
              <a:gs pos="83000">
                <a:srgbClr val="0099FF">
                  <a:alpha val="45000"/>
                </a:srgbClr>
              </a:gs>
            </a:gsLst>
            <a:path path="circle">
              <a:fillToRect l="50000" t="50000" r="50000" b="50000"/>
            </a:path>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7"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1688281" y="1345207"/>
            <a:ext cx="1011511" cy="856074"/>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1322242" y="987574"/>
            <a:ext cx="1034377" cy="86867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6660232" y="1207609"/>
            <a:ext cx="1011511" cy="856074"/>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4583905" y="945940"/>
            <a:ext cx="852191" cy="721236"/>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628529" y="1275028"/>
            <a:ext cx="852191" cy="721236"/>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862283" y="1471539"/>
            <a:ext cx="736947" cy="618888"/>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6480720" y="1905970"/>
            <a:ext cx="852191" cy="721236"/>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1839431" y="913114"/>
            <a:ext cx="860362" cy="722532"/>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2269612" y="749007"/>
            <a:ext cx="860362" cy="722532"/>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3129974" y="482506"/>
            <a:ext cx="1034377" cy="868670"/>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13567" y="2248050"/>
            <a:ext cx="1305733" cy="1096555"/>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5010000" y="2033876"/>
            <a:ext cx="1034377" cy="868670"/>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6306726" y="1604664"/>
            <a:ext cx="1217602" cy="1022542"/>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1258100" y="1777278"/>
            <a:ext cx="860362" cy="722532"/>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2072901" y="2520256"/>
            <a:ext cx="1034377" cy="868670"/>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207171" y="2232059"/>
            <a:ext cx="860362" cy="722532"/>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2246916" y="3344113"/>
            <a:ext cx="1244964" cy="1045521"/>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2862461" y="2379588"/>
            <a:ext cx="860362" cy="7225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46166317"/>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9500" fill="hold"/>
                                        <p:tgtEl>
                                          <p:spTgt spid="4"/>
                                        </p:tgtEl>
                                        <p:attrNameLst>
                                          <p:attrName>ppt_w</p:attrName>
                                        </p:attrNameLst>
                                      </p:cBhvr>
                                      <p:tavLst>
                                        <p:tav tm="0">
                                          <p:val>
                                            <p:fltVal val="0"/>
                                          </p:val>
                                        </p:tav>
                                        <p:tav tm="100000">
                                          <p:val>
                                            <p:strVal val="#ppt_w"/>
                                          </p:val>
                                        </p:tav>
                                      </p:tavLst>
                                    </p:anim>
                                    <p:anim calcmode="lin" valueType="num">
                                      <p:cBhvr>
                                        <p:cTn id="8" dur="9500" fill="hold"/>
                                        <p:tgtEl>
                                          <p:spTgt spid="4"/>
                                        </p:tgtEl>
                                        <p:attrNameLst>
                                          <p:attrName>ppt_h</p:attrName>
                                        </p:attrNameLst>
                                      </p:cBhvr>
                                      <p:tavLst>
                                        <p:tav tm="0">
                                          <p:val>
                                            <p:fltVal val="0"/>
                                          </p:val>
                                        </p:tav>
                                        <p:tav tm="100000">
                                          <p:val>
                                            <p:strVal val="#ppt_h"/>
                                          </p:val>
                                        </p:tav>
                                      </p:tavLst>
                                    </p:anim>
                                    <p:anim calcmode="lin" valueType="num">
                                      <p:cBhvr>
                                        <p:cTn id="9" dur="9500" fill="hold"/>
                                        <p:tgtEl>
                                          <p:spTgt spid="4"/>
                                        </p:tgtEl>
                                        <p:attrNameLst>
                                          <p:attrName>style.rotation</p:attrName>
                                        </p:attrNameLst>
                                      </p:cBhvr>
                                      <p:tavLst>
                                        <p:tav tm="0">
                                          <p:val>
                                            <p:fltVal val="90"/>
                                          </p:val>
                                        </p:tav>
                                        <p:tav tm="100000">
                                          <p:val>
                                            <p:fltVal val="0"/>
                                          </p:val>
                                        </p:tav>
                                      </p:tavLst>
                                    </p:anim>
                                    <p:animEffect transition="in" filter="fade">
                                      <p:cBhvr>
                                        <p:cTn id="10" dur="95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9500" fill="hold"/>
                                        <p:tgtEl>
                                          <p:spTgt spid="5"/>
                                        </p:tgtEl>
                                        <p:attrNameLst>
                                          <p:attrName>ppt_w</p:attrName>
                                        </p:attrNameLst>
                                      </p:cBhvr>
                                      <p:tavLst>
                                        <p:tav tm="0">
                                          <p:val>
                                            <p:fltVal val="0"/>
                                          </p:val>
                                        </p:tav>
                                        <p:tav tm="100000">
                                          <p:val>
                                            <p:strVal val="#ppt_w"/>
                                          </p:val>
                                        </p:tav>
                                      </p:tavLst>
                                    </p:anim>
                                    <p:anim calcmode="lin" valueType="num">
                                      <p:cBhvr>
                                        <p:cTn id="14" dur="9500" fill="hold"/>
                                        <p:tgtEl>
                                          <p:spTgt spid="5"/>
                                        </p:tgtEl>
                                        <p:attrNameLst>
                                          <p:attrName>ppt_h</p:attrName>
                                        </p:attrNameLst>
                                      </p:cBhvr>
                                      <p:tavLst>
                                        <p:tav tm="0">
                                          <p:val>
                                            <p:fltVal val="0"/>
                                          </p:val>
                                        </p:tav>
                                        <p:tav tm="100000">
                                          <p:val>
                                            <p:strVal val="#ppt_h"/>
                                          </p:val>
                                        </p:tav>
                                      </p:tavLst>
                                    </p:anim>
                                    <p:anim calcmode="lin" valueType="num">
                                      <p:cBhvr>
                                        <p:cTn id="15" dur="9500" fill="hold"/>
                                        <p:tgtEl>
                                          <p:spTgt spid="5"/>
                                        </p:tgtEl>
                                        <p:attrNameLst>
                                          <p:attrName>style.rotation</p:attrName>
                                        </p:attrNameLst>
                                      </p:cBhvr>
                                      <p:tavLst>
                                        <p:tav tm="0">
                                          <p:val>
                                            <p:fltVal val="90"/>
                                          </p:val>
                                        </p:tav>
                                        <p:tav tm="100000">
                                          <p:val>
                                            <p:fltVal val="0"/>
                                          </p:val>
                                        </p:tav>
                                      </p:tavLst>
                                    </p:anim>
                                    <p:animEffect transition="in" filter="fade">
                                      <p:cBhvr>
                                        <p:cTn id="16" dur="9500"/>
                                        <p:tgtEl>
                                          <p:spTgt spid="5"/>
                                        </p:tgtEl>
                                      </p:cBhvr>
                                    </p:animEffect>
                                  </p:childTnLst>
                                </p:cTn>
                              </p:par>
                              <p:par>
                                <p:cTn id="17" presetID="45" presetClass="entr" presetSubtype="0" fill="hold" grpId="1"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9500"/>
                                        <p:tgtEl>
                                          <p:spTgt spid="5"/>
                                        </p:tgtEl>
                                      </p:cBhvr>
                                    </p:animEffect>
                                    <p:anim calcmode="lin" valueType="num">
                                      <p:cBhvr>
                                        <p:cTn id="20" dur="9500" fill="hold"/>
                                        <p:tgtEl>
                                          <p:spTgt spid="5"/>
                                        </p:tgtEl>
                                        <p:attrNameLst>
                                          <p:attrName>ppt_w</p:attrName>
                                        </p:attrNameLst>
                                      </p:cBhvr>
                                      <p:tavLst>
                                        <p:tav tm="0" fmla="#ppt_w*sin(2.5*pi*$)">
                                          <p:val>
                                            <p:fltVal val="0"/>
                                          </p:val>
                                        </p:tav>
                                        <p:tav tm="100000">
                                          <p:val>
                                            <p:fltVal val="1"/>
                                          </p:val>
                                        </p:tav>
                                      </p:tavLst>
                                    </p:anim>
                                    <p:anim calcmode="lin" valueType="num">
                                      <p:cBhvr>
                                        <p:cTn id="21" dur="9500" fill="hold"/>
                                        <p:tgtEl>
                                          <p:spTgt spid="5"/>
                                        </p:tgtEl>
                                        <p:attrNameLst>
                                          <p:attrName>ppt_h</p:attrName>
                                        </p:attrNameLst>
                                      </p:cBhvr>
                                      <p:tavLst>
                                        <p:tav tm="0">
                                          <p:val>
                                            <p:strVal val="#ppt_h"/>
                                          </p:val>
                                        </p:tav>
                                        <p:tav tm="100000">
                                          <p:val>
                                            <p:strVal val="#ppt_h"/>
                                          </p:val>
                                        </p:tav>
                                      </p:tavLst>
                                    </p:anim>
                                  </p:childTnLst>
                                </p:cTn>
                              </p:par>
                              <p:par>
                                <p:cTn id="22" presetID="31"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9500" fill="hold"/>
                                        <p:tgtEl>
                                          <p:spTgt spid="6"/>
                                        </p:tgtEl>
                                        <p:attrNameLst>
                                          <p:attrName>ppt_w</p:attrName>
                                        </p:attrNameLst>
                                      </p:cBhvr>
                                      <p:tavLst>
                                        <p:tav tm="0">
                                          <p:val>
                                            <p:fltVal val="0"/>
                                          </p:val>
                                        </p:tav>
                                        <p:tav tm="100000">
                                          <p:val>
                                            <p:strVal val="#ppt_w"/>
                                          </p:val>
                                        </p:tav>
                                      </p:tavLst>
                                    </p:anim>
                                    <p:anim calcmode="lin" valueType="num">
                                      <p:cBhvr>
                                        <p:cTn id="25" dur="9500" fill="hold"/>
                                        <p:tgtEl>
                                          <p:spTgt spid="6"/>
                                        </p:tgtEl>
                                        <p:attrNameLst>
                                          <p:attrName>ppt_h</p:attrName>
                                        </p:attrNameLst>
                                      </p:cBhvr>
                                      <p:tavLst>
                                        <p:tav tm="0">
                                          <p:val>
                                            <p:fltVal val="0"/>
                                          </p:val>
                                        </p:tav>
                                        <p:tav tm="100000">
                                          <p:val>
                                            <p:strVal val="#ppt_h"/>
                                          </p:val>
                                        </p:tav>
                                      </p:tavLst>
                                    </p:anim>
                                    <p:anim calcmode="lin" valueType="num">
                                      <p:cBhvr>
                                        <p:cTn id="26" dur="9500" fill="hold"/>
                                        <p:tgtEl>
                                          <p:spTgt spid="6"/>
                                        </p:tgtEl>
                                        <p:attrNameLst>
                                          <p:attrName>style.rotation</p:attrName>
                                        </p:attrNameLst>
                                      </p:cBhvr>
                                      <p:tavLst>
                                        <p:tav tm="0">
                                          <p:val>
                                            <p:fltVal val="90"/>
                                          </p:val>
                                        </p:tav>
                                        <p:tav tm="100000">
                                          <p:val>
                                            <p:fltVal val="0"/>
                                          </p:val>
                                        </p:tav>
                                      </p:tavLst>
                                    </p:anim>
                                    <p:animEffect transition="in" filter="fade">
                                      <p:cBhvr>
                                        <p:cTn id="27" dur="9500"/>
                                        <p:tgtEl>
                                          <p:spTgt spid="6"/>
                                        </p:tgtEl>
                                      </p:cBhvr>
                                    </p:animEffect>
                                  </p:childTnLst>
                                </p:cTn>
                              </p:par>
                              <p:par>
                                <p:cTn id="28" presetID="45" presetClass="entr" presetSubtype="0" fill="hold" grpId="1"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9500"/>
                                        <p:tgtEl>
                                          <p:spTgt spid="6"/>
                                        </p:tgtEl>
                                      </p:cBhvr>
                                    </p:animEffect>
                                    <p:anim calcmode="lin" valueType="num">
                                      <p:cBhvr>
                                        <p:cTn id="31" dur="9500" fill="hold"/>
                                        <p:tgtEl>
                                          <p:spTgt spid="6"/>
                                        </p:tgtEl>
                                        <p:attrNameLst>
                                          <p:attrName>ppt_w</p:attrName>
                                        </p:attrNameLst>
                                      </p:cBhvr>
                                      <p:tavLst>
                                        <p:tav tm="0" fmla="#ppt_w*sin(2.5*pi*$)">
                                          <p:val>
                                            <p:fltVal val="0"/>
                                          </p:val>
                                        </p:tav>
                                        <p:tav tm="100000">
                                          <p:val>
                                            <p:fltVal val="1"/>
                                          </p:val>
                                        </p:tav>
                                      </p:tavLst>
                                    </p:anim>
                                    <p:anim calcmode="lin" valueType="num">
                                      <p:cBhvr>
                                        <p:cTn id="32" dur="9500" fill="hold"/>
                                        <p:tgtEl>
                                          <p:spTgt spid="6"/>
                                        </p:tgtEl>
                                        <p:attrNameLst>
                                          <p:attrName>ppt_h</p:attrName>
                                        </p:attrNameLst>
                                      </p:cBhvr>
                                      <p:tavLst>
                                        <p:tav tm="0">
                                          <p:val>
                                            <p:strVal val="#ppt_h"/>
                                          </p:val>
                                        </p:tav>
                                        <p:tav tm="100000">
                                          <p:val>
                                            <p:strVal val="#ppt_h"/>
                                          </p:val>
                                        </p:tav>
                                      </p:tavLst>
                                    </p:anim>
                                  </p:childTnLst>
                                </p:cTn>
                              </p:par>
                              <p:par>
                                <p:cTn id="33" presetID="31" presetClass="entr" presetSubtype="0"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9500" fill="hold"/>
                                        <p:tgtEl>
                                          <p:spTgt spid="3"/>
                                        </p:tgtEl>
                                        <p:attrNameLst>
                                          <p:attrName>ppt_w</p:attrName>
                                        </p:attrNameLst>
                                      </p:cBhvr>
                                      <p:tavLst>
                                        <p:tav tm="0">
                                          <p:val>
                                            <p:fltVal val="0"/>
                                          </p:val>
                                        </p:tav>
                                        <p:tav tm="100000">
                                          <p:val>
                                            <p:strVal val="#ppt_w"/>
                                          </p:val>
                                        </p:tav>
                                      </p:tavLst>
                                    </p:anim>
                                    <p:anim calcmode="lin" valueType="num">
                                      <p:cBhvr>
                                        <p:cTn id="36" dur="9500" fill="hold"/>
                                        <p:tgtEl>
                                          <p:spTgt spid="3"/>
                                        </p:tgtEl>
                                        <p:attrNameLst>
                                          <p:attrName>ppt_h</p:attrName>
                                        </p:attrNameLst>
                                      </p:cBhvr>
                                      <p:tavLst>
                                        <p:tav tm="0">
                                          <p:val>
                                            <p:fltVal val="0"/>
                                          </p:val>
                                        </p:tav>
                                        <p:tav tm="100000">
                                          <p:val>
                                            <p:strVal val="#ppt_h"/>
                                          </p:val>
                                        </p:tav>
                                      </p:tavLst>
                                    </p:anim>
                                    <p:anim calcmode="lin" valueType="num">
                                      <p:cBhvr>
                                        <p:cTn id="37" dur="9500" fill="hold"/>
                                        <p:tgtEl>
                                          <p:spTgt spid="3"/>
                                        </p:tgtEl>
                                        <p:attrNameLst>
                                          <p:attrName>style.rotation</p:attrName>
                                        </p:attrNameLst>
                                      </p:cBhvr>
                                      <p:tavLst>
                                        <p:tav tm="0">
                                          <p:val>
                                            <p:fltVal val="90"/>
                                          </p:val>
                                        </p:tav>
                                        <p:tav tm="100000">
                                          <p:val>
                                            <p:fltVal val="0"/>
                                          </p:val>
                                        </p:tav>
                                      </p:tavLst>
                                    </p:anim>
                                    <p:animEffect transition="in" filter="fade">
                                      <p:cBhvr>
                                        <p:cTn id="38" dur="9500"/>
                                        <p:tgtEl>
                                          <p:spTgt spid="3"/>
                                        </p:tgtEl>
                                      </p:cBhvr>
                                    </p:animEffect>
                                  </p:childTnLst>
                                </p:cTn>
                              </p:par>
                              <p:par>
                                <p:cTn id="39" presetID="45" presetClass="entr" presetSubtype="0" fill="hold" grpId="1"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9500"/>
                                        <p:tgtEl>
                                          <p:spTgt spid="4"/>
                                        </p:tgtEl>
                                      </p:cBhvr>
                                    </p:animEffect>
                                    <p:anim calcmode="lin" valueType="num">
                                      <p:cBhvr>
                                        <p:cTn id="42" dur="9500" fill="hold"/>
                                        <p:tgtEl>
                                          <p:spTgt spid="4"/>
                                        </p:tgtEl>
                                        <p:attrNameLst>
                                          <p:attrName>ppt_w</p:attrName>
                                        </p:attrNameLst>
                                      </p:cBhvr>
                                      <p:tavLst>
                                        <p:tav tm="0" fmla="#ppt_w*sin(2.5*pi*$)">
                                          <p:val>
                                            <p:fltVal val="0"/>
                                          </p:val>
                                        </p:tav>
                                        <p:tav tm="100000">
                                          <p:val>
                                            <p:fltVal val="1"/>
                                          </p:val>
                                        </p:tav>
                                      </p:tavLst>
                                    </p:anim>
                                    <p:anim calcmode="lin" valueType="num">
                                      <p:cBhvr>
                                        <p:cTn id="43" dur="9500" fill="hold"/>
                                        <p:tgtEl>
                                          <p:spTgt spid="4"/>
                                        </p:tgtEl>
                                        <p:attrNameLst>
                                          <p:attrName>ppt_h</p:attrName>
                                        </p:attrNameLst>
                                      </p:cBhvr>
                                      <p:tavLst>
                                        <p:tav tm="0">
                                          <p:val>
                                            <p:strVal val="#ppt_h"/>
                                          </p:val>
                                        </p:tav>
                                        <p:tav tm="100000">
                                          <p:val>
                                            <p:strVal val="#ppt_h"/>
                                          </p:val>
                                        </p:tav>
                                      </p:tavLst>
                                    </p:anim>
                                  </p:childTnLst>
                                </p:cTn>
                              </p:par>
                              <p:par>
                                <p:cTn id="44" presetID="49" presetClass="entr" presetSubtype="0" decel="100000" fill="hold" grpId="1"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9500" fill="hold"/>
                                        <p:tgtEl>
                                          <p:spTgt spid="3"/>
                                        </p:tgtEl>
                                        <p:attrNameLst>
                                          <p:attrName>ppt_w</p:attrName>
                                        </p:attrNameLst>
                                      </p:cBhvr>
                                      <p:tavLst>
                                        <p:tav tm="0">
                                          <p:val>
                                            <p:fltVal val="0"/>
                                          </p:val>
                                        </p:tav>
                                        <p:tav tm="100000">
                                          <p:val>
                                            <p:strVal val="#ppt_w"/>
                                          </p:val>
                                        </p:tav>
                                      </p:tavLst>
                                    </p:anim>
                                    <p:anim calcmode="lin" valueType="num">
                                      <p:cBhvr>
                                        <p:cTn id="47" dur="9500" fill="hold"/>
                                        <p:tgtEl>
                                          <p:spTgt spid="3"/>
                                        </p:tgtEl>
                                        <p:attrNameLst>
                                          <p:attrName>ppt_h</p:attrName>
                                        </p:attrNameLst>
                                      </p:cBhvr>
                                      <p:tavLst>
                                        <p:tav tm="0">
                                          <p:val>
                                            <p:fltVal val="0"/>
                                          </p:val>
                                        </p:tav>
                                        <p:tav tm="100000">
                                          <p:val>
                                            <p:strVal val="#ppt_h"/>
                                          </p:val>
                                        </p:tav>
                                      </p:tavLst>
                                    </p:anim>
                                    <p:anim calcmode="lin" valueType="num">
                                      <p:cBhvr>
                                        <p:cTn id="48" dur="9500" fill="hold"/>
                                        <p:tgtEl>
                                          <p:spTgt spid="3"/>
                                        </p:tgtEl>
                                        <p:attrNameLst>
                                          <p:attrName>style.rotation</p:attrName>
                                        </p:attrNameLst>
                                      </p:cBhvr>
                                      <p:tavLst>
                                        <p:tav tm="0">
                                          <p:val>
                                            <p:fltVal val="360"/>
                                          </p:val>
                                        </p:tav>
                                        <p:tav tm="100000">
                                          <p:val>
                                            <p:fltVal val="0"/>
                                          </p:val>
                                        </p:tav>
                                      </p:tavLst>
                                    </p:anim>
                                    <p:animEffect transition="in" filter="fade">
                                      <p:cBhvr>
                                        <p:cTn id="49" dur="9500"/>
                                        <p:tgtEl>
                                          <p:spTgt spid="3"/>
                                        </p:tgtEl>
                                      </p:cBhvr>
                                    </p:animEffect>
                                  </p:childTnLst>
                                </p:cTn>
                              </p:par>
                              <p:par>
                                <p:cTn id="50" presetID="6" presetClass="emph" presetSubtype="0" fill="hold" grpId="2" nodeType="withEffect">
                                  <p:stCondLst>
                                    <p:cond delay="0"/>
                                  </p:stCondLst>
                                  <p:childTnLst>
                                    <p:animScale>
                                      <p:cBhvr>
                                        <p:cTn id="51" dur="9500" fill="hold"/>
                                        <p:tgtEl>
                                          <p:spTgt spid="4"/>
                                        </p:tgtEl>
                                      </p:cBhvr>
                                      <p:by x="300000" y="300000"/>
                                    </p:animScale>
                                  </p:childTnLst>
                                </p:cTn>
                              </p:par>
                              <p:par>
                                <p:cTn id="52" presetID="6" presetClass="emph" presetSubtype="0" fill="hold" grpId="2" nodeType="withEffect">
                                  <p:stCondLst>
                                    <p:cond delay="0"/>
                                  </p:stCondLst>
                                  <p:childTnLst>
                                    <p:animScale>
                                      <p:cBhvr>
                                        <p:cTn id="53" dur="9500" fill="hold"/>
                                        <p:tgtEl>
                                          <p:spTgt spid="5"/>
                                        </p:tgtEl>
                                      </p:cBhvr>
                                      <p:by x="300000" y="300000"/>
                                    </p:animScale>
                                  </p:childTnLst>
                                </p:cTn>
                              </p:par>
                              <p:par>
                                <p:cTn id="54" presetID="6" presetClass="emph" presetSubtype="0" fill="hold" grpId="2" nodeType="withEffect">
                                  <p:stCondLst>
                                    <p:cond delay="0"/>
                                  </p:stCondLst>
                                  <p:childTnLst>
                                    <p:animScale>
                                      <p:cBhvr>
                                        <p:cTn id="55" dur="9500" fill="hold"/>
                                        <p:tgtEl>
                                          <p:spTgt spid="6"/>
                                        </p:tgtEl>
                                      </p:cBhvr>
                                      <p:by x="300000" y="300000"/>
                                    </p:animScale>
                                  </p:childTnLst>
                                </p:cTn>
                              </p:par>
                              <p:par>
                                <p:cTn id="56" presetID="6" presetClass="emph" presetSubtype="0" fill="hold" grpId="2" nodeType="withEffect">
                                  <p:stCondLst>
                                    <p:cond delay="0"/>
                                  </p:stCondLst>
                                  <p:childTnLst>
                                    <p:animScale>
                                      <p:cBhvr>
                                        <p:cTn id="57" dur="9500" fill="hold"/>
                                        <p:tgtEl>
                                          <p:spTgt spid="3"/>
                                        </p:tgtEl>
                                      </p:cBhvr>
                                      <p:by x="300000" y="300000"/>
                                    </p:animScale>
                                  </p:childTnLst>
                                </p:cTn>
                              </p:par>
                              <p:par>
                                <p:cTn id="58" presetID="10" presetClass="exit" presetSubtype="0" fill="hold" grpId="3" nodeType="withEffect">
                                  <p:stCondLst>
                                    <p:cond delay="9500"/>
                                  </p:stCondLst>
                                  <p:childTnLst>
                                    <p:animEffect transition="out" filter="fade">
                                      <p:cBhvr>
                                        <p:cTn id="59" dur="1000"/>
                                        <p:tgtEl>
                                          <p:spTgt spid="4"/>
                                        </p:tgtEl>
                                      </p:cBhvr>
                                    </p:animEffect>
                                    <p:set>
                                      <p:cBhvr>
                                        <p:cTn id="60" dur="1" fill="hold">
                                          <p:stCondLst>
                                            <p:cond delay="999"/>
                                          </p:stCondLst>
                                        </p:cTn>
                                        <p:tgtEl>
                                          <p:spTgt spid="4"/>
                                        </p:tgtEl>
                                        <p:attrNameLst>
                                          <p:attrName>style.visibility</p:attrName>
                                        </p:attrNameLst>
                                      </p:cBhvr>
                                      <p:to>
                                        <p:strVal val="hidden"/>
                                      </p:to>
                                    </p:set>
                                  </p:childTnLst>
                                </p:cTn>
                              </p:par>
                              <p:par>
                                <p:cTn id="61" presetID="10" presetClass="exit" presetSubtype="0" fill="hold" grpId="3" nodeType="withEffect">
                                  <p:stCondLst>
                                    <p:cond delay="9500"/>
                                  </p:stCondLst>
                                  <p:childTnLst>
                                    <p:animEffect transition="out" filter="fade">
                                      <p:cBhvr>
                                        <p:cTn id="62" dur="1000"/>
                                        <p:tgtEl>
                                          <p:spTgt spid="5"/>
                                        </p:tgtEl>
                                      </p:cBhvr>
                                    </p:animEffect>
                                    <p:set>
                                      <p:cBhvr>
                                        <p:cTn id="63" dur="1" fill="hold">
                                          <p:stCondLst>
                                            <p:cond delay="999"/>
                                          </p:stCondLst>
                                        </p:cTn>
                                        <p:tgtEl>
                                          <p:spTgt spid="5"/>
                                        </p:tgtEl>
                                        <p:attrNameLst>
                                          <p:attrName>style.visibility</p:attrName>
                                        </p:attrNameLst>
                                      </p:cBhvr>
                                      <p:to>
                                        <p:strVal val="hidden"/>
                                      </p:to>
                                    </p:set>
                                  </p:childTnLst>
                                </p:cTn>
                              </p:par>
                              <p:par>
                                <p:cTn id="64" presetID="10" presetClass="exit" presetSubtype="0" fill="hold" grpId="3" nodeType="withEffect">
                                  <p:stCondLst>
                                    <p:cond delay="9500"/>
                                  </p:stCondLst>
                                  <p:childTnLst>
                                    <p:animEffect transition="out" filter="fade">
                                      <p:cBhvr>
                                        <p:cTn id="65" dur="1000"/>
                                        <p:tgtEl>
                                          <p:spTgt spid="6"/>
                                        </p:tgtEl>
                                      </p:cBhvr>
                                    </p:animEffect>
                                    <p:set>
                                      <p:cBhvr>
                                        <p:cTn id="66" dur="1" fill="hold">
                                          <p:stCondLst>
                                            <p:cond delay="999"/>
                                          </p:stCondLst>
                                        </p:cTn>
                                        <p:tgtEl>
                                          <p:spTgt spid="6"/>
                                        </p:tgtEl>
                                        <p:attrNameLst>
                                          <p:attrName>style.visibility</p:attrName>
                                        </p:attrNameLst>
                                      </p:cBhvr>
                                      <p:to>
                                        <p:strVal val="hidden"/>
                                      </p:to>
                                    </p:set>
                                  </p:childTnLst>
                                </p:cTn>
                              </p:par>
                              <p:par>
                                <p:cTn id="67" presetID="10" presetClass="exit" presetSubtype="0" fill="hold" grpId="3" nodeType="withEffect">
                                  <p:stCondLst>
                                    <p:cond delay="9500"/>
                                  </p:stCondLst>
                                  <p:childTnLst>
                                    <p:animEffect transition="out" filter="fade">
                                      <p:cBhvr>
                                        <p:cTn id="68" dur="1000"/>
                                        <p:tgtEl>
                                          <p:spTgt spid="3"/>
                                        </p:tgtEl>
                                      </p:cBhvr>
                                    </p:animEffect>
                                    <p:set>
                                      <p:cBhvr>
                                        <p:cTn id="69" dur="1" fill="hold">
                                          <p:stCondLst>
                                            <p:cond delay="999"/>
                                          </p:stCondLst>
                                        </p:cTn>
                                        <p:tgtEl>
                                          <p:spTgt spid="3"/>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100"/>
                                        <p:tgtEl>
                                          <p:spTgt spid="7"/>
                                        </p:tgtEl>
                                      </p:cBhvr>
                                    </p:animEffect>
                                  </p:childTnLst>
                                </p:cTn>
                              </p:par>
                              <p:par>
                                <p:cTn id="73" presetID="10" presetClass="entr" presetSubtype="0" fill="hold" nodeType="withEffect">
                                  <p:stCondLst>
                                    <p:cond delay="60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100"/>
                                        <p:tgtEl>
                                          <p:spTgt spid="8"/>
                                        </p:tgtEl>
                                      </p:cBhvr>
                                    </p:animEffect>
                                  </p:childTnLst>
                                </p:cTn>
                              </p:par>
                              <p:par>
                                <p:cTn id="76" presetID="53" presetClass="exit" presetSubtype="0" fill="hold" nodeType="withEffect">
                                  <p:stCondLst>
                                    <p:cond delay="100"/>
                                  </p:stCondLst>
                                  <p:childTnLst>
                                    <p:anim calcmode="lin" valueType="num">
                                      <p:cBhvr>
                                        <p:cTn id="77" dur="1000"/>
                                        <p:tgtEl>
                                          <p:spTgt spid="7"/>
                                        </p:tgtEl>
                                        <p:attrNameLst>
                                          <p:attrName>ppt_w</p:attrName>
                                        </p:attrNameLst>
                                      </p:cBhvr>
                                      <p:tavLst>
                                        <p:tav tm="0">
                                          <p:val>
                                            <p:strVal val="ppt_w"/>
                                          </p:val>
                                        </p:tav>
                                        <p:tav tm="100000">
                                          <p:val>
                                            <p:fltVal val="0"/>
                                          </p:val>
                                        </p:tav>
                                      </p:tavLst>
                                    </p:anim>
                                    <p:anim calcmode="lin" valueType="num">
                                      <p:cBhvr>
                                        <p:cTn id="78" dur="1000"/>
                                        <p:tgtEl>
                                          <p:spTgt spid="7"/>
                                        </p:tgtEl>
                                        <p:attrNameLst>
                                          <p:attrName>ppt_h</p:attrName>
                                        </p:attrNameLst>
                                      </p:cBhvr>
                                      <p:tavLst>
                                        <p:tav tm="0">
                                          <p:val>
                                            <p:strVal val="ppt_h"/>
                                          </p:val>
                                        </p:tav>
                                        <p:tav tm="100000">
                                          <p:val>
                                            <p:fltVal val="0"/>
                                          </p:val>
                                        </p:tav>
                                      </p:tavLst>
                                    </p:anim>
                                    <p:animEffect transition="out" filter="fade">
                                      <p:cBhvr>
                                        <p:cTn id="79" dur="1000"/>
                                        <p:tgtEl>
                                          <p:spTgt spid="7"/>
                                        </p:tgtEl>
                                      </p:cBhvr>
                                    </p:animEffect>
                                    <p:set>
                                      <p:cBhvr>
                                        <p:cTn id="80" dur="1" fill="hold">
                                          <p:stCondLst>
                                            <p:cond delay="999"/>
                                          </p:stCondLst>
                                        </p:cTn>
                                        <p:tgtEl>
                                          <p:spTgt spid="7"/>
                                        </p:tgtEl>
                                        <p:attrNameLst>
                                          <p:attrName>style.visibility</p:attrName>
                                        </p:attrNameLst>
                                      </p:cBhvr>
                                      <p:to>
                                        <p:strVal val="hidden"/>
                                      </p:to>
                                    </p:set>
                                  </p:childTnLst>
                                </p:cTn>
                              </p:par>
                              <p:par>
                                <p:cTn id="81" presetID="53" presetClass="exit" presetSubtype="0" fill="hold" nodeType="withEffect">
                                  <p:stCondLst>
                                    <p:cond delay="700"/>
                                  </p:stCondLst>
                                  <p:childTnLst>
                                    <p:anim calcmode="lin" valueType="num">
                                      <p:cBhvr>
                                        <p:cTn id="82" dur="500"/>
                                        <p:tgtEl>
                                          <p:spTgt spid="8"/>
                                        </p:tgtEl>
                                        <p:attrNameLst>
                                          <p:attrName>ppt_w</p:attrName>
                                        </p:attrNameLst>
                                      </p:cBhvr>
                                      <p:tavLst>
                                        <p:tav tm="0">
                                          <p:val>
                                            <p:strVal val="ppt_w"/>
                                          </p:val>
                                        </p:tav>
                                        <p:tav tm="100000">
                                          <p:val>
                                            <p:fltVal val="0"/>
                                          </p:val>
                                        </p:tav>
                                      </p:tavLst>
                                    </p:anim>
                                    <p:anim calcmode="lin" valueType="num">
                                      <p:cBhvr>
                                        <p:cTn id="83" dur="500"/>
                                        <p:tgtEl>
                                          <p:spTgt spid="8"/>
                                        </p:tgtEl>
                                        <p:attrNameLst>
                                          <p:attrName>ppt_h</p:attrName>
                                        </p:attrNameLst>
                                      </p:cBhvr>
                                      <p:tavLst>
                                        <p:tav tm="0">
                                          <p:val>
                                            <p:strVal val="ppt_h"/>
                                          </p:val>
                                        </p:tav>
                                        <p:tav tm="100000">
                                          <p:val>
                                            <p:fltVal val="0"/>
                                          </p:val>
                                        </p:tav>
                                      </p:tavLst>
                                    </p:anim>
                                    <p:animEffect transition="out" filter="fade">
                                      <p:cBhvr>
                                        <p:cTn id="84" dur="500"/>
                                        <p:tgtEl>
                                          <p:spTgt spid="8"/>
                                        </p:tgtEl>
                                      </p:cBhvr>
                                    </p:animEffect>
                                    <p:set>
                                      <p:cBhvr>
                                        <p:cTn id="85" dur="1" fill="hold">
                                          <p:stCondLst>
                                            <p:cond delay="499"/>
                                          </p:stCondLst>
                                        </p:cTn>
                                        <p:tgtEl>
                                          <p:spTgt spid="8"/>
                                        </p:tgtEl>
                                        <p:attrNameLst>
                                          <p:attrName>style.visibility</p:attrName>
                                        </p:attrNameLst>
                                      </p:cBhvr>
                                      <p:to>
                                        <p:strVal val="hidden"/>
                                      </p:to>
                                    </p:set>
                                  </p:childTnLst>
                                </p:cTn>
                              </p:par>
                              <p:par>
                                <p:cTn id="86" presetID="10" presetClass="entr" presetSubtype="0" fill="hold" nodeType="withEffect">
                                  <p:stCondLst>
                                    <p:cond delay="100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100"/>
                                        <p:tgtEl>
                                          <p:spTgt spid="19"/>
                                        </p:tgtEl>
                                      </p:cBhvr>
                                    </p:animEffect>
                                  </p:childTnLst>
                                </p:cTn>
                              </p:par>
                              <p:par>
                                <p:cTn id="89" presetID="53" presetClass="exit" presetSubtype="0" fill="hold" nodeType="withEffect">
                                  <p:stCondLst>
                                    <p:cond delay="1000"/>
                                  </p:stCondLst>
                                  <p:childTnLst>
                                    <p:anim calcmode="lin" valueType="num">
                                      <p:cBhvr>
                                        <p:cTn id="90" dur="500"/>
                                        <p:tgtEl>
                                          <p:spTgt spid="19"/>
                                        </p:tgtEl>
                                        <p:attrNameLst>
                                          <p:attrName>ppt_w</p:attrName>
                                        </p:attrNameLst>
                                      </p:cBhvr>
                                      <p:tavLst>
                                        <p:tav tm="0">
                                          <p:val>
                                            <p:strVal val="ppt_w"/>
                                          </p:val>
                                        </p:tav>
                                        <p:tav tm="100000">
                                          <p:val>
                                            <p:fltVal val="0"/>
                                          </p:val>
                                        </p:tav>
                                      </p:tavLst>
                                    </p:anim>
                                    <p:anim calcmode="lin" valueType="num">
                                      <p:cBhvr>
                                        <p:cTn id="91" dur="500"/>
                                        <p:tgtEl>
                                          <p:spTgt spid="19"/>
                                        </p:tgtEl>
                                        <p:attrNameLst>
                                          <p:attrName>ppt_h</p:attrName>
                                        </p:attrNameLst>
                                      </p:cBhvr>
                                      <p:tavLst>
                                        <p:tav tm="0">
                                          <p:val>
                                            <p:strVal val="ppt_h"/>
                                          </p:val>
                                        </p:tav>
                                        <p:tav tm="100000">
                                          <p:val>
                                            <p:fltVal val="0"/>
                                          </p:val>
                                        </p:tav>
                                      </p:tavLst>
                                    </p:anim>
                                    <p:animEffect transition="out" filter="fade">
                                      <p:cBhvr>
                                        <p:cTn id="92" dur="500"/>
                                        <p:tgtEl>
                                          <p:spTgt spid="19"/>
                                        </p:tgtEl>
                                      </p:cBhvr>
                                    </p:animEffect>
                                    <p:set>
                                      <p:cBhvr>
                                        <p:cTn id="93" dur="1" fill="hold">
                                          <p:stCondLst>
                                            <p:cond delay="499"/>
                                          </p:stCondLst>
                                        </p:cTn>
                                        <p:tgtEl>
                                          <p:spTgt spid="19"/>
                                        </p:tgtEl>
                                        <p:attrNameLst>
                                          <p:attrName>style.visibility</p:attrName>
                                        </p:attrNameLst>
                                      </p:cBhvr>
                                      <p:to>
                                        <p:strVal val="hidden"/>
                                      </p:to>
                                    </p:set>
                                  </p:childTnLst>
                                </p:cTn>
                              </p:par>
                              <p:par>
                                <p:cTn id="94" presetID="10" presetClass="entr" presetSubtype="0" fill="hold" nodeType="withEffect">
                                  <p:stCondLst>
                                    <p:cond delay="150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
                                        <p:tgtEl>
                                          <p:spTgt spid="20"/>
                                        </p:tgtEl>
                                      </p:cBhvr>
                                    </p:animEffect>
                                  </p:childTnLst>
                                </p:cTn>
                              </p:par>
                              <p:par>
                                <p:cTn id="97" presetID="53" presetClass="exit" presetSubtype="0" fill="hold" nodeType="withEffect">
                                  <p:stCondLst>
                                    <p:cond delay="1500"/>
                                  </p:stCondLst>
                                  <p:childTnLst>
                                    <p:anim calcmode="lin" valueType="num">
                                      <p:cBhvr>
                                        <p:cTn id="98" dur="500"/>
                                        <p:tgtEl>
                                          <p:spTgt spid="20"/>
                                        </p:tgtEl>
                                        <p:attrNameLst>
                                          <p:attrName>ppt_w</p:attrName>
                                        </p:attrNameLst>
                                      </p:cBhvr>
                                      <p:tavLst>
                                        <p:tav tm="0">
                                          <p:val>
                                            <p:strVal val="ppt_w"/>
                                          </p:val>
                                        </p:tav>
                                        <p:tav tm="100000">
                                          <p:val>
                                            <p:fltVal val="0"/>
                                          </p:val>
                                        </p:tav>
                                      </p:tavLst>
                                    </p:anim>
                                    <p:anim calcmode="lin" valueType="num">
                                      <p:cBhvr>
                                        <p:cTn id="99" dur="500"/>
                                        <p:tgtEl>
                                          <p:spTgt spid="20"/>
                                        </p:tgtEl>
                                        <p:attrNameLst>
                                          <p:attrName>ppt_h</p:attrName>
                                        </p:attrNameLst>
                                      </p:cBhvr>
                                      <p:tavLst>
                                        <p:tav tm="0">
                                          <p:val>
                                            <p:strVal val="ppt_h"/>
                                          </p:val>
                                        </p:tav>
                                        <p:tav tm="100000">
                                          <p:val>
                                            <p:fltVal val="0"/>
                                          </p:val>
                                        </p:tav>
                                      </p:tavLst>
                                    </p:anim>
                                    <p:animEffect transition="out" filter="fade">
                                      <p:cBhvr>
                                        <p:cTn id="100" dur="500"/>
                                        <p:tgtEl>
                                          <p:spTgt spid="20"/>
                                        </p:tgtEl>
                                      </p:cBhvr>
                                    </p:animEffect>
                                    <p:set>
                                      <p:cBhvr>
                                        <p:cTn id="101" dur="1" fill="hold">
                                          <p:stCondLst>
                                            <p:cond delay="499"/>
                                          </p:stCondLst>
                                        </p:cTn>
                                        <p:tgtEl>
                                          <p:spTgt spid="20"/>
                                        </p:tgtEl>
                                        <p:attrNameLst>
                                          <p:attrName>style.visibility</p:attrName>
                                        </p:attrNameLst>
                                      </p:cBhvr>
                                      <p:to>
                                        <p:strVal val="hidden"/>
                                      </p:to>
                                    </p:set>
                                  </p:childTnLst>
                                </p:cTn>
                              </p:par>
                              <p:par>
                                <p:cTn id="102" presetID="10" presetClass="entr" presetSubtype="0" fill="hold" nodeType="withEffect">
                                  <p:stCondLst>
                                    <p:cond delay="600"/>
                                  </p:stCondLst>
                                  <p:childTnLst>
                                    <p:set>
                                      <p:cBhvr>
                                        <p:cTn id="103" dur="1" fill="hold">
                                          <p:stCondLst>
                                            <p:cond delay="0"/>
                                          </p:stCondLst>
                                        </p:cTn>
                                        <p:tgtEl>
                                          <p:spTgt spid="21"/>
                                        </p:tgtEl>
                                        <p:attrNameLst>
                                          <p:attrName>style.visibility</p:attrName>
                                        </p:attrNameLst>
                                      </p:cBhvr>
                                      <p:to>
                                        <p:strVal val="visible"/>
                                      </p:to>
                                    </p:set>
                                    <p:animEffect transition="in" filter="fade">
                                      <p:cBhvr>
                                        <p:cTn id="104" dur="100"/>
                                        <p:tgtEl>
                                          <p:spTgt spid="21"/>
                                        </p:tgtEl>
                                      </p:cBhvr>
                                    </p:animEffect>
                                  </p:childTnLst>
                                </p:cTn>
                              </p:par>
                              <p:par>
                                <p:cTn id="105" presetID="53" presetClass="exit" presetSubtype="0" fill="hold" nodeType="withEffect">
                                  <p:stCondLst>
                                    <p:cond delay="700"/>
                                  </p:stCondLst>
                                  <p:childTnLst>
                                    <p:anim calcmode="lin" valueType="num">
                                      <p:cBhvr>
                                        <p:cTn id="106" dur="500"/>
                                        <p:tgtEl>
                                          <p:spTgt spid="21"/>
                                        </p:tgtEl>
                                        <p:attrNameLst>
                                          <p:attrName>ppt_w</p:attrName>
                                        </p:attrNameLst>
                                      </p:cBhvr>
                                      <p:tavLst>
                                        <p:tav tm="0">
                                          <p:val>
                                            <p:strVal val="ppt_w"/>
                                          </p:val>
                                        </p:tav>
                                        <p:tav tm="100000">
                                          <p:val>
                                            <p:fltVal val="0"/>
                                          </p:val>
                                        </p:tav>
                                      </p:tavLst>
                                    </p:anim>
                                    <p:anim calcmode="lin" valueType="num">
                                      <p:cBhvr>
                                        <p:cTn id="107" dur="500"/>
                                        <p:tgtEl>
                                          <p:spTgt spid="21"/>
                                        </p:tgtEl>
                                        <p:attrNameLst>
                                          <p:attrName>ppt_h</p:attrName>
                                        </p:attrNameLst>
                                      </p:cBhvr>
                                      <p:tavLst>
                                        <p:tav tm="0">
                                          <p:val>
                                            <p:strVal val="ppt_h"/>
                                          </p:val>
                                        </p:tav>
                                        <p:tav tm="100000">
                                          <p:val>
                                            <p:fltVal val="0"/>
                                          </p:val>
                                        </p:tav>
                                      </p:tavLst>
                                    </p:anim>
                                    <p:animEffect transition="out" filter="fade">
                                      <p:cBhvr>
                                        <p:cTn id="108" dur="500"/>
                                        <p:tgtEl>
                                          <p:spTgt spid="21"/>
                                        </p:tgtEl>
                                      </p:cBhvr>
                                    </p:animEffect>
                                    <p:set>
                                      <p:cBhvr>
                                        <p:cTn id="109" dur="1" fill="hold">
                                          <p:stCondLst>
                                            <p:cond delay="499"/>
                                          </p:stCondLst>
                                        </p:cTn>
                                        <p:tgtEl>
                                          <p:spTgt spid="21"/>
                                        </p:tgtEl>
                                        <p:attrNameLst>
                                          <p:attrName>style.visibility</p:attrName>
                                        </p:attrNameLst>
                                      </p:cBhvr>
                                      <p:to>
                                        <p:strVal val="hidden"/>
                                      </p:to>
                                    </p:set>
                                  </p:childTnLst>
                                </p:cTn>
                              </p:par>
                              <p:par>
                                <p:cTn id="110" presetID="10" presetClass="entr" presetSubtype="0" fill="hold" nodeType="withEffect">
                                  <p:stCondLst>
                                    <p:cond delay="2000"/>
                                  </p:stCondLst>
                                  <p:childTnLst>
                                    <p:set>
                                      <p:cBhvr>
                                        <p:cTn id="111" dur="1" fill="hold">
                                          <p:stCondLst>
                                            <p:cond delay="0"/>
                                          </p:stCondLst>
                                        </p:cTn>
                                        <p:tgtEl>
                                          <p:spTgt spid="22"/>
                                        </p:tgtEl>
                                        <p:attrNameLst>
                                          <p:attrName>style.visibility</p:attrName>
                                        </p:attrNameLst>
                                      </p:cBhvr>
                                      <p:to>
                                        <p:strVal val="visible"/>
                                      </p:to>
                                    </p:set>
                                    <p:animEffect transition="in" filter="fade">
                                      <p:cBhvr>
                                        <p:cTn id="112" dur="100"/>
                                        <p:tgtEl>
                                          <p:spTgt spid="22"/>
                                        </p:tgtEl>
                                      </p:cBhvr>
                                    </p:animEffect>
                                  </p:childTnLst>
                                </p:cTn>
                              </p:par>
                              <p:par>
                                <p:cTn id="113" presetID="10" presetClass="entr" presetSubtype="0" fill="hold" nodeType="withEffect">
                                  <p:stCondLst>
                                    <p:cond delay="2500"/>
                                  </p:stCondLst>
                                  <p:childTnLst>
                                    <p:set>
                                      <p:cBhvr>
                                        <p:cTn id="114" dur="1" fill="hold">
                                          <p:stCondLst>
                                            <p:cond delay="0"/>
                                          </p:stCondLst>
                                        </p:cTn>
                                        <p:tgtEl>
                                          <p:spTgt spid="23"/>
                                        </p:tgtEl>
                                        <p:attrNameLst>
                                          <p:attrName>style.visibility</p:attrName>
                                        </p:attrNameLst>
                                      </p:cBhvr>
                                      <p:to>
                                        <p:strVal val="visible"/>
                                      </p:to>
                                    </p:set>
                                    <p:animEffect transition="in" filter="fade">
                                      <p:cBhvr>
                                        <p:cTn id="115" dur="100"/>
                                        <p:tgtEl>
                                          <p:spTgt spid="23"/>
                                        </p:tgtEl>
                                      </p:cBhvr>
                                    </p:animEffect>
                                  </p:childTnLst>
                                </p:cTn>
                              </p:par>
                              <p:par>
                                <p:cTn id="116" presetID="53" presetClass="exit" presetSubtype="0" fill="hold" nodeType="withEffect">
                                  <p:stCondLst>
                                    <p:cond delay="2500"/>
                                  </p:stCondLst>
                                  <p:childTnLst>
                                    <p:anim calcmode="lin" valueType="num">
                                      <p:cBhvr>
                                        <p:cTn id="117" dur="500"/>
                                        <p:tgtEl>
                                          <p:spTgt spid="23"/>
                                        </p:tgtEl>
                                        <p:attrNameLst>
                                          <p:attrName>ppt_w</p:attrName>
                                        </p:attrNameLst>
                                      </p:cBhvr>
                                      <p:tavLst>
                                        <p:tav tm="0">
                                          <p:val>
                                            <p:strVal val="ppt_w"/>
                                          </p:val>
                                        </p:tav>
                                        <p:tav tm="100000">
                                          <p:val>
                                            <p:fltVal val="0"/>
                                          </p:val>
                                        </p:tav>
                                      </p:tavLst>
                                    </p:anim>
                                    <p:anim calcmode="lin" valueType="num">
                                      <p:cBhvr>
                                        <p:cTn id="118" dur="500"/>
                                        <p:tgtEl>
                                          <p:spTgt spid="23"/>
                                        </p:tgtEl>
                                        <p:attrNameLst>
                                          <p:attrName>ppt_h</p:attrName>
                                        </p:attrNameLst>
                                      </p:cBhvr>
                                      <p:tavLst>
                                        <p:tav tm="0">
                                          <p:val>
                                            <p:strVal val="ppt_h"/>
                                          </p:val>
                                        </p:tav>
                                        <p:tav tm="100000">
                                          <p:val>
                                            <p:fltVal val="0"/>
                                          </p:val>
                                        </p:tav>
                                      </p:tavLst>
                                    </p:anim>
                                    <p:animEffect transition="out" filter="fade">
                                      <p:cBhvr>
                                        <p:cTn id="119" dur="500"/>
                                        <p:tgtEl>
                                          <p:spTgt spid="23"/>
                                        </p:tgtEl>
                                      </p:cBhvr>
                                    </p:animEffect>
                                    <p:set>
                                      <p:cBhvr>
                                        <p:cTn id="120" dur="1" fill="hold">
                                          <p:stCondLst>
                                            <p:cond delay="499"/>
                                          </p:stCondLst>
                                        </p:cTn>
                                        <p:tgtEl>
                                          <p:spTgt spid="23"/>
                                        </p:tgtEl>
                                        <p:attrNameLst>
                                          <p:attrName>style.visibility</p:attrName>
                                        </p:attrNameLst>
                                      </p:cBhvr>
                                      <p:to>
                                        <p:strVal val="hidden"/>
                                      </p:to>
                                    </p:set>
                                  </p:childTnLst>
                                </p:cTn>
                              </p:par>
                              <p:par>
                                <p:cTn id="121" presetID="10" presetClass="entr" presetSubtype="0" fill="hold" nodeType="withEffect">
                                  <p:stCondLst>
                                    <p:cond delay="275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100"/>
                                        <p:tgtEl>
                                          <p:spTgt spid="24"/>
                                        </p:tgtEl>
                                      </p:cBhvr>
                                    </p:animEffect>
                                  </p:childTnLst>
                                </p:cTn>
                              </p:par>
                              <p:par>
                                <p:cTn id="124" presetID="53" presetClass="exit" presetSubtype="0" fill="hold" nodeType="withEffect">
                                  <p:stCondLst>
                                    <p:cond delay="2750"/>
                                  </p:stCondLst>
                                  <p:childTnLst>
                                    <p:anim calcmode="lin" valueType="num">
                                      <p:cBhvr>
                                        <p:cTn id="125" dur="500"/>
                                        <p:tgtEl>
                                          <p:spTgt spid="24"/>
                                        </p:tgtEl>
                                        <p:attrNameLst>
                                          <p:attrName>ppt_w</p:attrName>
                                        </p:attrNameLst>
                                      </p:cBhvr>
                                      <p:tavLst>
                                        <p:tav tm="0">
                                          <p:val>
                                            <p:strVal val="ppt_w"/>
                                          </p:val>
                                        </p:tav>
                                        <p:tav tm="100000">
                                          <p:val>
                                            <p:fltVal val="0"/>
                                          </p:val>
                                        </p:tav>
                                      </p:tavLst>
                                    </p:anim>
                                    <p:anim calcmode="lin" valueType="num">
                                      <p:cBhvr>
                                        <p:cTn id="126" dur="500"/>
                                        <p:tgtEl>
                                          <p:spTgt spid="24"/>
                                        </p:tgtEl>
                                        <p:attrNameLst>
                                          <p:attrName>ppt_h</p:attrName>
                                        </p:attrNameLst>
                                      </p:cBhvr>
                                      <p:tavLst>
                                        <p:tav tm="0">
                                          <p:val>
                                            <p:strVal val="ppt_h"/>
                                          </p:val>
                                        </p:tav>
                                        <p:tav tm="100000">
                                          <p:val>
                                            <p:fltVal val="0"/>
                                          </p:val>
                                        </p:tav>
                                      </p:tavLst>
                                    </p:anim>
                                    <p:animEffect transition="out" filter="fade">
                                      <p:cBhvr>
                                        <p:cTn id="127" dur="500"/>
                                        <p:tgtEl>
                                          <p:spTgt spid="24"/>
                                        </p:tgtEl>
                                      </p:cBhvr>
                                    </p:animEffect>
                                    <p:set>
                                      <p:cBhvr>
                                        <p:cTn id="128" dur="1" fill="hold">
                                          <p:stCondLst>
                                            <p:cond delay="499"/>
                                          </p:stCondLst>
                                        </p:cTn>
                                        <p:tgtEl>
                                          <p:spTgt spid="24"/>
                                        </p:tgtEl>
                                        <p:attrNameLst>
                                          <p:attrName>style.visibility</p:attrName>
                                        </p:attrNameLst>
                                      </p:cBhvr>
                                      <p:to>
                                        <p:strVal val="hidden"/>
                                      </p:to>
                                    </p:set>
                                  </p:childTnLst>
                                </p:cTn>
                              </p:par>
                              <p:par>
                                <p:cTn id="129" presetID="53" presetClass="exit" presetSubtype="0" fill="hold" nodeType="withEffect">
                                  <p:stCondLst>
                                    <p:cond delay="2000"/>
                                  </p:stCondLst>
                                  <p:childTnLst>
                                    <p:anim calcmode="lin" valueType="num">
                                      <p:cBhvr>
                                        <p:cTn id="130" dur="500"/>
                                        <p:tgtEl>
                                          <p:spTgt spid="22"/>
                                        </p:tgtEl>
                                        <p:attrNameLst>
                                          <p:attrName>ppt_w</p:attrName>
                                        </p:attrNameLst>
                                      </p:cBhvr>
                                      <p:tavLst>
                                        <p:tav tm="0">
                                          <p:val>
                                            <p:strVal val="ppt_w"/>
                                          </p:val>
                                        </p:tav>
                                        <p:tav tm="100000">
                                          <p:val>
                                            <p:fltVal val="0"/>
                                          </p:val>
                                        </p:tav>
                                      </p:tavLst>
                                    </p:anim>
                                    <p:anim calcmode="lin" valueType="num">
                                      <p:cBhvr>
                                        <p:cTn id="131" dur="500"/>
                                        <p:tgtEl>
                                          <p:spTgt spid="22"/>
                                        </p:tgtEl>
                                        <p:attrNameLst>
                                          <p:attrName>ppt_h</p:attrName>
                                        </p:attrNameLst>
                                      </p:cBhvr>
                                      <p:tavLst>
                                        <p:tav tm="0">
                                          <p:val>
                                            <p:strVal val="ppt_h"/>
                                          </p:val>
                                        </p:tav>
                                        <p:tav tm="100000">
                                          <p:val>
                                            <p:fltVal val="0"/>
                                          </p:val>
                                        </p:tav>
                                      </p:tavLst>
                                    </p:anim>
                                    <p:animEffect transition="out" filter="fade">
                                      <p:cBhvr>
                                        <p:cTn id="132" dur="500"/>
                                        <p:tgtEl>
                                          <p:spTgt spid="22"/>
                                        </p:tgtEl>
                                      </p:cBhvr>
                                    </p:animEffect>
                                    <p:set>
                                      <p:cBhvr>
                                        <p:cTn id="133" dur="1" fill="hold">
                                          <p:stCondLst>
                                            <p:cond delay="499"/>
                                          </p:stCondLst>
                                        </p:cTn>
                                        <p:tgtEl>
                                          <p:spTgt spid="22"/>
                                        </p:tgtEl>
                                        <p:attrNameLst>
                                          <p:attrName>style.visibility</p:attrName>
                                        </p:attrNameLst>
                                      </p:cBhvr>
                                      <p:to>
                                        <p:strVal val="hidden"/>
                                      </p:to>
                                    </p:set>
                                  </p:childTnLst>
                                </p:cTn>
                              </p:par>
                              <p:par>
                                <p:cTn id="134" presetID="10" presetClass="entr" presetSubtype="0" fill="hold" nodeType="withEffect">
                                  <p:stCondLst>
                                    <p:cond delay="750"/>
                                  </p:stCondLst>
                                  <p:childTnLst>
                                    <p:set>
                                      <p:cBhvr>
                                        <p:cTn id="135" dur="1" fill="hold">
                                          <p:stCondLst>
                                            <p:cond delay="0"/>
                                          </p:stCondLst>
                                        </p:cTn>
                                        <p:tgtEl>
                                          <p:spTgt spid="9"/>
                                        </p:tgtEl>
                                        <p:attrNameLst>
                                          <p:attrName>style.visibility</p:attrName>
                                        </p:attrNameLst>
                                      </p:cBhvr>
                                      <p:to>
                                        <p:strVal val="visible"/>
                                      </p:to>
                                    </p:set>
                                    <p:animEffect transition="in" filter="fade">
                                      <p:cBhvr>
                                        <p:cTn id="136" dur="100"/>
                                        <p:tgtEl>
                                          <p:spTgt spid="9"/>
                                        </p:tgtEl>
                                      </p:cBhvr>
                                    </p:animEffect>
                                  </p:childTnLst>
                                </p:cTn>
                              </p:par>
                              <p:par>
                                <p:cTn id="137" presetID="53" presetClass="exit" presetSubtype="0" fill="hold" nodeType="withEffect">
                                  <p:stCondLst>
                                    <p:cond delay="750"/>
                                  </p:stCondLst>
                                  <p:childTnLst>
                                    <p:anim calcmode="lin" valueType="num">
                                      <p:cBhvr>
                                        <p:cTn id="138" dur="1000"/>
                                        <p:tgtEl>
                                          <p:spTgt spid="9"/>
                                        </p:tgtEl>
                                        <p:attrNameLst>
                                          <p:attrName>ppt_w</p:attrName>
                                        </p:attrNameLst>
                                      </p:cBhvr>
                                      <p:tavLst>
                                        <p:tav tm="0">
                                          <p:val>
                                            <p:strVal val="ppt_w"/>
                                          </p:val>
                                        </p:tav>
                                        <p:tav tm="100000">
                                          <p:val>
                                            <p:fltVal val="0"/>
                                          </p:val>
                                        </p:tav>
                                      </p:tavLst>
                                    </p:anim>
                                    <p:anim calcmode="lin" valueType="num">
                                      <p:cBhvr>
                                        <p:cTn id="139" dur="1000"/>
                                        <p:tgtEl>
                                          <p:spTgt spid="9"/>
                                        </p:tgtEl>
                                        <p:attrNameLst>
                                          <p:attrName>ppt_h</p:attrName>
                                        </p:attrNameLst>
                                      </p:cBhvr>
                                      <p:tavLst>
                                        <p:tav tm="0">
                                          <p:val>
                                            <p:strVal val="ppt_h"/>
                                          </p:val>
                                        </p:tav>
                                        <p:tav tm="100000">
                                          <p:val>
                                            <p:fltVal val="0"/>
                                          </p:val>
                                        </p:tav>
                                      </p:tavLst>
                                    </p:anim>
                                    <p:animEffect transition="out" filter="fade">
                                      <p:cBhvr>
                                        <p:cTn id="140" dur="1000"/>
                                        <p:tgtEl>
                                          <p:spTgt spid="9"/>
                                        </p:tgtEl>
                                      </p:cBhvr>
                                    </p:animEffect>
                                    <p:set>
                                      <p:cBhvr>
                                        <p:cTn id="141" dur="1" fill="hold">
                                          <p:stCondLst>
                                            <p:cond delay="999"/>
                                          </p:stCondLst>
                                        </p:cTn>
                                        <p:tgtEl>
                                          <p:spTgt spid="9"/>
                                        </p:tgtEl>
                                        <p:attrNameLst>
                                          <p:attrName>style.visibility</p:attrName>
                                        </p:attrNameLst>
                                      </p:cBhvr>
                                      <p:to>
                                        <p:strVal val="hidden"/>
                                      </p:to>
                                    </p:set>
                                  </p:childTnLst>
                                </p:cTn>
                              </p:par>
                              <p:par>
                                <p:cTn id="142" presetID="10" presetClass="entr" presetSubtype="0" fill="hold" nodeType="withEffect">
                                  <p:stCondLst>
                                    <p:cond delay="0"/>
                                  </p:stCondLst>
                                  <p:childTnLst>
                                    <p:set>
                                      <p:cBhvr>
                                        <p:cTn id="143" dur="1" fill="hold">
                                          <p:stCondLst>
                                            <p:cond delay="0"/>
                                          </p:stCondLst>
                                        </p:cTn>
                                        <p:tgtEl>
                                          <p:spTgt spid="10"/>
                                        </p:tgtEl>
                                        <p:attrNameLst>
                                          <p:attrName>style.visibility</p:attrName>
                                        </p:attrNameLst>
                                      </p:cBhvr>
                                      <p:to>
                                        <p:strVal val="visible"/>
                                      </p:to>
                                    </p:set>
                                    <p:animEffect transition="in" filter="fade">
                                      <p:cBhvr>
                                        <p:cTn id="144" dur="100"/>
                                        <p:tgtEl>
                                          <p:spTgt spid="10"/>
                                        </p:tgtEl>
                                      </p:cBhvr>
                                    </p:animEffect>
                                  </p:childTnLst>
                                </p:cTn>
                              </p:par>
                              <p:par>
                                <p:cTn id="145" presetID="53" presetClass="exit" presetSubtype="0" fill="hold" nodeType="withEffect">
                                  <p:stCondLst>
                                    <p:cond delay="100"/>
                                  </p:stCondLst>
                                  <p:childTnLst>
                                    <p:anim calcmode="lin" valueType="num">
                                      <p:cBhvr>
                                        <p:cTn id="146" dur="1000"/>
                                        <p:tgtEl>
                                          <p:spTgt spid="10"/>
                                        </p:tgtEl>
                                        <p:attrNameLst>
                                          <p:attrName>ppt_w</p:attrName>
                                        </p:attrNameLst>
                                      </p:cBhvr>
                                      <p:tavLst>
                                        <p:tav tm="0">
                                          <p:val>
                                            <p:strVal val="ppt_w"/>
                                          </p:val>
                                        </p:tav>
                                        <p:tav tm="100000">
                                          <p:val>
                                            <p:fltVal val="0"/>
                                          </p:val>
                                        </p:tav>
                                      </p:tavLst>
                                    </p:anim>
                                    <p:anim calcmode="lin" valueType="num">
                                      <p:cBhvr>
                                        <p:cTn id="147" dur="1000"/>
                                        <p:tgtEl>
                                          <p:spTgt spid="10"/>
                                        </p:tgtEl>
                                        <p:attrNameLst>
                                          <p:attrName>ppt_h</p:attrName>
                                        </p:attrNameLst>
                                      </p:cBhvr>
                                      <p:tavLst>
                                        <p:tav tm="0">
                                          <p:val>
                                            <p:strVal val="ppt_h"/>
                                          </p:val>
                                        </p:tav>
                                        <p:tav tm="100000">
                                          <p:val>
                                            <p:fltVal val="0"/>
                                          </p:val>
                                        </p:tav>
                                      </p:tavLst>
                                    </p:anim>
                                    <p:animEffect transition="out" filter="fade">
                                      <p:cBhvr>
                                        <p:cTn id="148" dur="1000"/>
                                        <p:tgtEl>
                                          <p:spTgt spid="10"/>
                                        </p:tgtEl>
                                      </p:cBhvr>
                                    </p:animEffect>
                                    <p:set>
                                      <p:cBhvr>
                                        <p:cTn id="149" dur="1" fill="hold">
                                          <p:stCondLst>
                                            <p:cond delay="999"/>
                                          </p:stCondLst>
                                        </p:cTn>
                                        <p:tgtEl>
                                          <p:spTgt spid="10"/>
                                        </p:tgtEl>
                                        <p:attrNameLst>
                                          <p:attrName>style.visibility</p:attrName>
                                        </p:attrNameLst>
                                      </p:cBhvr>
                                      <p:to>
                                        <p:strVal val="hidden"/>
                                      </p:to>
                                    </p:set>
                                  </p:childTnLst>
                                </p:cTn>
                              </p:par>
                              <p:par>
                                <p:cTn id="150" presetID="10" presetClass="entr" presetSubtype="0" fill="hold" nodeType="withEffect">
                                  <p:stCondLst>
                                    <p:cond delay="250"/>
                                  </p:stCondLst>
                                  <p:childTnLst>
                                    <p:set>
                                      <p:cBhvr>
                                        <p:cTn id="151" dur="1" fill="hold">
                                          <p:stCondLst>
                                            <p:cond delay="0"/>
                                          </p:stCondLst>
                                        </p:cTn>
                                        <p:tgtEl>
                                          <p:spTgt spid="11"/>
                                        </p:tgtEl>
                                        <p:attrNameLst>
                                          <p:attrName>style.visibility</p:attrName>
                                        </p:attrNameLst>
                                      </p:cBhvr>
                                      <p:to>
                                        <p:strVal val="visible"/>
                                      </p:to>
                                    </p:set>
                                    <p:animEffect transition="in" filter="fade">
                                      <p:cBhvr>
                                        <p:cTn id="152" dur="100"/>
                                        <p:tgtEl>
                                          <p:spTgt spid="11"/>
                                        </p:tgtEl>
                                      </p:cBhvr>
                                    </p:animEffect>
                                  </p:childTnLst>
                                </p:cTn>
                              </p:par>
                              <p:par>
                                <p:cTn id="153" presetID="53" presetClass="exit" presetSubtype="0" fill="hold" nodeType="withEffect">
                                  <p:stCondLst>
                                    <p:cond delay="250"/>
                                  </p:stCondLst>
                                  <p:childTnLst>
                                    <p:anim calcmode="lin" valueType="num">
                                      <p:cBhvr>
                                        <p:cTn id="154" dur="1000"/>
                                        <p:tgtEl>
                                          <p:spTgt spid="11"/>
                                        </p:tgtEl>
                                        <p:attrNameLst>
                                          <p:attrName>ppt_w</p:attrName>
                                        </p:attrNameLst>
                                      </p:cBhvr>
                                      <p:tavLst>
                                        <p:tav tm="0">
                                          <p:val>
                                            <p:strVal val="ppt_w"/>
                                          </p:val>
                                        </p:tav>
                                        <p:tav tm="100000">
                                          <p:val>
                                            <p:fltVal val="0"/>
                                          </p:val>
                                        </p:tav>
                                      </p:tavLst>
                                    </p:anim>
                                    <p:anim calcmode="lin" valueType="num">
                                      <p:cBhvr>
                                        <p:cTn id="155" dur="1000"/>
                                        <p:tgtEl>
                                          <p:spTgt spid="11"/>
                                        </p:tgtEl>
                                        <p:attrNameLst>
                                          <p:attrName>ppt_h</p:attrName>
                                        </p:attrNameLst>
                                      </p:cBhvr>
                                      <p:tavLst>
                                        <p:tav tm="0">
                                          <p:val>
                                            <p:strVal val="ppt_h"/>
                                          </p:val>
                                        </p:tav>
                                        <p:tav tm="100000">
                                          <p:val>
                                            <p:fltVal val="0"/>
                                          </p:val>
                                        </p:tav>
                                      </p:tavLst>
                                    </p:anim>
                                    <p:animEffect transition="out" filter="fade">
                                      <p:cBhvr>
                                        <p:cTn id="156" dur="1000"/>
                                        <p:tgtEl>
                                          <p:spTgt spid="11"/>
                                        </p:tgtEl>
                                      </p:cBhvr>
                                    </p:animEffect>
                                    <p:set>
                                      <p:cBhvr>
                                        <p:cTn id="157" dur="1" fill="hold">
                                          <p:stCondLst>
                                            <p:cond delay="999"/>
                                          </p:stCondLst>
                                        </p:cTn>
                                        <p:tgtEl>
                                          <p:spTgt spid="11"/>
                                        </p:tgtEl>
                                        <p:attrNameLst>
                                          <p:attrName>style.visibility</p:attrName>
                                        </p:attrNameLst>
                                      </p:cBhvr>
                                      <p:to>
                                        <p:strVal val="hidden"/>
                                      </p:to>
                                    </p:set>
                                  </p:childTnLst>
                                </p:cTn>
                              </p:par>
                              <p:par>
                                <p:cTn id="158" presetID="10" presetClass="entr" presetSubtype="0" fill="hold" nodeType="withEffect">
                                  <p:stCondLst>
                                    <p:cond delay="600"/>
                                  </p:stCondLst>
                                  <p:childTnLst>
                                    <p:set>
                                      <p:cBhvr>
                                        <p:cTn id="159" dur="1" fill="hold">
                                          <p:stCondLst>
                                            <p:cond delay="0"/>
                                          </p:stCondLst>
                                        </p:cTn>
                                        <p:tgtEl>
                                          <p:spTgt spid="12"/>
                                        </p:tgtEl>
                                        <p:attrNameLst>
                                          <p:attrName>style.visibility</p:attrName>
                                        </p:attrNameLst>
                                      </p:cBhvr>
                                      <p:to>
                                        <p:strVal val="visible"/>
                                      </p:to>
                                    </p:set>
                                    <p:animEffect transition="in" filter="fade">
                                      <p:cBhvr>
                                        <p:cTn id="160" dur="100"/>
                                        <p:tgtEl>
                                          <p:spTgt spid="12"/>
                                        </p:tgtEl>
                                      </p:cBhvr>
                                    </p:animEffect>
                                  </p:childTnLst>
                                </p:cTn>
                              </p:par>
                              <p:par>
                                <p:cTn id="161" presetID="53" presetClass="exit" presetSubtype="0" fill="hold" nodeType="withEffect">
                                  <p:stCondLst>
                                    <p:cond delay="700"/>
                                  </p:stCondLst>
                                  <p:childTnLst>
                                    <p:anim calcmode="lin" valueType="num">
                                      <p:cBhvr>
                                        <p:cTn id="162" dur="500"/>
                                        <p:tgtEl>
                                          <p:spTgt spid="12"/>
                                        </p:tgtEl>
                                        <p:attrNameLst>
                                          <p:attrName>ppt_w</p:attrName>
                                        </p:attrNameLst>
                                      </p:cBhvr>
                                      <p:tavLst>
                                        <p:tav tm="0">
                                          <p:val>
                                            <p:strVal val="ppt_w"/>
                                          </p:val>
                                        </p:tav>
                                        <p:tav tm="100000">
                                          <p:val>
                                            <p:fltVal val="0"/>
                                          </p:val>
                                        </p:tav>
                                      </p:tavLst>
                                    </p:anim>
                                    <p:anim calcmode="lin" valueType="num">
                                      <p:cBhvr>
                                        <p:cTn id="163" dur="500"/>
                                        <p:tgtEl>
                                          <p:spTgt spid="12"/>
                                        </p:tgtEl>
                                        <p:attrNameLst>
                                          <p:attrName>ppt_h</p:attrName>
                                        </p:attrNameLst>
                                      </p:cBhvr>
                                      <p:tavLst>
                                        <p:tav tm="0">
                                          <p:val>
                                            <p:strVal val="ppt_h"/>
                                          </p:val>
                                        </p:tav>
                                        <p:tav tm="100000">
                                          <p:val>
                                            <p:fltVal val="0"/>
                                          </p:val>
                                        </p:tav>
                                      </p:tavLst>
                                    </p:anim>
                                    <p:animEffect transition="out" filter="fade">
                                      <p:cBhvr>
                                        <p:cTn id="164" dur="500"/>
                                        <p:tgtEl>
                                          <p:spTgt spid="12"/>
                                        </p:tgtEl>
                                      </p:cBhvr>
                                    </p:animEffect>
                                    <p:set>
                                      <p:cBhvr>
                                        <p:cTn id="165" dur="1" fill="hold">
                                          <p:stCondLst>
                                            <p:cond delay="499"/>
                                          </p:stCondLst>
                                        </p:cTn>
                                        <p:tgtEl>
                                          <p:spTgt spid="12"/>
                                        </p:tgtEl>
                                        <p:attrNameLst>
                                          <p:attrName>style.visibility</p:attrName>
                                        </p:attrNameLst>
                                      </p:cBhvr>
                                      <p:to>
                                        <p:strVal val="hidden"/>
                                      </p:to>
                                    </p:set>
                                  </p:childTnLst>
                                </p:cTn>
                              </p:par>
                              <p:par>
                                <p:cTn id="166" presetID="10" presetClass="entr" presetSubtype="0" fill="hold" nodeType="withEffect">
                                  <p:stCondLst>
                                    <p:cond delay="1250"/>
                                  </p:stCondLst>
                                  <p:childTnLst>
                                    <p:set>
                                      <p:cBhvr>
                                        <p:cTn id="167" dur="1" fill="hold">
                                          <p:stCondLst>
                                            <p:cond delay="0"/>
                                          </p:stCondLst>
                                        </p:cTn>
                                        <p:tgtEl>
                                          <p:spTgt spid="13"/>
                                        </p:tgtEl>
                                        <p:attrNameLst>
                                          <p:attrName>style.visibility</p:attrName>
                                        </p:attrNameLst>
                                      </p:cBhvr>
                                      <p:to>
                                        <p:strVal val="visible"/>
                                      </p:to>
                                    </p:set>
                                    <p:animEffect transition="in" filter="fade">
                                      <p:cBhvr>
                                        <p:cTn id="168" dur="100"/>
                                        <p:tgtEl>
                                          <p:spTgt spid="13"/>
                                        </p:tgtEl>
                                      </p:cBhvr>
                                    </p:animEffect>
                                  </p:childTnLst>
                                </p:cTn>
                              </p:par>
                              <p:par>
                                <p:cTn id="169" presetID="53" presetClass="exit" presetSubtype="0" fill="hold" nodeType="withEffect">
                                  <p:stCondLst>
                                    <p:cond delay="1250"/>
                                  </p:stCondLst>
                                  <p:childTnLst>
                                    <p:anim calcmode="lin" valueType="num">
                                      <p:cBhvr>
                                        <p:cTn id="170" dur="1000"/>
                                        <p:tgtEl>
                                          <p:spTgt spid="13"/>
                                        </p:tgtEl>
                                        <p:attrNameLst>
                                          <p:attrName>ppt_w</p:attrName>
                                        </p:attrNameLst>
                                      </p:cBhvr>
                                      <p:tavLst>
                                        <p:tav tm="0">
                                          <p:val>
                                            <p:strVal val="ppt_w"/>
                                          </p:val>
                                        </p:tav>
                                        <p:tav tm="100000">
                                          <p:val>
                                            <p:fltVal val="0"/>
                                          </p:val>
                                        </p:tav>
                                      </p:tavLst>
                                    </p:anim>
                                    <p:anim calcmode="lin" valueType="num">
                                      <p:cBhvr>
                                        <p:cTn id="171" dur="1000"/>
                                        <p:tgtEl>
                                          <p:spTgt spid="13"/>
                                        </p:tgtEl>
                                        <p:attrNameLst>
                                          <p:attrName>ppt_h</p:attrName>
                                        </p:attrNameLst>
                                      </p:cBhvr>
                                      <p:tavLst>
                                        <p:tav tm="0">
                                          <p:val>
                                            <p:strVal val="ppt_h"/>
                                          </p:val>
                                        </p:tav>
                                        <p:tav tm="100000">
                                          <p:val>
                                            <p:fltVal val="0"/>
                                          </p:val>
                                        </p:tav>
                                      </p:tavLst>
                                    </p:anim>
                                    <p:animEffect transition="out" filter="fade">
                                      <p:cBhvr>
                                        <p:cTn id="172" dur="1000"/>
                                        <p:tgtEl>
                                          <p:spTgt spid="13"/>
                                        </p:tgtEl>
                                      </p:cBhvr>
                                    </p:animEffect>
                                    <p:set>
                                      <p:cBhvr>
                                        <p:cTn id="173" dur="1" fill="hold">
                                          <p:stCondLst>
                                            <p:cond delay="999"/>
                                          </p:stCondLst>
                                        </p:cTn>
                                        <p:tgtEl>
                                          <p:spTgt spid="13"/>
                                        </p:tgtEl>
                                        <p:attrNameLst>
                                          <p:attrName>style.visibility</p:attrName>
                                        </p:attrNameLst>
                                      </p:cBhvr>
                                      <p:to>
                                        <p:strVal val="hidden"/>
                                      </p:to>
                                    </p:set>
                                  </p:childTnLst>
                                </p:cTn>
                              </p:par>
                              <p:par>
                                <p:cTn id="174" presetID="10" presetClass="entr" presetSubtype="0" fill="hold" nodeType="withEffect">
                                  <p:stCondLst>
                                    <p:cond delay="600"/>
                                  </p:stCondLst>
                                  <p:childTnLst>
                                    <p:set>
                                      <p:cBhvr>
                                        <p:cTn id="175" dur="1" fill="hold">
                                          <p:stCondLst>
                                            <p:cond delay="0"/>
                                          </p:stCondLst>
                                        </p:cTn>
                                        <p:tgtEl>
                                          <p:spTgt spid="14"/>
                                        </p:tgtEl>
                                        <p:attrNameLst>
                                          <p:attrName>style.visibility</p:attrName>
                                        </p:attrNameLst>
                                      </p:cBhvr>
                                      <p:to>
                                        <p:strVal val="visible"/>
                                      </p:to>
                                    </p:set>
                                    <p:animEffect transition="in" filter="fade">
                                      <p:cBhvr>
                                        <p:cTn id="176" dur="100"/>
                                        <p:tgtEl>
                                          <p:spTgt spid="14"/>
                                        </p:tgtEl>
                                      </p:cBhvr>
                                    </p:animEffect>
                                  </p:childTnLst>
                                </p:cTn>
                              </p:par>
                              <p:par>
                                <p:cTn id="177" presetID="53" presetClass="exit" presetSubtype="0" fill="hold" nodeType="withEffect">
                                  <p:stCondLst>
                                    <p:cond delay="700"/>
                                  </p:stCondLst>
                                  <p:childTnLst>
                                    <p:anim calcmode="lin" valueType="num">
                                      <p:cBhvr>
                                        <p:cTn id="178" dur="500"/>
                                        <p:tgtEl>
                                          <p:spTgt spid="14"/>
                                        </p:tgtEl>
                                        <p:attrNameLst>
                                          <p:attrName>ppt_w</p:attrName>
                                        </p:attrNameLst>
                                      </p:cBhvr>
                                      <p:tavLst>
                                        <p:tav tm="0">
                                          <p:val>
                                            <p:strVal val="ppt_w"/>
                                          </p:val>
                                        </p:tav>
                                        <p:tav tm="100000">
                                          <p:val>
                                            <p:fltVal val="0"/>
                                          </p:val>
                                        </p:tav>
                                      </p:tavLst>
                                    </p:anim>
                                    <p:anim calcmode="lin" valueType="num">
                                      <p:cBhvr>
                                        <p:cTn id="179" dur="500"/>
                                        <p:tgtEl>
                                          <p:spTgt spid="14"/>
                                        </p:tgtEl>
                                        <p:attrNameLst>
                                          <p:attrName>ppt_h</p:attrName>
                                        </p:attrNameLst>
                                      </p:cBhvr>
                                      <p:tavLst>
                                        <p:tav tm="0">
                                          <p:val>
                                            <p:strVal val="ppt_h"/>
                                          </p:val>
                                        </p:tav>
                                        <p:tav tm="100000">
                                          <p:val>
                                            <p:fltVal val="0"/>
                                          </p:val>
                                        </p:tav>
                                      </p:tavLst>
                                    </p:anim>
                                    <p:animEffect transition="out" filter="fade">
                                      <p:cBhvr>
                                        <p:cTn id="180" dur="500"/>
                                        <p:tgtEl>
                                          <p:spTgt spid="14"/>
                                        </p:tgtEl>
                                      </p:cBhvr>
                                    </p:animEffect>
                                    <p:set>
                                      <p:cBhvr>
                                        <p:cTn id="181" dur="1" fill="hold">
                                          <p:stCondLst>
                                            <p:cond delay="499"/>
                                          </p:stCondLst>
                                        </p:cTn>
                                        <p:tgtEl>
                                          <p:spTgt spid="14"/>
                                        </p:tgtEl>
                                        <p:attrNameLst>
                                          <p:attrName>style.visibility</p:attrName>
                                        </p:attrNameLst>
                                      </p:cBhvr>
                                      <p:to>
                                        <p:strVal val="hidden"/>
                                      </p:to>
                                    </p:set>
                                  </p:childTnLst>
                                </p:cTn>
                              </p:par>
                              <p:par>
                                <p:cTn id="182" presetID="10" presetClass="entr" presetSubtype="0" fill="hold" nodeType="withEffect">
                                  <p:stCondLst>
                                    <p:cond delay="1500"/>
                                  </p:stCondLst>
                                  <p:childTnLst>
                                    <p:set>
                                      <p:cBhvr>
                                        <p:cTn id="183" dur="1" fill="hold">
                                          <p:stCondLst>
                                            <p:cond delay="0"/>
                                          </p:stCondLst>
                                        </p:cTn>
                                        <p:tgtEl>
                                          <p:spTgt spid="15"/>
                                        </p:tgtEl>
                                        <p:attrNameLst>
                                          <p:attrName>style.visibility</p:attrName>
                                        </p:attrNameLst>
                                      </p:cBhvr>
                                      <p:to>
                                        <p:strVal val="visible"/>
                                      </p:to>
                                    </p:set>
                                    <p:animEffect transition="in" filter="fade">
                                      <p:cBhvr>
                                        <p:cTn id="184" dur="100"/>
                                        <p:tgtEl>
                                          <p:spTgt spid="15"/>
                                        </p:tgtEl>
                                      </p:cBhvr>
                                    </p:animEffect>
                                  </p:childTnLst>
                                </p:cTn>
                              </p:par>
                              <p:par>
                                <p:cTn id="185" presetID="53" presetClass="exit" presetSubtype="0" fill="hold" nodeType="withEffect">
                                  <p:stCondLst>
                                    <p:cond delay="1500"/>
                                  </p:stCondLst>
                                  <p:childTnLst>
                                    <p:anim calcmode="lin" valueType="num">
                                      <p:cBhvr>
                                        <p:cTn id="186" dur="500"/>
                                        <p:tgtEl>
                                          <p:spTgt spid="15"/>
                                        </p:tgtEl>
                                        <p:attrNameLst>
                                          <p:attrName>ppt_w</p:attrName>
                                        </p:attrNameLst>
                                      </p:cBhvr>
                                      <p:tavLst>
                                        <p:tav tm="0">
                                          <p:val>
                                            <p:strVal val="ppt_w"/>
                                          </p:val>
                                        </p:tav>
                                        <p:tav tm="100000">
                                          <p:val>
                                            <p:fltVal val="0"/>
                                          </p:val>
                                        </p:tav>
                                      </p:tavLst>
                                    </p:anim>
                                    <p:anim calcmode="lin" valueType="num">
                                      <p:cBhvr>
                                        <p:cTn id="187" dur="500"/>
                                        <p:tgtEl>
                                          <p:spTgt spid="15"/>
                                        </p:tgtEl>
                                        <p:attrNameLst>
                                          <p:attrName>ppt_h</p:attrName>
                                        </p:attrNameLst>
                                      </p:cBhvr>
                                      <p:tavLst>
                                        <p:tav tm="0">
                                          <p:val>
                                            <p:strVal val="ppt_h"/>
                                          </p:val>
                                        </p:tav>
                                        <p:tav tm="100000">
                                          <p:val>
                                            <p:fltVal val="0"/>
                                          </p:val>
                                        </p:tav>
                                      </p:tavLst>
                                    </p:anim>
                                    <p:animEffect transition="out" filter="fade">
                                      <p:cBhvr>
                                        <p:cTn id="188" dur="500"/>
                                        <p:tgtEl>
                                          <p:spTgt spid="15"/>
                                        </p:tgtEl>
                                      </p:cBhvr>
                                    </p:animEffect>
                                    <p:set>
                                      <p:cBhvr>
                                        <p:cTn id="189" dur="1" fill="hold">
                                          <p:stCondLst>
                                            <p:cond delay="499"/>
                                          </p:stCondLst>
                                        </p:cTn>
                                        <p:tgtEl>
                                          <p:spTgt spid="15"/>
                                        </p:tgtEl>
                                        <p:attrNameLst>
                                          <p:attrName>style.visibility</p:attrName>
                                        </p:attrNameLst>
                                      </p:cBhvr>
                                      <p:to>
                                        <p:strVal val="hidden"/>
                                      </p:to>
                                    </p:set>
                                  </p:childTnLst>
                                </p:cTn>
                              </p:par>
                              <p:par>
                                <p:cTn id="190" presetID="10" presetClass="entr" presetSubtype="0" fill="hold" nodeType="withEffect">
                                  <p:stCondLst>
                                    <p:cond delay="600"/>
                                  </p:stCondLst>
                                  <p:childTnLst>
                                    <p:set>
                                      <p:cBhvr>
                                        <p:cTn id="191" dur="1" fill="hold">
                                          <p:stCondLst>
                                            <p:cond delay="0"/>
                                          </p:stCondLst>
                                        </p:cTn>
                                        <p:tgtEl>
                                          <p:spTgt spid="16"/>
                                        </p:tgtEl>
                                        <p:attrNameLst>
                                          <p:attrName>style.visibility</p:attrName>
                                        </p:attrNameLst>
                                      </p:cBhvr>
                                      <p:to>
                                        <p:strVal val="visible"/>
                                      </p:to>
                                    </p:set>
                                    <p:animEffect transition="in" filter="fade">
                                      <p:cBhvr>
                                        <p:cTn id="192" dur="100"/>
                                        <p:tgtEl>
                                          <p:spTgt spid="16"/>
                                        </p:tgtEl>
                                      </p:cBhvr>
                                    </p:animEffect>
                                  </p:childTnLst>
                                </p:cTn>
                              </p:par>
                              <p:par>
                                <p:cTn id="193" presetID="53" presetClass="exit" presetSubtype="0" fill="hold" nodeType="withEffect">
                                  <p:stCondLst>
                                    <p:cond delay="700"/>
                                  </p:stCondLst>
                                  <p:childTnLst>
                                    <p:anim calcmode="lin" valueType="num">
                                      <p:cBhvr>
                                        <p:cTn id="194" dur="500"/>
                                        <p:tgtEl>
                                          <p:spTgt spid="16"/>
                                        </p:tgtEl>
                                        <p:attrNameLst>
                                          <p:attrName>ppt_w</p:attrName>
                                        </p:attrNameLst>
                                      </p:cBhvr>
                                      <p:tavLst>
                                        <p:tav tm="0">
                                          <p:val>
                                            <p:strVal val="ppt_w"/>
                                          </p:val>
                                        </p:tav>
                                        <p:tav tm="100000">
                                          <p:val>
                                            <p:fltVal val="0"/>
                                          </p:val>
                                        </p:tav>
                                      </p:tavLst>
                                    </p:anim>
                                    <p:anim calcmode="lin" valueType="num">
                                      <p:cBhvr>
                                        <p:cTn id="195" dur="500"/>
                                        <p:tgtEl>
                                          <p:spTgt spid="16"/>
                                        </p:tgtEl>
                                        <p:attrNameLst>
                                          <p:attrName>ppt_h</p:attrName>
                                        </p:attrNameLst>
                                      </p:cBhvr>
                                      <p:tavLst>
                                        <p:tav tm="0">
                                          <p:val>
                                            <p:strVal val="ppt_h"/>
                                          </p:val>
                                        </p:tav>
                                        <p:tav tm="100000">
                                          <p:val>
                                            <p:fltVal val="0"/>
                                          </p:val>
                                        </p:tav>
                                      </p:tavLst>
                                    </p:anim>
                                    <p:animEffect transition="out" filter="fade">
                                      <p:cBhvr>
                                        <p:cTn id="196" dur="500"/>
                                        <p:tgtEl>
                                          <p:spTgt spid="16"/>
                                        </p:tgtEl>
                                      </p:cBhvr>
                                    </p:animEffect>
                                    <p:set>
                                      <p:cBhvr>
                                        <p:cTn id="197" dur="1" fill="hold">
                                          <p:stCondLst>
                                            <p:cond delay="499"/>
                                          </p:stCondLst>
                                        </p:cTn>
                                        <p:tgtEl>
                                          <p:spTgt spid="16"/>
                                        </p:tgtEl>
                                        <p:attrNameLst>
                                          <p:attrName>style.visibility</p:attrName>
                                        </p:attrNameLst>
                                      </p:cBhvr>
                                      <p:to>
                                        <p:strVal val="hidden"/>
                                      </p:to>
                                    </p:set>
                                  </p:childTnLst>
                                </p:cTn>
                              </p:par>
                              <p:par>
                                <p:cTn id="198" presetID="10" presetClass="entr" presetSubtype="0" fill="hold" nodeType="withEffect">
                                  <p:stCondLst>
                                    <p:cond delay="1000"/>
                                  </p:stCondLst>
                                  <p:childTnLst>
                                    <p:set>
                                      <p:cBhvr>
                                        <p:cTn id="199" dur="1" fill="hold">
                                          <p:stCondLst>
                                            <p:cond delay="0"/>
                                          </p:stCondLst>
                                        </p:cTn>
                                        <p:tgtEl>
                                          <p:spTgt spid="17"/>
                                        </p:tgtEl>
                                        <p:attrNameLst>
                                          <p:attrName>style.visibility</p:attrName>
                                        </p:attrNameLst>
                                      </p:cBhvr>
                                      <p:to>
                                        <p:strVal val="visible"/>
                                      </p:to>
                                    </p:set>
                                    <p:animEffect transition="in" filter="fade">
                                      <p:cBhvr>
                                        <p:cTn id="200" dur="100"/>
                                        <p:tgtEl>
                                          <p:spTgt spid="17"/>
                                        </p:tgtEl>
                                      </p:cBhvr>
                                    </p:animEffect>
                                  </p:childTnLst>
                                </p:cTn>
                              </p:par>
                              <p:par>
                                <p:cTn id="201" presetID="53" presetClass="exit" presetSubtype="0" fill="hold" nodeType="withEffect">
                                  <p:stCondLst>
                                    <p:cond delay="1000"/>
                                  </p:stCondLst>
                                  <p:childTnLst>
                                    <p:anim calcmode="lin" valueType="num">
                                      <p:cBhvr>
                                        <p:cTn id="202" dur="500"/>
                                        <p:tgtEl>
                                          <p:spTgt spid="17"/>
                                        </p:tgtEl>
                                        <p:attrNameLst>
                                          <p:attrName>ppt_w</p:attrName>
                                        </p:attrNameLst>
                                      </p:cBhvr>
                                      <p:tavLst>
                                        <p:tav tm="0">
                                          <p:val>
                                            <p:strVal val="ppt_w"/>
                                          </p:val>
                                        </p:tav>
                                        <p:tav tm="100000">
                                          <p:val>
                                            <p:fltVal val="0"/>
                                          </p:val>
                                        </p:tav>
                                      </p:tavLst>
                                    </p:anim>
                                    <p:anim calcmode="lin" valueType="num">
                                      <p:cBhvr>
                                        <p:cTn id="203" dur="500"/>
                                        <p:tgtEl>
                                          <p:spTgt spid="17"/>
                                        </p:tgtEl>
                                        <p:attrNameLst>
                                          <p:attrName>ppt_h</p:attrName>
                                        </p:attrNameLst>
                                      </p:cBhvr>
                                      <p:tavLst>
                                        <p:tav tm="0">
                                          <p:val>
                                            <p:strVal val="ppt_h"/>
                                          </p:val>
                                        </p:tav>
                                        <p:tav tm="100000">
                                          <p:val>
                                            <p:fltVal val="0"/>
                                          </p:val>
                                        </p:tav>
                                      </p:tavLst>
                                    </p:anim>
                                    <p:animEffect transition="out" filter="fade">
                                      <p:cBhvr>
                                        <p:cTn id="204" dur="500"/>
                                        <p:tgtEl>
                                          <p:spTgt spid="17"/>
                                        </p:tgtEl>
                                      </p:cBhvr>
                                    </p:animEffect>
                                    <p:set>
                                      <p:cBhvr>
                                        <p:cTn id="205" dur="1" fill="hold">
                                          <p:stCondLst>
                                            <p:cond delay="499"/>
                                          </p:stCondLst>
                                        </p:cTn>
                                        <p:tgtEl>
                                          <p:spTgt spid="17"/>
                                        </p:tgtEl>
                                        <p:attrNameLst>
                                          <p:attrName>style.visibility</p:attrName>
                                        </p:attrNameLst>
                                      </p:cBhvr>
                                      <p:to>
                                        <p:strVal val="hidden"/>
                                      </p:to>
                                    </p:set>
                                  </p:childTnLst>
                                </p:cTn>
                              </p:par>
                              <p:par>
                                <p:cTn id="206" presetID="10" presetClass="entr" presetSubtype="0" fill="hold" nodeType="withEffect">
                                  <p:stCondLst>
                                    <p:cond delay="600"/>
                                  </p:stCondLst>
                                  <p:childTnLst>
                                    <p:set>
                                      <p:cBhvr>
                                        <p:cTn id="207" dur="1" fill="hold">
                                          <p:stCondLst>
                                            <p:cond delay="0"/>
                                          </p:stCondLst>
                                        </p:cTn>
                                        <p:tgtEl>
                                          <p:spTgt spid="18"/>
                                        </p:tgtEl>
                                        <p:attrNameLst>
                                          <p:attrName>style.visibility</p:attrName>
                                        </p:attrNameLst>
                                      </p:cBhvr>
                                      <p:to>
                                        <p:strVal val="visible"/>
                                      </p:to>
                                    </p:set>
                                    <p:animEffect transition="in" filter="fade">
                                      <p:cBhvr>
                                        <p:cTn id="208" dur="100"/>
                                        <p:tgtEl>
                                          <p:spTgt spid="18"/>
                                        </p:tgtEl>
                                      </p:cBhvr>
                                    </p:animEffect>
                                  </p:childTnLst>
                                </p:cTn>
                              </p:par>
                              <p:par>
                                <p:cTn id="209" presetID="53" presetClass="exit" presetSubtype="0" fill="hold" nodeType="withEffect">
                                  <p:stCondLst>
                                    <p:cond delay="700"/>
                                  </p:stCondLst>
                                  <p:childTnLst>
                                    <p:anim calcmode="lin" valueType="num">
                                      <p:cBhvr>
                                        <p:cTn id="210" dur="500"/>
                                        <p:tgtEl>
                                          <p:spTgt spid="18"/>
                                        </p:tgtEl>
                                        <p:attrNameLst>
                                          <p:attrName>ppt_w</p:attrName>
                                        </p:attrNameLst>
                                      </p:cBhvr>
                                      <p:tavLst>
                                        <p:tav tm="0">
                                          <p:val>
                                            <p:strVal val="ppt_w"/>
                                          </p:val>
                                        </p:tav>
                                        <p:tav tm="100000">
                                          <p:val>
                                            <p:fltVal val="0"/>
                                          </p:val>
                                        </p:tav>
                                      </p:tavLst>
                                    </p:anim>
                                    <p:anim calcmode="lin" valueType="num">
                                      <p:cBhvr>
                                        <p:cTn id="211" dur="500"/>
                                        <p:tgtEl>
                                          <p:spTgt spid="18"/>
                                        </p:tgtEl>
                                        <p:attrNameLst>
                                          <p:attrName>ppt_h</p:attrName>
                                        </p:attrNameLst>
                                      </p:cBhvr>
                                      <p:tavLst>
                                        <p:tav tm="0">
                                          <p:val>
                                            <p:strVal val="ppt_h"/>
                                          </p:val>
                                        </p:tav>
                                        <p:tav tm="100000">
                                          <p:val>
                                            <p:fltVal val="0"/>
                                          </p:val>
                                        </p:tav>
                                      </p:tavLst>
                                    </p:anim>
                                    <p:animEffect transition="out" filter="fade">
                                      <p:cBhvr>
                                        <p:cTn id="212" dur="500"/>
                                        <p:tgtEl>
                                          <p:spTgt spid="18"/>
                                        </p:tgtEl>
                                      </p:cBhvr>
                                    </p:animEffect>
                                    <p:set>
                                      <p:cBhvr>
                                        <p:cTn id="21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P spid="4" grpId="0" animBg="1"/>
      <p:bldP spid="4" grpId="1" animBg="1"/>
      <p:bldP spid="4" grpId="2" animBg="1"/>
      <p:bldP spid="4" grpId="3" animBg="1"/>
      <p:bldP spid="5" grpId="0" animBg="1"/>
      <p:bldP spid="5" grpId="1" animBg="1"/>
      <p:bldP spid="5" grpId="2" animBg="1"/>
      <p:bldP spid="5" grpId="3" animBg="1"/>
      <p:bldP spid="6" grpId="0" animBg="1"/>
      <p:bldP spid="6" grpId="1" animBg="1"/>
      <p:bldP spid="6" grpId="2" animBg="1"/>
      <p:bldP spid="6" grpId="3"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val="0"/>
              </a:ext>
            </a:extLst>
          </a:blip>
          <a:stretch>
            <a:fillRect/>
          </a:stretch>
        </p:blipFill>
        <p:spPr bwMode="auto">
          <a:xfrm>
            <a:off x="1078" y="2197"/>
            <a:ext cx="9142922" cy="514130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43099378"/>
      </p:ext>
    </p:extLst>
  </p:cSld>
  <p:clrMapOvr>
    <a:masterClrMapping/>
  </p:clrMapOvr>
  <p:transition spd="med" advClick="0" advTm="100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8" name="组合 5"/>
          <p:cNvGrpSpPr>
            <a:grpSpLocks/>
          </p:cNvGrpSpPr>
          <p:nvPr userDrawn="1"/>
        </p:nvGrpSpPr>
        <p:grpSpPr bwMode="auto">
          <a:xfrm>
            <a:off x="8403818" y="4773302"/>
            <a:ext cx="270132" cy="270210"/>
            <a:chOff x="11226607" y="6533712"/>
            <a:chExt cx="360000" cy="360000"/>
          </a:xfrm>
        </p:grpSpPr>
        <p:sp>
          <p:nvSpPr>
            <p:cNvPr id="9"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1" name="矩形 6"/>
          <p:cNvSpPr/>
          <p:nvPr userDrawn="1"/>
        </p:nvSpPr>
        <p:spPr>
          <a:xfrm>
            <a:off x="0" y="249973"/>
            <a:ext cx="9144000" cy="323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endParaRPr lang="zh-CN" altLang="en-US"/>
          </a:p>
        </p:txBody>
      </p:sp>
      <p:sp>
        <p:nvSpPr>
          <p:cNvPr id="12" name="矩形 8"/>
          <p:cNvSpPr/>
          <p:nvPr userDrawn="1"/>
        </p:nvSpPr>
        <p:spPr>
          <a:xfrm>
            <a:off x="4680292" y="249973"/>
            <a:ext cx="917493"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3" name="矩形 12"/>
          <p:cNvSpPr/>
          <p:nvPr userDrawn="1"/>
        </p:nvSpPr>
        <p:spPr>
          <a:xfrm>
            <a:off x="5615636" y="249973"/>
            <a:ext cx="917493"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itchFamily="34" charset="-122"/>
                <a:ea typeface="微软雅黑" pitchFamily="34" charset="-122"/>
              </a:rPr>
              <a:t>完成情况</a:t>
            </a:r>
            <a:endParaRPr lang="zh-CN" altLang="en-US" sz="1500" dirty="0">
              <a:latin typeface="微软雅黑" pitchFamily="34" charset="-122"/>
              <a:ea typeface="微软雅黑" pitchFamily="34" charset="-122"/>
            </a:endParaRPr>
          </a:p>
        </p:txBody>
      </p:sp>
      <p:sp>
        <p:nvSpPr>
          <p:cNvPr id="14" name="矩形 13"/>
          <p:cNvSpPr/>
          <p:nvPr userDrawn="1"/>
        </p:nvSpPr>
        <p:spPr>
          <a:xfrm>
            <a:off x="6550980" y="249973"/>
            <a:ext cx="917493" cy="3237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itchFamily="34" charset="-122"/>
                <a:ea typeface="微软雅黑" pitchFamily="34" charset="-122"/>
              </a:rPr>
              <a:t>工作不足</a:t>
            </a:r>
            <a:endParaRPr lang="zh-CN" altLang="en-US" sz="1500" dirty="0">
              <a:latin typeface="微软雅黑" pitchFamily="34" charset="-122"/>
              <a:ea typeface="微软雅黑" pitchFamily="34" charset="-122"/>
            </a:endParaRPr>
          </a:p>
        </p:txBody>
      </p:sp>
      <p:sp>
        <p:nvSpPr>
          <p:cNvPr id="15" name="矩形 14"/>
          <p:cNvSpPr/>
          <p:nvPr userDrawn="1"/>
        </p:nvSpPr>
        <p:spPr>
          <a:xfrm>
            <a:off x="7486324" y="249973"/>
            <a:ext cx="917493"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itchFamily="34" charset="-122"/>
                <a:ea typeface="微软雅黑" pitchFamily="34" charset="-122"/>
              </a:rPr>
              <a:t>明年计划</a:t>
            </a:r>
            <a:endParaRPr lang="zh-CN" altLang="en-US" sz="1500" dirty="0">
              <a:latin typeface="微软雅黑" pitchFamily="34" charset="-122"/>
              <a:ea typeface="微软雅黑" pitchFamily="34" charset="-122"/>
            </a:endParaRPr>
          </a:p>
        </p:txBody>
      </p:sp>
      <p:sp>
        <p:nvSpPr>
          <p:cNvPr id="16" name="矩形 1"/>
          <p:cNvSpPr/>
          <p:nvPr userDrawn="1"/>
        </p:nvSpPr>
        <p:spPr>
          <a:xfrm>
            <a:off x="0" y="573748"/>
            <a:ext cx="9144000" cy="53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endParaRPr lang="zh-CN" altLang="en-US"/>
          </a:p>
        </p:txBody>
      </p:sp>
      <p:grpSp>
        <p:nvGrpSpPr>
          <p:cNvPr id="17" name="组合 4"/>
          <p:cNvGrpSpPr>
            <a:grpSpLocks/>
          </p:cNvGrpSpPr>
          <p:nvPr userDrawn="1"/>
        </p:nvGrpSpPr>
        <p:grpSpPr bwMode="auto">
          <a:xfrm>
            <a:off x="8782241" y="4773302"/>
            <a:ext cx="270132" cy="270210"/>
            <a:chOff x="11103607" y="6381312"/>
            <a:chExt cx="360000" cy="360000"/>
          </a:xfrm>
        </p:grpSpPr>
        <p:sp>
          <p:nvSpPr>
            <p:cNvPr id="18"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0" name="矩形 3"/>
          <p:cNvSpPr/>
          <p:nvPr userDrawn="1"/>
        </p:nvSpPr>
        <p:spPr>
          <a:xfrm>
            <a:off x="4680292" y="249973"/>
            <a:ext cx="917493" cy="323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solidFill>
                  <a:schemeClr val="bg1"/>
                </a:solidFill>
                <a:latin typeface="微软雅黑" panose="020B0503020204020204" pitchFamily="34" charset="-122"/>
                <a:ea typeface="微软雅黑" panose="020B0503020204020204" pitchFamily="34" charset="-122"/>
              </a:rPr>
              <a:t>工作概述</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95396257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xmlns=""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060" y="0"/>
            <a:ext cx="9135879" cy="5143500"/>
          </a:xfrm>
          <a:prstGeom prst="rect">
            <a:avLst/>
          </a:prstGeom>
        </p:spPr>
      </p:pic>
      <p:sp>
        <p:nvSpPr>
          <p:cNvPr id="2" name="矩形 1"/>
          <p:cNvSpPr/>
          <p:nvPr userDrawn="1"/>
        </p:nvSpPr>
        <p:spPr>
          <a:xfrm>
            <a:off x="360040" y="195486"/>
            <a:ext cx="360040" cy="36004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535190" y="342518"/>
            <a:ext cx="290264" cy="290264"/>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4" name="直接连接符 3"/>
          <p:cNvCxnSpPr/>
          <p:nvPr userDrawn="1"/>
        </p:nvCxnSpPr>
        <p:spPr>
          <a:xfrm>
            <a:off x="897462" y="608534"/>
            <a:ext cx="6986906" cy="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pic>
        <p:nvPicPr>
          <p:cNvPr id="9" name="Picture 6" descr="I:\14优设\我图网资料\PPT\01\首页-1.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598755" y="17453"/>
            <a:ext cx="1545245" cy="69710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style.rotation</p:attrName>
                                        </p:attrNameLst>
                                      </p:cBhvr>
                                      <p:tavLst>
                                        <p:tav tm="0">
                                          <p:val>
                                            <p:fltVal val="90"/>
                                          </p:val>
                                        </p:tav>
                                        <p:tav tm="100000">
                                          <p:val>
                                            <p:fltVal val="0"/>
                                          </p:val>
                                        </p:tav>
                                      </p:tavLst>
                                    </p:anim>
                                    <p:animEffect transition="in" filter="fade">
                                      <p:cBhvr>
                                        <p:cTn id="10" dur="3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 fill="hold"/>
                                        <p:tgtEl>
                                          <p:spTgt spid="3"/>
                                        </p:tgtEl>
                                        <p:attrNameLst>
                                          <p:attrName>ppt_w</p:attrName>
                                        </p:attrNameLst>
                                      </p:cBhvr>
                                      <p:tavLst>
                                        <p:tav tm="0">
                                          <p:val>
                                            <p:fltVal val="0"/>
                                          </p:val>
                                        </p:tav>
                                        <p:tav tm="100000">
                                          <p:val>
                                            <p:strVal val="#ppt_w"/>
                                          </p:val>
                                        </p:tav>
                                      </p:tavLst>
                                    </p:anim>
                                    <p:anim calcmode="lin" valueType="num">
                                      <p:cBhvr>
                                        <p:cTn id="14" dur="300" fill="hold"/>
                                        <p:tgtEl>
                                          <p:spTgt spid="3"/>
                                        </p:tgtEl>
                                        <p:attrNameLst>
                                          <p:attrName>ppt_h</p:attrName>
                                        </p:attrNameLst>
                                      </p:cBhvr>
                                      <p:tavLst>
                                        <p:tav tm="0">
                                          <p:val>
                                            <p:fltVal val="0"/>
                                          </p:val>
                                        </p:tav>
                                        <p:tav tm="100000">
                                          <p:val>
                                            <p:strVal val="#ppt_h"/>
                                          </p:val>
                                        </p:tav>
                                      </p:tavLst>
                                    </p:anim>
                                    <p:anim calcmode="lin" valueType="num">
                                      <p:cBhvr>
                                        <p:cTn id="15" dur="300" fill="hold"/>
                                        <p:tgtEl>
                                          <p:spTgt spid="3"/>
                                        </p:tgtEl>
                                        <p:attrNameLst>
                                          <p:attrName>style.rotation</p:attrName>
                                        </p:attrNameLst>
                                      </p:cBhvr>
                                      <p:tavLst>
                                        <p:tav tm="0">
                                          <p:val>
                                            <p:fltVal val="90"/>
                                          </p:val>
                                        </p:tav>
                                        <p:tav tm="100000">
                                          <p:val>
                                            <p:fltVal val="0"/>
                                          </p:val>
                                        </p:tav>
                                      </p:tavLst>
                                    </p:anim>
                                    <p:animEffect transition="in" filter="fade">
                                      <p:cBhvr>
                                        <p:cTn id="16" dur="300"/>
                                        <p:tgtEl>
                                          <p:spTgt spid="3"/>
                                        </p:tgtEl>
                                      </p:cBhvr>
                                    </p:animEffect>
                                  </p:childTnLst>
                                </p:cTn>
                              </p:par>
                              <p:par>
                                <p:cTn id="17" presetID="2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00"/>
                                        <p:tgtEl>
                                          <p:spTgt spid="4"/>
                                        </p:tgtEl>
                                      </p:cBhvr>
                                    </p:animEffect>
                                  </p:childTnLst>
                                </p:cTn>
                              </p:par>
                            </p:childTnLst>
                          </p:cTn>
                        </p:par>
                        <p:par>
                          <p:cTn id="20" fill="hold">
                            <p:stCondLst>
                              <p:cond delay="300"/>
                            </p:stCondLst>
                            <p:childTnLst>
                              <p:par>
                                <p:cTn id="21" presetID="14"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xmlns=""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4.png"/><Relationship Id="rId18" Type="http://schemas.openxmlformats.org/officeDocument/2006/relationships/image" Target="../media/image18.png"/><Relationship Id="rId3" Type="http://schemas.openxmlformats.org/officeDocument/2006/relationships/notesSlide" Target="../notesSlides/notesSlide1.xml"/><Relationship Id="rId21" Type="http://schemas.openxmlformats.org/officeDocument/2006/relationships/image" Target="../media/image21.png"/><Relationship Id="rId7" Type="http://schemas.openxmlformats.org/officeDocument/2006/relationships/image" Target="../media/image10.png"/><Relationship Id="rId12" Type="http://schemas.microsoft.com/office/2007/relationships/hdphoto" Target="../media/hdphoto2.wdp"/><Relationship Id="rId17" Type="http://schemas.openxmlformats.org/officeDocument/2006/relationships/image" Target="../media/image17.png"/><Relationship Id="rId2" Type="http://schemas.openxmlformats.org/officeDocument/2006/relationships/slideLayout" Target="../slideLayouts/slideLayout14.xml"/><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video" Target="NULL" TargetMode="External"/><Relationship Id="rId6" Type="http://schemas.microsoft.com/office/2007/relationships/media" Target="../media/media2.mp3"/><Relationship Id="rId5" Type="http://schemas.openxmlformats.org/officeDocument/2006/relationships/image" Target="../media/image9.png"/><Relationship Id="rId15" Type="http://schemas.openxmlformats.org/officeDocument/2006/relationships/image" Target="../media/image15.jpeg"/><Relationship Id="rId10" Type="http://schemas.openxmlformats.org/officeDocument/2006/relationships/image" Target="../media/image13.png"/><Relationship Id="rId19" Type="http://schemas.openxmlformats.org/officeDocument/2006/relationships/image" Target="../media/image19.png"/><Relationship Id="rId4" Type="http://schemas.microsoft.com/office/2007/relationships/media" Target="../media/media1.wmv"/><Relationship Id="rId9" Type="http://schemas.openxmlformats.org/officeDocument/2006/relationships/image" Target="../media/image12.png"/><Relationship Id="rId14" Type="http://schemas.microsoft.com/office/2007/relationships/hdphoto" Target="../media/hdphoto3.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eg"/></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jpe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63.jpeg"/></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28.jpeg"/><Relationship Id="rId4" Type="http://schemas.openxmlformats.org/officeDocument/2006/relationships/image" Target="../media/image27.jpeg"/></Relationships>
</file>

<file path=ppt/slides/_rels/slide3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69.emf"/></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microsoft.com/office/2007/relationships/hdphoto" Target="../media/hdphoto4.wdp"/></Relationships>
</file>

<file path=ppt/slides/_rels/slide4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jpeg"/></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jpe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79.jpeg"/><Relationship Id="rId5" Type="http://schemas.openxmlformats.org/officeDocument/2006/relationships/image" Target="../media/image78.png"/><Relationship Id="rId4" Type="http://schemas.openxmlformats.org/officeDocument/2006/relationships/image" Target="../media/image77.jpeg"/></Relationships>
</file>

<file path=ppt/slides/_rels/slide4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1.jpeg"/><Relationship Id="rId7" Type="http://schemas.openxmlformats.org/officeDocument/2006/relationships/hyperlink" Target="http://www.eyefulpresentations.co.uk/" TargetMode="Externa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7.gif"/><Relationship Id="rId3" Type="http://schemas.openxmlformats.org/officeDocument/2006/relationships/image" Target="../media/image32.gif"/><Relationship Id="rId7" Type="http://schemas.openxmlformats.org/officeDocument/2006/relationships/image" Target="../media/image36.gif"/><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5.gif"/><Relationship Id="rId5" Type="http://schemas.openxmlformats.org/officeDocument/2006/relationships/image" Target="../media/image34.gif"/><Relationship Id="rId4" Type="http://schemas.openxmlformats.org/officeDocument/2006/relationships/image" Target="../media/image3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Nipic_11961496_20130614164141045380.wmv">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37306"/>
            <a:ext cx="9144000" cy="5180806"/>
          </a:xfrm>
          <a:prstGeom prst="rect">
            <a:avLst/>
          </a:prstGeom>
        </p:spPr>
      </p:pic>
      <p:pic>
        <p:nvPicPr>
          <p:cNvPr id="21" name="hes a pirate_465021.mp3">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773360" y="-37306"/>
            <a:ext cx="321568" cy="321568"/>
          </a:xfrm>
          <a:prstGeom prst="rect">
            <a:avLst/>
          </a:prstGeom>
        </p:spPr>
      </p:pic>
      <p:pic>
        <p:nvPicPr>
          <p:cNvPr id="22" name="Picture 3"/>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802" t="33260" r="-802" b="13686"/>
          <a:stretch/>
        </p:blipFill>
        <p:spPr bwMode="auto">
          <a:xfrm>
            <a:off x="4645812" y="2968088"/>
            <a:ext cx="2307017" cy="169189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xmlns="">
                <a:solidFill>
                  <a:schemeClr val="accent1"/>
                </a:solidFill>
              </a14:hiddenFill>
            </a:ext>
          </a:extLst>
        </p:spPr>
      </p:pic>
      <p:grpSp>
        <p:nvGrpSpPr>
          <p:cNvPr id="23" name="Group 550"/>
          <p:cNvGrpSpPr>
            <a:grpSpLocks/>
          </p:cNvGrpSpPr>
          <p:nvPr/>
        </p:nvGrpSpPr>
        <p:grpSpPr bwMode="auto">
          <a:xfrm>
            <a:off x="509688" y="482858"/>
            <a:ext cx="1354386" cy="1353423"/>
            <a:chOff x="295" y="3475"/>
            <a:chExt cx="1407" cy="1407"/>
          </a:xfrm>
        </p:grpSpPr>
        <p:sp>
          <p:nvSpPr>
            <p:cNvPr id="2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25" name="Group 552"/>
            <p:cNvGrpSpPr>
              <a:grpSpLocks/>
            </p:cNvGrpSpPr>
            <p:nvPr/>
          </p:nvGrpSpPr>
          <p:grpSpPr bwMode="auto">
            <a:xfrm>
              <a:off x="476" y="3657"/>
              <a:ext cx="1053" cy="1051"/>
              <a:chOff x="-6066" y="-2207"/>
              <a:chExt cx="2216" cy="2210"/>
            </a:xfrm>
          </p:grpSpPr>
          <p:sp>
            <p:nvSpPr>
              <p:cNvPr id="26" name="Oval 553"/>
              <p:cNvSpPr>
                <a:spLocks noChangeArrowheads="1"/>
              </p:cNvSpPr>
              <p:nvPr/>
            </p:nvSpPr>
            <p:spPr bwMode="auto">
              <a:xfrm>
                <a:off x="-6066" y="-2131"/>
                <a:ext cx="2134"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27" name="Group 554"/>
              <p:cNvGrpSpPr>
                <a:grpSpLocks/>
              </p:cNvGrpSpPr>
              <p:nvPr/>
            </p:nvGrpSpPr>
            <p:grpSpPr bwMode="auto">
              <a:xfrm>
                <a:off x="-6054" y="-2207"/>
                <a:ext cx="2204" cy="2210"/>
                <a:chOff x="-4058" y="-878"/>
                <a:chExt cx="2204" cy="2210"/>
              </a:xfrm>
            </p:grpSpPr>
            <p:grpSp>
              <p:nvGrpSpPr>
                <p:cNvPr id="28" name="Group 555"/>
                <p:cNvGrpSpPr>
                  <a:grpSpLocks/>
                </p:cNvGrpSpPr>
                <p:nvPr/>
              </p:nvGrpSpPr>
              <p:grpSpPr bwMode="auto">
                <a:xfrm>
                  <a:off x="-4058" y="-878"/>
                  <a:ext cx="2204" cy="2210"/>
                  <a:chOff x="-3922" y="-787"/>
                  <a:chExt cx="2204" cy="2210"/>
                </a:xfrm>
              </p:grpSpPr>
              <p:grpSp>
                <p:nvGrpSpPr>
                  <p:cNvPr id="44" name="Group 556"/>
                  <p:cNvGrpSpPr>
                    <a:grpSpLocks noChangeAspect="1"/>
                  </p:cNvGrpSpPr>
                  <p:nvPr/>
                </p:nvGrpSpPr>
                <p:grpSpPr bwMode="auto">
                  <a:xfrm>
                    <a:off x="-3922" y="-787"/>
                    <a:ext cx="2200" cy="2205"/>
                    <a:chOff x="169" y="696"/>
                    <a:chExt cx="1423" cy="1431"/>
                  </a:xfrm>
                </p:grpSpPr>
                <p:grpSp>
                  <p:nvGrpSpPr>
                    <p:cNvPr id="52" name="Group 557"/>
                    <p:cNvGrpSpPr>
                      <a:grpSpLocks noChangeAspect="1"/>
                    </p:cNvGrpSpPr>
                    <p:nvPr/>
                  </p:nvGrpSpPr>
                  <p:grpSpPr bwMode="auto">
                    <a:xfrm>
                      <a:off x="847" y="696"/>
                      <a:ext cx="56" cy="1431"/>
                      <a:chOff x="838" y="696"/>
                      <a:chExt cx="56" cy="1431"/>
                    </a:xfrm>
                  </p:grpSpPr>
                  <p:sp>
                    <p:nvSpPr>
                      <p:cNvPr id="56" name="AutoShape 558"/>
                      <p:cNvSpPr>
                        <a:spLocks noChangeAspect="1" noChangeArrowheads="1"/>
                      </p:cNvSpPr>
                      <p:nvPr/>
                    </p:nvSpPr>
                    <p:spPr bwMode="auto">
                      <a:xfrm>
                        <a:off x="838"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57" name="AutoShape 559"/>
                      <p:cNvSpPr>
                        <a:spLocks noChangeAspect="1" noChangeArrowheads="1"/>
                      </p:cNvSpPr>
                      <p:nvPr/>
                    </p:nvSpPr>
                    <p:spPr bwMode="auto">
                      <a:xfrm flipV="1">
                        <a:off x="838"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53" name="Group 560"/>
                    <p:cNvGrpSpPr>
                      <a:grpSpLocks noChangeAspect="1"/>
                    </p:cNvGrpSpPr>
                    <p:nvPr/>
                  </p:nvGrpSpPr>
                  <p:grpSpPr bwMode="auto">
                    <a:xfrm rot="5400000">
                      <a:off x="852" y="700"/>
                      <a:ext cx="58" cy="1423"/>
                      <a:chOff x="840" y="706"/>
                      <a:chExt cx="58" cy="1423"/>
                    </a:xfrm>
                  </p:grpSpPr>
                  <p:sp>
                    <p:nvSpPr>
                      <p:cNvPr id="54" name="AutoShape 561"/>
                      <p:cNvSpPr>
                        <a:spLocks noChangeAspect="1" noChangeArrowheads="1"/>
                      </p:cNvSpPr>
                      <p:nvPr/>
                    </p:nvSpPr>
                    <p:spPr bwMode="auto">
                      <a:xfrm>
                        <a:off x="840" y="70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55" name="AutoShape 562"/>
                      <p:cNvSpPr>
                        <a:spLocks noChangeAspect="1" noChangeArrowheads="1"/>
                      </p:cNvSpPr>
                      <p:nvPr/>
                    </p:nvSpPr>
                    <p:spPr bwMode="auto">
                      <a:xfrm flipV="1">
                        <a:off x="842" y="1414"/>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45" name="Group 563"/>
                  <p:cNvGrpSpPr>
                    <a:grpSpLocks noChangeAspect="1"/>
                  </p:cNvGrpSpPr>
                  <p:nvPr/>
                </p:nvGrpSpPr>
                <p:grpSpPr bwMode="auto">
                  <a:xfrm rot="2700000">
                    <a:off x="-3923" y="-781"/>
                    <a:ext cx="2207" cy="2202"/>
                    <a:chOff x="170" y="697"/>
                    <a:chExt cx="1428" cy="1430"/>
                  </a:xfrm>
                </p:grpSpPr>
                <p:grpSp>
                  <p:nvGrpSpPr>
                    <p:cNvPr id="46" name="Group 564"/>
                    <p:cNvGrpSpPr>
                      <a:grpSpLocks noChangeAspect="1"/>
                    </p:cNvGrpSpPr>
                    <p:nvPr/>
                  </p:nvGrpSpPr>
                  <p:grpSpPr bwMode="auto">
                    <a:xfrm>
                      <a:off x="853" y="697"/>
                      <a:ext cx="56" cy="1430"/>
                      <a:chOff x="844" y="697"/>
                      <a:chExt cx="56" cy="1430"/>
                    </a:xfrm>
                  </p:grpSpPr>
                  <p:sp>
                    <p:nvSpPr>
                      <p:cNvPr id="50" name="AutoShape 565"/>
                      <p:cNvSpPr>
                        <a:spLocks noChangeAspect="1" noChangeArrowheads="1"/>
                      </p:cNvSpPr>
                      <p:nvPr/>
                    </p:nvSpPr>
                    <p:spPr bwMode="auto">
                      <a:xfrm>
                        <a:off x="844"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51" name="AutoShape 566"/>
                      <p:cNvSpPr>
                        <a:spLocks noChangeAspect="1" noChangeArrowheads="1"/>
                      </p:cNvSpPr>
                      <p:nvPr/>
                    </p:nvSpPr>
                    <p:spPr bwMode="auto">
                      <a:xfrm flipV="1">
                        <a:off x="844"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47" name="Group 567"/>
                    <p:cNvGrpSpPr>
                      <a:grpSpLocks noChangeAspect="1"/>
                    </p:cNvGrpSpPr>
                    <p:nvPr/>
                  </p:nvGrpSpPr>
                  <p:grpSpPr bwMode="auto">
                    <a:xfrm rot="5400000">
                      <a:off x="855" y="699"/>
                      <a:ext cx="58" cy="1428"/>
                      <a:chOff x="842" y="700"/>
                      <a:chExt cx="58" cy="1428"/>
                    </a:xfrm>
                  </p:grpSpPr>
                  <p:sp>
                    <p:nvSpPr>
                      <p:cNvPr id="48" name="AutoShape 568"/>
                      <p:cNvSpPr>
                        <a:spLocks noChangeAspect="1" noChangeArrowheads="1"/>
                      </p:cNvSpPr>
                      <p:nvPr/>
                    </p:nvSpPr>
                    <p:spPr bwMode="auto">
                      <a:xfrm>
                        <a:off x="842" y="70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49" name="AutoShape 569"/>
                      <p:cNvSpPr>
                        <a:spLocks noChangeAspect="1" noChangeArrowheads="1"/>
                      </p:cNvSpPr>
                      <p:nvPr/>
                    </p:nvSpPr>
                    <p:spPr bwMode="auto">
                      <a:xfrm flipV="1">
                        <a:off x="844"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29" name="Group 570"/>
                <p:cNvGrpSpPr>
                  <a:grpSpLocks/>
                </p:cNvGrpSpPr>
                <p:nvPr/>
              </p:nvGrpSpPr>
              <p:grpSpPr bwMode="auto">
                <a:xfrm rot="1320000">
                  <a:off x="-3741" y="-518"/>
                  <a:ext cx="1544" cy="1546"/>
                  <a:chOff x="-3925" y="-783"/>
                  <a:chExt cx="2208" cy="2207"/>
                </a:xfrm>
              </p:grpSpPr>
              <p:grpSp>
                <p:nvGrpSpPr>
                  <p:cNvPr id="30" name="Group 571"/>
                  <p:cNvGrpSpPr>
                    <a:grpSpLocks noChangeAspect="1"/>
                  </p:cNvGrpSpPr>
                  <p:nvPr/>
                </p:nvGrpSpPr>
                <p:grpSpPr bwMode="auto">
                  <a:xfrm>
                    <a:off x="-3923" y="-782"/>
                    <a:ext cx="2206" cy="2201"/>
                    <a:chOff x="168" y="699"/>
                    <a:chExt cx="1428" cy="1428"/>
                  </a:xfrm>
                </p:grpSpPr>
                <p:grpSp>
                  <p:nvGrpSpPr>
                    <p:cNvPr id="38" name="Group 572"/>
                    <p:cNvGrpSpPr>
                      <a:grpSpLocks noChangeAspect="1"/>
                    </p:cNvGrpSpPr>
                    <p:nvPr/>
                  </p:nvGrpSpPr>
                  <p:grpSpPr bwMode="auto">
                    <a:xfrm>
                      <a:off x="850" y="699"/>
                      <a:ext cx="57" cy="1428"/>
                      <a:chOff x="841" y="699"/>
                      <a:chExt cx="57" cy="1428"/>
                    </a:xfrm>
                  </p:grpSpPr>
                  <p:sp>
                    <p:nvSpPr>
                      <p:cNvPr id="42" name="AutoShape 573"/>
                      <p:cNvSpPr>
                        <a:spLocks noChangeAspect="1" noChangeArrowheads="1"/>
                      </p:cNvSpPr>
                      <p:nvPr/>
                    </p:nvSpPr>
                    <p:spPr bwMode="auto">
                      <a:xfrm>
                        <a:off x="842" y="69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43" name="AutoShape 574"/>
                      <p:cNvSpPr>
                        <a:spLocks noChangeAspect="1" noChangeArrowheads="1"/>
                      </p:cNvSpPr>
                      <p:nvPr/>
                    </p:nvSpPr>
                    <p:spPr bwMode="auto">
                      <a:xfrm flipV="1">
                        <a:off x="841"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39" name="Group 575"/>
                    <p:cNvGrpSpPr>
                      <a:grpSpLocks noChangeAspect="1"/>
                    </p:cNvGrpSpPr>
                    <p:nvPr/>
                  </p:nvGrpSpPr>
                  <p:grpSpPr bwMode="auto">
                    <a:xfrm rot="5400000">
                      <a:off x="853" y="698"/>
                      <a:ext cx="58" cy="1428"/>
                      <a:chOff x="842" y="701"/>
                      <a:chExt cx="58" cy="1428"/>
                    </a:xfrm>
                  </p:grpSpPr>
                  <p:sp>
                    <p:nvSpPr>
                      <p:cNvPr id="40" name="AutoShape 576"/>
                      <p:cNvSpPr>
                        <a:spLocks noChangeAspect="1" noChangeArrowheads="1"/>
                      </p:cNvSpPr>
                      <p:nvPr/>
                    </p:nvSpPr>
                    <p:spPr bwMode="auto">
                      <a:xfrm>
                        <a:off x="842" y="70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41" name="AutoShape 577"/>
                      <p:cNvSpPr>
                        <a:spLocks noChangeAspect="1" noChangeArrowheads="1"/>
                      </p:cNvSpPr>
                      <p:nvPr/>
                    </p:nvSpPr>
                    <p:spPr bwMode="auto">
                      <a:xfrm flipV="1">
                        <a:off x="844" y="1413"/>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31" name="Group 578"/>
                  <p:cNvGrpSpPr>
                    <a:grpSpLocks noChangeAspect="1"/>
                  </p:cNvGrpSpPr>
                  <p:nvPr/>
                </p:nvGrpSpPr>
                <p:grpSpPr bwMode="auto">
                  <a:xfrm rot="2700000">
                    <a:off x="-3927" y="-781"/>
                    <a:ext cx="2207" cy="2203"/>
                    <a:chOff x="170" y="698"/>
                    <a:chExt cx="1428" cy="1429"/>
                  </a:xfrm>
                </p:grpSpPr>
                <p:grpSp>
                  <p:nvGrpSpPr>
                    <p:cNvPr id="32" name="Group 579"/>
                    <p:cNvGrpSpPr>
                      <a:grpSpLocks noChangeAspect="1"/>
                    </p:cNvGrpSpPr>
                    <p:nvPr/>
                  </p:nvGrpSpPr>
                  <p:grpSpPr bwMode="auto">
                    <a:xfrm>
                      <a:off x="853" y="698"/>
                      <a:ext cx="56" cy="1429"/>
                      <a:chOff x="844" y="698"/>
                      <a:chExt cx="56" cy="1429"/>
                    </a:xfrm>
                  </p:grpSpPr>
                  <p:sp>
                    <p:nvSpPr>
                      <p:cNvPr id="36" name="AutoShape 580"/>
                      <p:cNvSpPr>
                        <a:spLocks noChangeAspect="1" noChangeArrowheads="1"/>
                      </p:cNvSpPr>
                      <p:nvPr/>
                    </p:nvSpPr>
                    <p:spPr bwMode="auto">
                      <a:xfrm>
                        <a:off x="844" y="698"/>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37" name="AutoShape 581"/>
                      <p:cNvSpPr>
                        <a:spLocks noChangeAspect="1" noChangeArrowheads="1"/>
                      </p:cNvSpPr>
                      <p:nvPr/>
                    </p:nvSpPr>
                    <p:spPr bwMode="auto">
                      <a:xfrm flipV="1">
                        <a:off x="844"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33" name="Group 582"/>
                    <p:cNvGrpSpPr>
                      <a:grpSpLocks noChangeAspect="1"/>
                    </p:cNvGrpSpPr>
                    <p:nvPr/>
                  </p:nvGrpSpPr>
                  <p:grpSpPr bwMode="auto">
                    <a:xfrm rot="5400000">
                      <a:off x="855" y="699"/>
                      <a:ext cx="58" cy="1428"/>
                      <a:chOff x="844" y="701"/>
                      <a:chExt cx="58" cy="1428"/>
                    </a:xfrm>
                  </p:grpSpPr>
                  <p:sp>
                    <p:nvSpPr>
                      <p:cNvPr id="34" name="AutoShape 583"/>
                      <p:cNvSpPr>
                        <a:spLocks noChangeAspect="1" noChangeArrowheads="1"/>
                      </p:cNvSpPr>
                      <p:nvPr/>
                    </p:nvSpPr>
                    <p:spPr bwMode="auto">
                      <a:xfrm>
                        <a:off x="844" y="701"/>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35" name="AutoShape 584"/>
                      <p:cNvSpPr>
                        <a:spLocks noChangeAspect="1" noChangeArrowheads="1"/>
                      </p:cNvSpPr>
                      <p:nvPr/>
                    </p:nvSpPr>
                    <p:spPr bwMode="auto">
                      <a:xfrm flipV="1">
                        <a:off x="846" y="1415"/>
                        <a:ext cx="56" cy="714"/>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pic>
        <p:nvPicPr>
          <p:cNvPr id="58"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63435" y="1867031"/>
            <a:ext cx="3984058" cy="264665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xmlns="">
                <a:solidFill>
                  <a:schemeClr val="accent1"/>
                </a:solidFill>
              </a14:hiddenFill>
            </a:ext>
          </a:extLst>
        </p:spPr>
      </p:pic>
      <p:pic>
        <p:nvPicPr>
          <p:cNvPr id="59" name="Picture 3"/>
          <p:cNvPicPr>
            <a:picLocks noChangeAspect="1" noChangeArrowheads="1"/>
          </p:cNvPicPr>
          <p:nvPr/>
        </p:nvPicPr>
        <p:blipFill>
          <a:blip r:embed="rId10" cstate="print">
            <a:extLst>
              <a:ext uri="{BEBA8EAE-BF5A-486C-A8C5-ECC9F3942E4B}">
                <a14:imgProps xmlns:a14="http://schemas.microsoft.com/office/drawing/2010/main" xmlns="">
                  <a14:imgLayer r:embed="rId12">
                    <a14:imgEffect>
                      <a14:brightnessContrast bright="9000" contrast="9000"/>
                    </a14:imgEffect>
                  </a14:imgLayer>
                </a14:imgProps>
              </a:ext>
              <a:ext uri="{28A0092B-C50C-407E-A947-70E740481C1C}">
                <a14:useLocalDpi xmlns:a14="http://schemas.microsoft.com/office/drawing/2010/main" xmlns="" val="0"/>
              </a:ext>
            </a:extLst>
          </a:blip>
          <a:srcRect/>
          <a:stretch>
            <a:fillRect/>
          </a:stretch>
        </p:blipFill>
        <p:spPr bwMode="auto">
          <a:xfrm>
            <a:off x="4653269" y="1148165"/>
            <a:ext cx="4170784" cy="248978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xmlns="">
                <a:solidFill>
                  <a:schemeClr val="accent1"/>
                </a:solidFill>
              </a14:hiddenFill>
            </a:ext>
          </a:extLst>
        </p:spPr>
      </p:pic>
      <p:pic>
        <p:nvPicPr>
          <p:cNvPr id="60" name="Picture 4"/>
          <p:cNvPicPr>
            <a:picLocks noChangeAspect="1" noChangeArrowheads="1"/>
          </p:cNvPicPr>
          <p:nvPr/>
        </p:nvPicPr>
        <p:blipFill>
          <a:blip r:embed="rId13" cstate="print">
            <a:extLst>
              <a:ext uri="{BEBA8EAE-BF5A-486C-A8C5-ECC9F3942E4B}">
                <a14:imgProps xmlns:a14="http://schemas.microsoft.com/office/drawing/2010/main" xmlns="">
                  <a14:imgLayer r:embed="rId14">
                    <a14:imgEffect>
                      <a14:brightnessContrast bright="11000" contrast="9000"/>
                    </a14:imgEffect>
                  </a14:imgLayer>
                </a14:imgProps>
              </a:ext>
              <a:ext uri="{28A0092B-C50C-407E-A947-70E740481C1C}">
                <a14:useLocalDpi xmlns:a14="http://schemas.microsoft.com/office/drawing/2010/main" xmlns="" val="0"/>
              </a:ext>
            </a:extLst>
          </a:blip>
          <a:srcRect/>
          <a:stretch>
            <a:fillRect/>
          </a:stretch>
        </p:blipFill>
        <p:spPr bwMode="auto">
          <a:xfrm>
            <a:off x="2647293" y="483996"/>
            <a:ext cx="3600400" cy="234980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xmlns="">
                <a:solidFill>
                  <a:schemeClr val="accent1"/>
                </a:solidFill>
              </a14:hiddenFill>
            </a:ext>
          </a:extLst>
        </p:spPr>
      </p:pic>
      <p:pic>
        <p:nvPicPr>
          <p:cNvPr id="61" name="Picture 2"/>
          <p:cNvPicPr>
            <a:picLocks noChangeAspect="1" noChangeArrowheads="1"/>
          </p:cNvPicPr>
          <p:nvPr/>
        </p:nvPicPr>
        <p:blipFill rotWithShape="1">
          <a:blip r:embed="rId15" cstate="print">
            <a:extLst>
              <a:ext uri="{28A0092B-C50C-407E-A947-70E740481C1C}">
                <a14:useLocalDpi xmlns:a14="http://schemas.microsoft.com/office/drawing/2010/main" xmlns="" val="0"/>
              </a:ext>
            </a:extLst>
          </a:blip>
          <a:srcRect t="4321" b="23246"/>
          <a:stretch/>
        </p:blipFill>
        <p:spPr bwMode="auto">
          <a:xfrm>
            <a:off x="2482816" y="2506220"/>
            <a:ext cx="3156148" cy="182376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xmlns="">
                <a:solidFill>
                  <a:schemeClr val="accent1"/>
                </a:solidFill>
              </a14:hiddenFill>
            </a:ext>
          </a:extLst>
        </p:spPr>
      </p:pic>
      <p:sp>
        <p:nvSpPr>
          <p:cNvPr id="62" name="矩形 61"/>
          <p:cNvSpPr/>
          <p:nvPr/>
        </p:nvSpPr>
        <p:spPr>
          <a:xfrm>
            <a:off x="5151645" y="3795279"/>
            <a:ext cx="3096344"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单击此处填加文字内容</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63" name="矩形 62"/>
          <p:cNvSpPr/>
          <p:nvPr/>
        </p:nvSpPr>
        <p:spPr>
          <a:xfrm>
            <a:off x="107503" y="905131"/>
            <a:ext cx="6651181" cy="1569660"/>
          </a:xfrm>
          <a:prstGeom prst="rect">
            <a:avLst/>
          </a:prstGeom>
        </p:spPr>
        <p:txBody>
          <a:bodyPr wrap="none">
            <a:spAutoFit/>
          </a:bodyPr>
          <a:lstStyle/>
          <a:p>
            <a:pPr algn="ctr"/>
            <a:r>
              <a:rPr lang="zh-CN" altLang="en-US" sz="4400" b="1" dirty="0">
                <a:solidFill>
                  <a:srgbClr val="0070C0"/>
                </a:solidFill>
                <a:latin typeface="微软雅黑" panose="020B0503020204020204" pitchFamily="34" charset="-122"/>
                <a:ea typeface="微软雅黑" panose="020B0503020204020204" pitchFamily="34" charset="-122"/>
              </a:rPr>
              <a:t>                  </a:t>
            </a:r>
            <a:r>
              <a:rPr lang="zh-CN" altLang="en-US" sz="6000" b="1" dirty="0" smtClean="0">
                <a:solidFill>
                  <a:srgbClr val="0070C0"/>
                </a:solidFill>
                <a:latin typeface="微软雅黑" panose="020B0503020204020204" pitchFamily="34" charset="-122"/>
                <a:ea typeface="微软雅黑" panose="020B0503020204020204" pitchFamily="34" charset="-122"/>
              </a:rPr>
              <a:t>启程</a:t>
            </a:r>
            <a:r>
              <a:rPr lang="en-US" altLang="zh-CN" sz="6000" b="1" dirty="0" smtClean="0">
                <a:solidFill>
                  <a:srgbClr val="0070C0"/>
                </a:solidFill>
                <a:latin typeface="微软雅黑" panose="020B0503020204020204" pitchFamily="34" charset="-122"/>
                <a:ea typeface="微软雅黑" panose="020B0503020204020204" pitchFamily="34" charset="-122"/>
              </a:rPr>
              <a:t>2018</a:t>
            </a:r>
            <a:endParaRPr lang="en-US" altLang="zh-CN" sz="4400" b="1" dirty="0">
              <a:solidFill>
                <a:srgbClr val="0070C0"/>
              </a:solidFill>
              <a:latin typeface="微软雅黑" panose="020B0503020204020204" pitchFamily="34" charset="-122"/>
              <a:ea typeface="微软雅黑" panose="020B0503020204020204" pitchFamily="34" charset="-122"/>
            </a:endParaRPr>
          </a:p>
          <a:p>
            <a:pPr algn="ctr"/>
            <a:r>
              <a:rPr lang="zh-CN" altLang="en-US" sz="3600" b="1" dirty="0">
                <a:solidFill>
                  <a:srgbClr val="0070C0"/>
                </a:solidFill>
                <a:latin typeface="微软雅黑" panose="020B0503020204020204" pitchFamily="34" charset="-122"/>
                <a:ea typeface="微软雅黑" panose="020B0503020204020204" pitchFamily="34" charset="-122"/>
              </a:rPr>
              <a:t>我们将一如既往兢兢业业</a:t>
            </a:r>
          </a:p>
        </p:txBody>
      </p:sp>
      <p:pic>
        <p:nvPicPr>
          <p:cNvPr id="64" name="Picture 13" descr="PPECLOGO-eff-0-1"/>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8113473" y="1029304"/>
            <a:ext cx="411162" cy="311249"/>
          </a:xfrm>
          <a:prstGeom prst="rect">
            <a:avLst/>
          </a:prstGeom>
          <a:noFill/>
          <a:extLst>
            <a:ext uri="{909E8E84-426E-40DD-AFC4-6F175D3DCCD1}">
              <a14:hiddenFill xmlns:a14="http://schemas.microsoft.com/office/drawing/2010/main" xmlns="">
                <a:solidFill>
                  <a:srgbClr val="FFFFFF"/>
                </a:solidFill>
              </a14:hiddenFill>
            </a:ext>
          </a:extLst>
        </p:spPr>
      </p:pic>
      <p:sp>
        <p:nvSpPr>
          <p:cNvPr id="65" name="矩形 64"/>
          <p:cNvSpPr/>
          <p:nvPr/>
        </p:nvSpPr>
        <p:spPr>
          <a:xfrm>
            <a:off x="2221128" y="1078096"/>
            <a:ext cx="6603090" cy="1938992"/>
          </a:xfrm>
          <a:prstGeom prst="rect">
            <a:avLst/>
          </a:prstGeom>
        </p:spPr>
        <p:txBody>
          <a:bodyPr wrap="none">
            <a:spAutoFit/>
          </a:bodyPr>
          <a:lstStyle/>
          <a:p>
            <a:pPr algn="ctr"/>
            <a:r>
              <a:rPr lang="zh-CN" altLang="en-US" sz="6000" b="1" dirty="0">
                <a:solidFill>
                  <a:srgbClr val="0070C0"/>
                </a:solidFill>
                <a:latin typeface="微软雅黑" panose="020B0503020204020204" pitchFamily="34" charset="-122"/>
                <a:ea typeface="微软雅黑" panose="020B0503020204020204" pitchFamily="34" charset="-122"/>
              </a:rPr>
              <a:t>回首</a:t>
            </a:r>
            <a:r>
              <a:rPr lang="en-US" altLang="zh-CN" sz="6000" b="1" dirty="0" smtClean="0">
                <a:solidFill>
                  <a:srgbClr val="0070C0"/>
                </a:solidFill>
                <a:latin typeface="微软雅黑" panose="020B0503020204020204" pitchFamily="34" charset="-122"/>
                <a:ea typeface="微软雅黑" panose="020B0503020204020204" pitchFamily="34" charset="-122"/>
              </a:rPr>
              <a:t>2015</a:t>
            </a:r>
            <a:endParaRPr lang="en-US" altLang="zh-CN" sz="6000" b="1" dirty="0">
              <a:solidFill>
                <a:srgbClr val="0070C0"/>
              </a:solidFill>
              <a:latin typeface="微软雅黑" panose="020B0503020204020204" pitchFamily="34" charset="-122"/>
              <a:ea typeface="微软雅黑" panose="020B0503020204020204" pitchFamily="34" charset="-122"/>
            </a:endParaRPr>
          </a:p>
          <a:p>
            <a:pPr algn="ctr"/>
            <a:r>
              <a:rPr lang="zh-CN" altLang="en-US" sz="6000" b="1" dirty="0">
                <a:solidFill>
                  <a:srgbClr val="0070C0"/>
                </a:solidFill>
                <a:latin typeface="微软雅黑" panose="020B0503020204020204" pitchFamily="34" charset="-122"/>
                <a:ea typeface="微软雅黑" panose="020B0503020204020204" pitchFamily="34" charset="-122"/>
              </a:rPr>
              <a:t>                            </a:t>
            </a:r>
          </a:p>
        </p:txBody>
      </p:sp>
      <p:pic>
        <p:nvPicPr>
          <p:cNvPr id="66" name="Picture 2" descr="PPECLOGO-eff-0-1"/>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2515948" y="1105119"/>
            <a:ext cx="835025" cy="632473"/>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5" descr="PPECLOGO-eff-0-1"/>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2768360" y="1727560"/>
            <a:ext cx="412750" cy="313245"/>
          </a:xfrm>
          <a:prstGeom prst="rect">
            <a:avLst/>
          </a:prstGeom>
          <a:noFill/>
          <a:extLst>
            <a:ext uri="{909E8E84-426E-40DD-AFC4-6F175D3DCCD1}">
              <a14:hiddenFill xmlns:a14="http://schemas.microsoft.com/office/drawing/2010/main" xmlns="">
                <a:solidFill>
                  <a:srgbClr val="FFFFFF"/>
                </a:solidFill>
              </a14:hiddenFill>
            </a:ext>
          </a:extLst>
        </p:spPr>
      </p:pic>
      <p:pic>
        <p:nvPicPr>
          <p:cNvPr id="68" name="Picture 6" descr="PPECLOGO-eff-0-1"/>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5059123" y="1196545"/>
            <a:ext cx="315912" cy="300270"/>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7" descr="PPECLOGO-eff-0-1"/>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3690698" y="1808788"/>
            <a:ext cx="155575" cy="117717"/>
          </a:xfrm>
          <a:prstGeom prst="rect">
            <a:avLst/>
          </a:prstGeom>
          <a:noFill/>
          <a:extLst>
            <a:ext uri="{909E8E84-426E-40DD-AFC4-6F175D3DCCD1}">
              <a14:hiddenFill xmlns:a14="http://schemas.microsoft.com/office/drawing/2010/main" xmlns="">
                <a:solidFill>
                  <a:srgbClr val="FFFFFF"/>
                </a:solidFill>
              </a14:hiddenFill>
            </a:ext>
          </a:extLst>
        </p:spPr>
      </p:pic>
      <p:pic>
        <p:nvPicPr>
          <p:cNvPr id="70" name="Picture 8" descr="PPECLOGO-eff-0-2"/>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3393835" y="1039676"/>
            <a:ext cx="773113" cy="716529"/>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12" descr="PPECLOGO-eff-0-1"/>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5505210" y="1635893"/>
            <a:ext cx="411163" cy="390351"/>
          </a:xfrm>
          <a:prstGeom prst="rect">
            <a:avLst/>
          </a:prstGeom>
          <a:noFill/>
          <a:extLst>
            <a:ext uri="{909E8E84-426E-40DD-AFC4-6F175D3DCCD1}">
              <a14:hiddenFill xmlns:a14="http://schemas.microsoft.com/office/drawing/2010/main" xmlns="">
                <a:solidFill>
                  <a:srgbClr val="FFFFFF"/>
                </a:solidFill>
              </a14:hiddenFill>
            </a:ext>
          </a:extLst>
        </p:spPr>
      </p:pic>
      <p:sp>
        <p:nvSpPr>
          <p:cNvPr id="72" name="矩形 71"/>
          <p:cNvSpPr/>
          <p:nvPr/>
        </p:nvSpPr>
        <p:spPr>
          <a:xfrm>
            <a:off x="1153389" y="1874622"/>
            <a:ext cx="5929828" cy="584775"/>
          </a:xfrm>
          <a:prstGeom prst="rect">
            <a:avLst/>
          </a:prstGeom>
        </p:spPr>
        <p:txBody>
          <a:bodyPr wrap="none">
            <a:spAutoFit/>
          </a:bodyPr>
          <a:lstStyle/>
          <a:p>
            <a:pPr algn="ctr"/>
            <a:r>
              <a:rPr lang="zh-CN" altLang="en-US" sz="3200" b="1" dirty="0">
                <a:solidFill>
                  <a:srgbClr val="0070C0"/>
                </a:solidFill>
                <a:latin typeface="微软雅黑" panose="020B0503020204020204" pitchFamily="34" charset="-122"/>
                <a:ea typeface="微软雅黑" panose="020B0503020204020204" pitchFamily="34" charset="-122"/>
              </a:rPr>
              <a:t>我们感谢一路有您的支持和信任</a:t>
            </a:r>
          </a:p>
        </p:txBody>
      </p:sp>
      <p:sp>
        <p:nvSpPr>
          <p:cNvPr id="73" name="矩形 72"/>
          <p:cNvSpPr/>
          <p:nvPr/>
        </p:nvSpPr>
        <p:spPr>
          <a:xfrm>
            <a:off x="3361430" y="1256803"/>
            <a:ext cx="4698722" cy="769441"/>
          </a:xfrm>
          <a:prstGeom prst="rect">
            <a:avLst/>
          </a:prstGeom>
        </p:spPr>
        <p:txBody>
          <a:bodyPr wrap="none">
            <a:spAutoFit/>
          </a:bodyPr>
          <a:lstStyle/>
          <a:p>
            <a:pPr algn="ctr"/>
            <a:r>
              <a:rPr lang="zh-CN" altLang="en-US" sz="4400" b="1" dirty="0">
                <a:solidFill>
                  <a:srgbClr val="0070C0"/>
                </a:solidFill>
                <a:latin typeface="微软雅黑" panose="020B0503020204020204" pitchFamily="34" charset="-122"/>
                <a:ea typeface="微软雅黑" panose="020B0503020204020204" pitchFamily="34" charset="-122"/>
              </a:rPr>
              <a:t>与您携手共创辉煌</a:t>
            </a:r>
            <a:endParaRPr lang="en-US" altLang="zh-CN" sz="4400" b="1" dirty="0">
              <a:solidFill>
                <a:srgbClr val="0070C0"/>
              </a:solidFill>
              <a:latin typeface="微软雅黑" panose="020B0503020204020204" pitchFamily="34" charset="-122"/>
              <a:ea typeface="微软雅黑" panose="020B0503020204020204" pitchFamily="34" charset="-122"/>
            </a:endParaRPr>
          </a:p>
        </p:txBody>
      </p:sp>
      <p:sp>
        <p:nvSpPr>
          <p:cNvPr id="74" name="矩形 73"/>
          <p:cNvSpPr/>
          <p:nvPr/>
        </p:nvSpPr>
        <p:spPr>
          <a:xfrm>
            <a:off x="1005685" y="1271791"/>
            <a:ext cx="3005098"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图片点击右键</a:t>
            </a:r>
            <a:r>
              <a:rPr lang="en-US" altLang="zh-CN" sz="2000" b="1" dirty="0">
                <a:solidFill>
                  <a:srgbClr val="0070C0"/>
                </a:solidFill>
                <a:latin typeface="微软雅黑" panose="020B0503020204020204" pitchFamily="34" charset="-122"/>
                <a:ea typeface="微软雅黑" panose="020B0503020204020204" pitchFamily="34" charset="-122"/>
              </a:rPr>
              <a:t>“</a:t>
            </a:r>
            <a:r>
              <a:rPr lang="zh-CN" altLang="en-US" sz="2000" b="1" dirty="0" smtClean="0">
                <a:solidFill>
                  <a:srgbClr val="0070C0"/>
                </a:solidFill>
                <a:latin typeface="微软雅黑" panose="020B0503020204020204" pitchFamily="34" charset="-122"/>
                <a:ea typeface="微软雅黑" panose="020B0503020204020204" pitchFamily="34" charset="-122"/>
              </a:rPr>
              <a:t>更改图片</a:t>
            </a:r>
            <a:r>
              <a:rPr lang="en-US" altLang="zh-CN" sz="2000" b="1" dirty="0" smtClean="0">
                <a:solidFill>
                  <a:srgbClr val="0070C0"/>
                </a:solidFill>
                <a:latin typeface="微软雅黑" panose="020B0503020204020204" pitchFamily="34" charset="-122"/>
                <a:ea typeface="微软雅黑" panose="020B0503020204020204" pitchFamily="34" charset="-122"/>
              </a:rPr>
              <a:t>”</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5" name="矩形 74"/>
          <p:cNvSpPr/>
          <p:nvPr/>
        </p:nvSpPr>
        <p:spPr>
          <a:xfrm>
            <a:off x="2899321" y="2990302"/>
            <a:ext cx="3096344"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更改图片效果不变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pic>
        <p:nvPicPr>
          <p:cNvPr id="76" name="Picture 5" descr="PPECLOGO-eff-0-1"/>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2907811" y="2013310"/>
            <a:ext cx="412750" cy="313245"/>
          </a:xfrm>
          <a:prstGeom prst="rect">
            <a:avLst/>
          </a:prstGeom>
          <a:noFill/>
          <a:extLst>
            <a:ext uri="{909E8E84-426E-40DD-AFC4-6F175D3DCCD1}">
              <a14:hiddenFill xmlns:a14="http://schemas.microsoft.com/office/drawing/2010/main" xmlns="">
                <a:solidFill>
                  <a:srgbClr val="FFFFFF"/>
                </a:solidFill>
              </a14:hiddenFill>
            </a:ext>
          </a:extLst>
        </p:spPr>
      </p:pic>
      <p:pic>
        <p:nvPicPr>
          <p:cNvPr id="77" name="Picture 6" descr="PPECLOGO-eff-0-1"/>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5198574" y="1482295"/>
            <a:ext cx="315912" cy="300270"/>
          </a:xfrm>
          <a:prstGeom prst="rect">
            <a:avLst/>
          </a:prstGeom>
          <a:noFill/>
          <a:extLst>
            <a:ext uri="{909E8E84-426E-40DD-AFC4-6F175D3DCCD1}">
              <a14:hiddenFill xmlns:a14="http://schemas.microsoft.com/office/drawing/2010/main" xmlns="">
                <a:solidFill>
                  <a:srgbClr val="FFFFFF"/>
                </a:solidFill>
              </a14:hiddenFill>
            </a:ext>
          </a:extLst>
        </p:spPr>
      </p:pic>
      <p:pic>
        <p:nvPicPr>
          <p:cNvPr id="78" name="Picture 7" descr="PPECLOGO-eff-0-1"/>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3830149" y="2094538"/>
            <a:ext cx="155575" cy="117717"/>
          </a:xfrm>
          <a:prstGeom prst="rect">
            <a:avLst/>
          </a:prstGeom>
          <a:noFill/>
          <a:extLst>
            <a:ext uri="{909E8E84-426E-40DD-AFC4-6F175D3DCCD1}">
              <a14:hiddenFill xmlns:a14="http://schemas.microsoft.com/office/drawing/2010/main" xmlns="">
                <a:solidFill>
                  <a:srgbClr val="FFFFFF"/>
                </a:solidFill>
              </a14:hiddenFill>
            </a:ext>
          </a:extLst>
        </p:spPr>
      </p:pic>
      <p:pic>
        <p:nvPicPr>
          <p:cNvPr id="79" name="Picture 12" descr="PPECLOGO-eff-0-1"/>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5644661" y="1921643"/>
            <a:ext cx="411163" cy="39035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0" name="Group 550"/>
          <p:cNvGrpSpPr>
            <a:grpSpLocks/>
          </p:cNvGrpSpPr>
          <p:nvPr/>
        </p:nvGrpSpPr>
        <p:grpSpPr bwMode="auto">
          <a:xfrm>
            <a:off x="6307501" y="1040604"/>
            <a:ext cx="1413161" cy="1412156"/>
            <a:chOff x="295" y="3475"/>
            <a:chExt cx="1407" cy="1407"/>
          </a:xfrm>
        </p:grpSpPr>
        <p:sp>
          <p:nvSpPr>
            <p:cNvPr id="8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82" name="Group 552"/>
            <p:cNvGrpSpPr>
              <a:grpSpLocks/>
            </p:cNvGrpSpPr>
            <p:nvPr/>
          </p:nvGrpSpPr>
          <p:grpSpPr bwMode="auto">
            <a:xfrm>
              <a:off x="476" y="3657"/>
              <a:ext cx="1051" cy="1051"/>
              <a:chOff x="-6064" y="-2209"/>
              <a:chExt cx="2212" cy="2211"/>
            </a:xfrm>
          </p:grpSpPr>
          <p:sp>
            <p:nvSpPr>
              <p:cNvPr id="83"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84" name="Group 554"/>
              <p:cNvGrpSpPr>
                <a:grpSpLocks/>
              </p:cNvGrpSpPr>
              <p:nvPr/>
            </p:nvGrpSpPr>
            <p:grpSpPr bwMode="auto">
              <a:xfrm>
                <a:off x="-6059" y="-2209"/>
                <a:ext cx="2207" cy="2211"/>
                <a:chOff x="-4063" y="-880"/>
                <a:chExt cx="2207" cy="2211"/>
              </a:xfrm>
            </p:grpSpPr>
            <p:grpSp>
              <p:nvGrpSpPr>
                <p:cNvPr id="85" name="Group 555"/>
                <p:cNvGrpSpPr>
                  <a:grpSpLocks/>
                </p:cNvGrpSpPr>
                <p:nvPr/>
              </p:nvGrpSpPr>
              <p:grpSpPr bwMode="auto">
                <a:xfrm>
                  <a:off x="-4063" y="-880"/>
                  <a:ext cx="2207" cy="2211"/>
                  <a:chOff x="-3927" y="-789"/>
                  <a:chExt cx="2207" cy="2211"/>
                </a:xfrm>
              </p:grpSpPr>
              <p:grpSp>
                <p:nvGrpSpPr>
                  <p:cNvPr id="101" name="Group 556"/>
                  <p:cNvGrpSpPr>
                    <a:grpSpLocks noChangeAspect="1"/>
                  </p:cNvGrpSpPr>
                  <p:nvPr/>
                </p:nvGrpSpPr>
                <p:grpSpPr bwMode="auto">
                  <a:xfrm>
                    <a:off x="-3927" y="-789"/>
                    <a:ext cx="2207" cy="2205"/>
                    <a:chOff x="165" y="695"/>
                    <a:chExt cx="1428" cy="1431"/>
                  </a:xfrm>
                </p:grpSpPr>
                <p:grpSp>
                  <p:nvGrpSpPr>
                    <p:cNvPr id="109" name="Group 557"/>
                    <p:cNvGrpSpPr>
                      <a:grpSpLocks noChangeAspect="1"/>
                    </p:cNvGrpSpPr>
                    <p:nvPr/>
                  </p:nvGrpSpPr>
                  <p:grpSpPr bwMode="auto">
                    <a:xfrm>
                      <a:off x="848" y="695"/>
                      <a:ext cx="56" cy="1431"/>
                      <a:chOff x="839" y="695"/>
                      <a:chExt cx="56" cy="1431"/>
                    </a:xfrm>
                  </p:grpSpPr>
                  <p:sp>
                    <p:nvSpPr>
                      <p:cNvPr id="11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1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10" name="Group 560"/>
                    <p:cNvGrpSpPr>
                      <a:grpSpLocks noChangeAspect="1"/>
                    </p:cNvGrpSpPr>
                    <p:nvPr/>
                  </p:nvGrpSpPr>
                  <p:grpSpPr bwMode="auto">
                    <a:xfrm rot="5400000">
                      <a:off x="850" y="697"/>
                      <a:ext cx="57" cy="1428"/>
                      <a:chOff x="842" y="704"/>
                      <a:chExt cx="57" cy="1428"/>
                    </a:xfrm>
                  </p:grpSpPr>
                  <p:sp>
                    <p:nvSpPr>
                      <p:cNvPr id="11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1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02" name="Group 563"/>
                  <p:cNvGrpSpPr>
                    <a:grpSpLocks noChangeAspect="1"/>
                  </p:cNvGrpSpPr>
                  <p:nvPr/>
                </p:nvGrpSpPr>
                <p:grpSpPr bwMode="auto">
                  <a:xfrm rot="2700000">
                    <a:off x="-3929" y="-784"/>
                    <a:ext cx="2209" cy="2203"/>
                    <a:chOff x="167" y="697"/>
                    <a:chExt cx="1430" cy="1430"/>
                  </a:xfrm>
                </p:grpSpPr>
                <p:grpSp>
                  <p:nvGrpSpPr>
                    <p:cNvPr id="103" name="Group 564"/>
                    <p:cNvGrpSpPr>
                      <a:grpSpLocks noChangeAspect="1"/>
                    </p:cNvGrpSpPr>
                    <p:nvPr/>
                  </p:nvGrpSpPr>
                  <p:grpSpPr bwMode="auto">
                    <a:xfrm>
                      <a:off x="852" y="697"/>
                      <a:ext cx="56" cy="1430"/>
                      <a:chOff x="843" y="697"/>
                      <a:chExt cx="56" cy="1430"/>
                    </a:xfrm>
                  </p:grpSpPr>
                  <p:sp>
                    <p:nvSpPr>
                      <p:cNvPr id="10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0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04" name="Group 567"/>
                    <p:cNvGrpSpPr>
                      <a:grpSpLocks noChangeAspect="1"/>
                    </p:cNvGrpSpPr>
                    <p:nvPr/>
                  </p:nvGrpSpPr>
                  <p:grpSpPr bwMode="auto">
                    <a:xfrm rot="5400000">
                      <a:off x="853" y="698"/>
                      <a:ext cx="58" cy="1430"/>
                      <a:chOff x="843" y="700"/>
                      <a:chExt cx="58" cy="1430"/>
                    </a:xfrm>
                  </p:grpSpPr>
                  <p:sp>
                    <p:nvSpPr>
                      <p:cNvPr id="10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0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86" name="Group 570"/>
                <p:cNvGrpSpPr>
                  <a:grpSpLocks/>
                </p:cNvGrpSpPr>
                <p:nvPr/>
              </p:nvGrpSpPr>
              <p:grpSpPr bwMode="auto">
                <a:xfrm rot="1320000">
                  <a:off x="-3744" y="-520"/>
                  <a:ext cx="1545" cy="1546"/>
                  <a:chOff x="-3929" y="-783"/>
                  <a:chExt cx="2208" cy="2208"/>
                </a:xfrm>
              </p:grpSpPr>
              <p:grpSp>
                <p:nvGrpSpPr>
                  <p:cNvPr id="87" name="Group 571"/>
                  <p:cNvGrpSpPr>
                    <a:grpSpLocks noChangeAspect="1"/>
                  </p:cNvGrpSpPr>
                  <p:nvPr/>
                </p:nvGrpSpPr>
                <p:grpSpPr bwMode="auto">
                  <a:xfrm>
                    <a:off x="-3928" y="-783"/>
                    <a:ext cx="2207" cy="2202"/>
                    <a:chOff x="165" y="699"/>
                    <a:chExt cx="1429" cy="1429"/>
                  </a:xfrm>
                </p:grpSpPr>
                <p:grpSp>
                  <p:nvGrpSpPr>
                    <p:cNvPr id="95" name="Group 572"/>
                    <p:cNvGrpSpPr>
                      <a:grpSpLocks noChangeAspect="1"/>
                    </p:cNvGrpSpPr>
                    <p:nvPr/>
                  </p:nvGrpSpPr>
                  <p:grpSpPr bwMode="auto">
                    <a:xfrm>
                      <a:off x="849" y="699"/>
                      <a:ext cx="57" cy="1429"/>
                      <a:chOff x="840" y="699"/>
                      <a:chExt cx="57" cy="1429"/>
                    </a:xfrm>
                  </p:grpSpPr>
                  <p:sp>
                    <p:nvSpPr>
                      <p:cNvPr id="9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0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96" name="Group 575"/>
                    <p:cNvGrpSpPr>
                      <a:grpSpLocks noChangeAspect="1"/>
                    </p:cNvGrpSpPr>
                    <p:nvPr/>
                  </p:nvGrpSpPr>
                  <p:grpSpPr bwMode="auto">
                    <a:xfrm rot="5400000">
                      <a:off x="851" y="699"/>
                      <a:ext cx="57" cy="1429"/>
                      <a:chOff x="845" y="702"/>
                      <a:chExt cx="57" cy="1429"/>
                    </a:xfrm>
                  </p:grpSpPr>
                  <p:sp>
                    <p:nvSpPr>
                      <p:cNvPr id="9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9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88" name="Group 578"/>
                  <p:cNvGrpSpPr>
                    <a:grpSpLocks noChangeAspect="1"/>
                  </p:cNvGrpSpPr>
                  <p:nvPr/>
                </p:nvGrpSpPr>
                <p:grpSpPr bwMode="auto">
                  <a:xfrm rot="2700000">
                    <a:off x="-3931" y="-781"/>
                    <a:ext cx="2208" cy="2204"/>
                    <a:chOff x="168" y="700"/>
                    <a:chExt cx="1429" cy="1430"/>
                  </a:xfrm>
                </p:grpSpPr>
                <p:grpSp>
                  <p:nvGrpSpPr>
                    <p:cNvPr id="89" name="Group 579"/>
                    <p:cNvGrpSpPr>
                      <a:grpSpLocks noChangeAspect="1"/>
                    </p:cNvGrpSpPr>
                    <p:nvPr/>
                  </p:nvGrpSpPr>
                  <p:grpSpPr bwMode="auto">
                    <a:xfrm>
                      <a:off x="852" y="700"/>
                      <a:ext cx="56" cy="1430"/>
                      <a:chOff x="843" y="700"/>
                      <a:chExt cx="56" cy="1430"/>
                    </a:xfrm>
                  </p:grpSpPr>
                  <p:sp>
                    <p:nvSpPr>
                      <p:cNvPr id="9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9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90" name="Group 582"/>
                    <p:cNvGrpSpPr>
                      <a:grpSpLocks noChangeAspect="1"/>
                    </p:cNvGrpSpPr>
                    <p:nvPr/>
                  </p:nvGrpSpPr>
                  <p:grpSpPr bwMode="auto">
                    <a:xfrm rot="5400000">
                      <a:off x="854" y="701"/>
                      <a:ext cx="57" cy="1429"/>
                      <a:chOff x="847" y="699"/>
                      <a:chExt cx="57" cy="1429"/>
                    </a:xfrm>
                  </p:grpSpPr>
                  <p:sp>
                    <p:nvSpPr>
                      <p:cNvPr id="9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9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115" name="Group 550"/>
          <p:cNvGrpSpPr>
            <a:grpSpLocks/>
          </p:cNvGrpSpPr>
          <p:nvPr/>
        </p:nvGrpSpPr>
        <p:grpSpPr bwMode="auto">
          <a:xfrm>
            <a:off x="1897898" y="-375379"/>
            <a:ext cx="1354386" cy="1353423"/>
            <a:chOff x="295" y="3475"/>
            <a:chExt cx="1407" cy="1407"/>
          </a:xfrm>
        </p:grpSpPr>
        <p:sp>
          <p:nvSpPr>
            <p:cNvPr id="11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117" name="Group 552"/>
            <p:cNvGrpSpPr>
              <a:grpSpLocks/>
            </p:cNvGrpSpPr>
            <p:nvPr/>
          </p:nvGrpSpPr>
          <p:grpSpPr bwMode="auto">
            <a:xfrm>
              <a:off x="476" y="3657"/>
              <a:ext cx="1053" cy="1051"/>
              <a:chOff x="-6066" y="-2207"/>
              <a:chExt cx="2216" cy="2210"/>
            </a:xfrm>
          </p:grpSpPr>
          <p:sp>
            <p:nvSpPr>
              <p:cNvPr id="118" name="Oval 553"/>
              <p:cNvSpPr>
                <a:spLocks noChangeArrowheads="1"/>
              </p:cNvSpPr>
              <p:nvPr/>
            </p:nvSpPr>
            <p:spPr bwMode="auto">
              <a:xfrm>
                <a:off x="-6066" y="-2131"/>
                <a:ext cx="2134"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119" name="Group 554"/>
              <p:cNvGrpSpPr>
                <a:grpSpLocks/>
              </p:cNvGrpSpPr>
              <p:nvPr/>
            </p:nvGrpSpPr>
            <p:grpSpPr bwMode="auto">
              <a:xfrm>
                <a:off x="-6054" y="-2207"/>
                <a:ext cx="2204" cy="2210"/>
                <a:chOff x="-4058" y="-878"/>
                <a:chExt cx="2204" cy="2210"/>
              </a:xfrm>
            </p:grpSpPr>
            <p:grpSp>
              <p:nvGrpSpPr>
                <p:cNvPr id="120" name="Group 555"/>
                <p:cNvGrpSpPr>
                  <a:grpSpLocks/>
                </p:cNvGrpSpPr>
                <p:nvPr/>
              </p:nvGrpSpPr>
              <p:grpSpPr bwMode="auto">
                <a:xfrm>
                  <a:off x="-4058" y="-878"/>
                  <a:ext cx="2204" cy="2210"/>
                  <a:chOff x="-3922" y="-787"/>
                  <a:chExt cx="2204" cy="2210"/>
                </a:xfrm>
              </p:grpSpPr>
              <p:grpSp>
                <p:nvGrpSpPr>
                  <p:cNvPr id="136" name="Group 556"/>
                  <p:cNvGrpSpPr>
                    <a:grpSpLocks noChangeAspect="1"/>
                  </p:cNvGrpSpPr>
                  <p:nvPr/>
                </p:nvGrpSpPr>
                <p:grpSpPr bwMode="auto">
                  <a:xfrm>
                    <a:off x="-3922" y="-787"/>
                    <a:ext cx="2200" cy="2205"/>
                    <a:chOff x="169" y="696"/>
                    <a:chExt cx="1423" cy="1431"/>
                  </a:xfrm>
                </p:grpSpPr>
                <p:grpSp>
                  <p:nvGrpSpPr>
                    <p:cNvPr id="144" name="Group 557"/>
                    <p:cNvGrpSpPr>
                      <a:grpSpLocks noChangeAspect="1"/>
                    </p:cNvGrpSpPr>
                    <p:nvPr/>
                  </p:nvGrpSpPr>
                  <p:grpSpPr bwMode="auto">
                    <a:xfrm>
                      <a:off x="847" y="696"/>
                      <a:ext cx="56" cy="1431"/>
                      <a:chOff x="838" y="696"/>
                      <a:chExt cx="56" cy="1431"/>
                    </a:xfrm>
                  </p:grpSpPr>
                  <p:sp>
                    <p:nvSpPr>
                      <p:cNvPr id="148" name="AutoShape 558"/>
                      <p:cNvSpPr>
                        <a:spLocks noChangeAspect="1" noChangeArrowheads="1"/>
                      </p:cNvSpPr>
                      <p:nvPr/>
                    </p:nvSpPr>
                    <p:spPr bwMode="auto">
                      <a:xfrm>
                        <a:off x="838"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9" name="AutoShape 559"/>
                      <p:cNvSpPr>
                        <a:spLocks noChangeAspect="1" noChangeArrowheads="1"/>
                      </p:cNvSpPr>
                      <p:nvPr/>
                    </p:nvSpPr>
                    <p:spPr bwMode="auto">
                      <a:xfrm flipV="1">
                        <a:off x="838"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45" name="Group 560"/>
                    <p:cNvGrpSpPr>
                      <a:grpSpLocks noChangeAspect="1"/>
                    </p:cNvGrpSpPr>
                    <p:nvPr/>
                  </p:nvGrpSpPr>
                  <p:grpSpPr bwMode="auto">
                    <a:xfrm rot="5400000">
                      <a:off x="852" y="700"/>
                      <a:ext cx="58" cy="1423"/>
                      <a:chOff x="840" y="706"/>
                      <a:chExt cx="58" cy="1423"/>
                    </a:xfrm>
                  </p:grpSpPr>
                  <p:sp>
                    <p:nvSpPr>
                      <p:cNvPr id="146" name="AutoShape 561"/>
                      <p:cNvSpPr>
                        <a:spLocks noChangeAspect="1" noChangeArrowheads="1"/>
                      </p:cNvSpPr>
                      <p:nvPr/>
                    </p:nvSpPr>
                    <p:spPr bwMode="auto">
                      <a:xfrm>
                        <a:off x="840" y="70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7" name="AutoShape 562"/>
                      <p:cNvSpPr>
                        <a:spLocks noChangeAspect="1" noChangeArrowheads="1"/>
                      </p:cNvSpPr>
                      <p:nvPr/>
                    </p:nvSpPr>
                    <p:spPr bwMode="auto">
                      <a:xfrm flipV="1">
                        <a:off x="842" y="1414"/>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37" name="Group 563"/>
                  <p:cNvGrpSpPr>
                    <a:grpSpLocks noChangeAspect="1"/>
                  </p:cNvGrpSpPr>
                  <p:nvPr/>
                </p:nvGrpSpPr>
                <p:grpSpPr bwMode="auto">
                  <a:xfrm rot="2700000">
                    <a:off x="-3923" y="-781"/>
                    <a:ext cx="2207" cy="2202"/>
                    <a:chOff x="170" y="697"/>
                    <a:chExt cx="1428" cy="1430"/>
                  </a:xfrm>
                </p:grpSpPr>
                <p:grpSp>
                  <p:nvGrpSpPr>
                    <p:cNvPr id="138" name="Group 564"/>
                    <p:cNvGrpSpPr>
                      <a:grpSpLocks noChangeAspect="1"/>
                    </p:cNvGrpSpPr>
                    <p:nvPr/>
                  </p:nvGrpSpPr>
                  <p:grpSpPr bwMode="auto">
                    <a:xfrm>
                      <a:off x="853" y="697"/>
                      <a:ext cx="56" cy="1430"/>
                      <a:chOff x="844" y="697"/>
                      <a:chExt cx="56" cy="1430"/>
                    </a:xfrm>
                  </p:grpSpPr>
                  <p:sp>
                    <p:nvSpPr>
                      <p:cNvPr id="142" name="AutoShape 565"/>
                      <p:cNvSpPr>
                        <a:spLocks noChangeAspect="1" noChangeArrowheads="1"/>
                      </p:cNvSpPr>
                      <p:nvPr/>
                    </p:nvSpPr>
                    <p:spPr bwMode="auto">
                      <a:xfrm>
                        <a:off x="844"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3" name="AutoShape 566"/>
                      <p:cNvSpPr>
                        <a:spLocks noChangeAspect="1" noChangeArrowheads="1"/>
                      </p:cNvSpPr>
                      <p:nvPr/>
                    </p:nvSpPr>
                    <p:spPr bwMode="auto">
                      <a:xfrm flipV="1">
                        <a:off x="844"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39" name="Group 567"/>
                    <p:cNvGrpSpPr>
                      <a:grpSpLocks noChangeAspect="1"/>
                    </p:cNvGrpSpPr>
                    <p:nvPr/>
                  </p:nvGrpSpPr>
                  <p:grpSpPr bwMode="auto">
                    <a:xfrm rot="5400000">
                      <a:off x="855" y="699"/>
                      <a:ext cx="58" cy="1428"/>
                      <a:chOff x="842" y="700"/>
                      <a:chExt cx="58" cy="1428"/>
                    </a:xfrm>
                  </p:grpSpPr>
                  <p:sp>
                    <p:nvSpPr>
                      <p:cNvPr id="140" name="AutoShape 568"/>
                      <p:cNvSpPr>
                        <a:spLocks noChangeAspect="1" noChangeArrowheads="1"/>
                      </p:cNvSpPr>
                      <p:nvPr/>
                    </p:nvSpPr>
                    <p:spPr bwMode="auto">
                      <a:xfrm>
                        <a:off x="842" y="70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1" name="AutoShape 569"/>
                      <p:cNvSpPr>
                        <a:spLocks noChangeAspect="1" noChangeArrowheads="1"/>
                      </p:cNvSpPr>
                      <p:nvPr/>
                    </p:nvSpPr>
                    <p:spPr bwMode="auto">
                      <a:xfrm flipV="1">
                        <a:off x="844"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121" name="Group 570"/>
                <p:cNvGrpSpPr>
                  <a:grpSpLocks/>
                </p:cNvGrpSpPr>
                <p:nvPr/>
              </p:nvGrpSpPr>
              <p:grpSpPr bwMode="auto">
                <a:xfrm rot="1320000">
                  <a:off x="-3741" y="-518"/>
                  <a:ext cx="1544" cy="1546"/>
                  <a:chOff x="-3925" y="-783"/>
                  <a:chExt cx="2208" cy="2207"/>
                </a:xfrm>
              </p:grpSpPr>
              <p:grpSp>
                <p:nvGrpSpPr>
                  <p:cNvPr id="122" name="Group 571"/>
                  <p:cNvGrpSpPr>
                    <a:grpSpLocks noChangeAspect="1"/>
                  </p:cNvGrpSpPr>
                  <p:nvPr/>
                </p:nvGrpSpPr>
                <p:grpSpPr bwMode="auto">
                  <a:xfrm>
                    <a:off x="-3923" y="-782"/>
                    <a:ext cx="2206" cy="2201"/>
                    <a:chOff x="168" y="699"/>
                    <a:chExt cx="1428" cy="1428"/>
                  </a:xfrm>
                </p:grpSpPr>
                <p:grpSp>
                  <p:nvGrpSpPr>
                    <p:cNvPr id="130" name="Group 572"/>
                    <p:cNvGrpSpPr>
                      <a:grpSpLocks noChangeAspect="1"/>
                    </p:cNvGrpSpPr>
                    <p:nvPr/>
                  </p:nvGrpSpPr>
                  <p:grpSpPr bwMode="auto">
                    <a:xfrm>
                      <a:off x="850" y="699"/>
                      <a:ext cx="57" cy="1428"/>
                      <a:chOff x="841" y="699"/>
                      <a:chExt cx="57" cy="1428"/>
                    </a:xfrm>
                  </p:grpSpPr>
                  <p:sp>
                    <p:nvSpPr>
                      <p:cNvPr id="134" name="AutoShape 573"/>
                      <p:cNvSpPr>
                        <a:spLocks noChangeAspect="1" noChangeArrowheads="1"/>
                      </p:cNvSpPr>
                      <p:nvPr/>
                    </p:nvSpPr>
                    <p:spPr bwMode="auto">
                      <a:xfrm>
                        <a:off x="842" y="69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35" name="AutoShape 574"/>
                      <p:cNvSpPr>
                        <a:spLocks noChangeAspect="1" noChangeArrowheads="1"/>
                      </p:cNvSpPr>
                      <p:nvPr/>
                    </p:nvSpPr>
                    <p:spPr bwMode="auto">
                      <a:xfrm flipV="1">
                        <a:off x="841"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31" name="Group 575"/>
                    <p:cNvGrpSpPr>
                      <a:grpSpLocks noChangeAspect="1"/>
                    </p:cNvGrpSpPr>
                    <p:nvPr/>
                  </p:nvGrpSpPr>
                  <p:grpSpPr bwMode="auto">
                    <a:xfrm rot="5400000">
                      <a:off x="853" y="698"/>
                      <a:ext cx="58" cy="1428"/>
                      <a:chOff x="842" y="701"/>
                      <a:chExt cx="58" cy="1428"/>
                    </a:xfrm>
                  </p:grpSpPr>
                  <p:sp>
                    <p:nvSpPr>
                      <p:cNvPr id="132" name="AutoShape 576"/>
                      <p:cNvSpPr>
                        <a:spLocks noChangeAspect="1" noChangeArrowheads="1"/>
                      </p:cNvSpPr>
                      <p:nvPr/>
                    </p:nvSpPr>
                    <p:spPr bwMode="auto">
                      <a:xfrm>
                        <a:off x="842" y="70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33" name="AutoShape 577"/>
                      <p:cNvSpPr>
                        <a:spLocks noChangeAspect="1" noChangeArrowheads="1"/>
                      </p:cNvSpPr>
                      <p:nvPr/>
                    </p:nvSpPr>
                    <p:spPr bwMode="auto">
                      <a:xfrm flipV="1">
                        <a:off x="844" y="1413"/>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23" name="Group 578"/>
                  <p:cNvGrpSpPr>
                    <a:grpSpLocks noChangeAspect="1"/>
                  </p:cNvGrpSpPr>
                  <p:nvPr/>
                </p:nvGrpSpPr>
                <p:grpSpPr bwMode="auto">
                  <a:xfrm rot="2700000">
                    <a:off x="-3927" y="-781"/>
                    <a:ext cx="2207" cy="2203"/>
                    <a:chOff x="170" y="698"/>
                    <a:chExt cx="1428" cy="1429"/>
                  </a:xfrm>
                </p:grpSpPr>
                <p:grpSp>
                  <p:nvGrpSpPr>
                    <p:cNvPr id="124" name="Group 579"/>
                    <p:cNvGrpSpPr>
                      <a:grpSpLocks noChangeAspect="1"/>
                    </p:cNvGrpSpPr>
                    <p:nvPr/>
                  </p:nvGrpSpPr>
                  <p:grpSpPr bwMode="auto">
                    <a:xfrm>
                      <a:off x="853" y="698"/>
                      <a:ext cx="56" cy="1429"/>
                      <a:chOff x="844" y="698"/>
                      <a:chExt cx="56" cy="1429"/>
                    </a:xfrm>
                  </p:grpSpPr>
                  <p:sp>
                    <p:nvSpPr>
                      <p:cNvPr id="128" name="AutoShape 580"/>
                      <p:cNvSpPr>
                        <a:spLocks noChangeAspect="1" noChangeArrowheads="1"/>
                      </p:cNvSpPr>
                      <p:nvPr/>
                    </p:nvSpPr>
                    <p:spPr bwMode="auto">
                      <a:xfrm>
                        <a:off x="844" y="698"/>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29" name="AutoShape 581"/>
                      <p:cNvSpPr>
                        <a:spLocks noChangeAspect="1" noChangeArrowheads="1"/>
                      </p:cNvSpPr>
                      <p:nvPr/>
                    </p:nvSpPr>
                    <p:spPr bwMode="auto">
                      <a:xfrm flipV="1">
                        <a:off x="844"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25" name="Group 582"/>
                    <p:cNvGrpSpPr>
                      <a:grpSpLocks noChangeAspect="1"/>
                    </p:cNvGrpSpPr>
                    <p:nvPr/>
                  </p:nvGrpSpPr>
                  <p:grpSpPr bwMode="auto">
                    <a:xfrm rot="5400000">
                      <a:off x="855" y="699"/>
                      <a:ext cx="58" cy="1428"/>
                      <a:chOff x="844" y="701"/>
                      <a:chExt cx="58" cy="1428"/>
                    </a:xfrm>
                  </p:grpSpPr>
                  <p:sp>
                    <p:nvSpPr>
                      <p:cNvPr id="126" name="AutoShape 583"/>
                      <p:cNvSpPr>
                        <a:spLocks noChangeAspect="1" noChangeArrowheads="1"/>
                      </p:cNvSpPr>
                      <p:nvPr/>
                    </p:nvSpPr>
                    <p:spPr bwMode="auto">
                      <a:xfrm>
                        <a:off x="844" y="701"/>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27" name="AutoShape 584"/>
                      <p:cNvSpPr>
                        <a:spLocks noChangeAspect="1" noChangeArrowheads="1"/>
                      </p:cNvSpPr>
                      <p:nvPr/>
                    </p:nvSpPr>
                    <p:spPr bwMode="auto">
                      <a:xfrm flipV="1">
                        <a:off x="846" y="1415"/>
                        <a:ext cx="56" cy="714"/>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150" name="Group 550"/>
          <p:cNvGrpSpPr>
            <a:grpSpLocks/>
          </p:cNvGrpSpPr>
          <p:nvPr/>
        </p:nvGrpSpPr>
        <p:grpSpPr bwMode="auto">
          <a:xfrm>
            <a:off x="433660" y="555062"/>
            <a:ext cx="976462" cy="975768"/>
            <a:chOff x="295" y="3475"/>
            <a:chExt cx="1407" cy="1407"/>
          </a:xfrm>
        </p:grpSpPr>
        <p:sp>
          <p:nvSpPr>
            <p:cNvPr id="15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152" name="Group 552"/>
            <p:cNvGrpSpPr>
              <a:grpSpLocks/>
            </p:cNvGrpSpPr>
            <p:nvPr/>
          </p:nvGrpSpPr>
          <p:grpSpPr bwMode="auto">
            <a:xfrm>
              <a:off x="476" y="3657"/>
              <a:ext cx="1051" cy="1051"/>
              <a:chOff x="-6064" y="-2209"/>
              <a:chExt cx="2212" cy="2211"/>
            </a:xfrm>
          </p:grpSpPr>
          <p:sp>
            <p:nvSpPr>
              <p:cNvPr id="153"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154" name="Group 554"/>
              <p:cNvGrpSpPr>
                <a:grpSpLocks/>
              </p:cNvGrpSpPr>
              <p:nvPr/>
            </p:nvGrpSpPr>
            <p:grpSpPr bwMode="auto">
              <a:xfrm>
                <a:off x="-6059" y="-2209"/>
                <a:ext cx="2207" cy="2211"/>
                <a:chOff x="-4063" y="-880"/>
                <a:chExt cx="2207" cy="2211"/>
              </a:xfrm>
            </p:grpSpPr>
            <p:grpSp>
              <p:nvGrpSpPr>
                <p:cNvPr id="155" name="Group 555"/>
                <p:cNvGrpSpPr>
                  <a:grpSpLocks/>
                </p:cNvGrpSpPr>
                <p:nvPr/>
              </p:nvGrpSpPr>
              <p:grpSpPr bwMode="auto">
                <a:xfrm>
                  <a:off x="-4063" y="-880"/>
                  <a:ext cx="2207" cy="2211"/>
                  <a:chOff x="-3927" y="-789"/>
                  <a:chExt cx="2207" cy="2211"/>
                </a:xfrm>
              </p:grpSpPr>
              <p:grpSp>
                <p:nvGrpSpPr>
                  <p:cNvPr id="171" name="Group 556"/>
                  <p:cNvGrpSpPr>
                    <a:grpSpLocks noChangeAspect="1"/>
                  </p:cNvGrpSpPr>
                  <p:nvPr/>
                </p:nvGrpSpPr>
                <p:grpSpPr bwMode="auto">
                  <a:xfrm>
                    <a:off x="-3927" y="-789"/>
                    <a:ext cx="2207" cy="2205"/>
                    <a:chOff x="165" y="695"/>
                    <a:chExt cx="1428" cy="1431"/>
                  </a:xfrm>
                </p:grpSpPr>
                <p:grpSp>
                  <p:nvGrpSpPr>
                    <p:cNvPr id="179" name="Group 557"/>
                    <p:cNvGrpSpPr>
                      <a:grpSpLocks noChangeAspect="1"/>
                    </p:cNvGrpSpPr>
                    <p:nvPr/>
                  </p:nvGrpSpPr>
                  <p:grpSpPr bwMode="auto">
                    <a:xfrm>
                      <a:off x="848" y="695"/>
                      <a:ext cx="56" cy="1431"/>
                      <a:chOff x="839" y="695"/>
                      <a:chExt cx="56" cy="1431"/>
                    </a:xfrm>
                  </p:grpSpPr>
                  <p:sp>
                    <p:nvSpPr>
                      <p:cNvPr id="18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8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80" name="Group 560"/>
                    <p:cNvGrpSpPr>
                      <a:grpSpLocks noChangeAspect="1"/>
                    </p:cNvGrpSpPr>
                    <p:nvPr/>
                  </p:nvGrpSpPr>
                  <p:grpSpPr bwMode="auto">
                    <a:xfrm rot="5400000">
                      <a:off x="850" y="697"/>
                      <a:ext cx="57" cy="1428"/>
                      <a:chOff x="842" y="704"/>
                      <a:chExt cx="57" cy="1428"/>
                    </a:xfrm>
                  </p:grpSpPr>
                  <p:sp>
                    <p:nvSpPr>
                      <p:cNvPr id="18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8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72" name="Group 563"/>
                  <p:cNvGrpSpPr>
                    <a:grpSpLocks noChangeAspect="1"/>
                  </p:cNvGrpSpPr>
                  <p:nvPr/>
                </p:nvGrpSpPr>
                <p:grpSpPr bwMode="auto">
                  <a:xfrm rot="2700000">
                    <a:off x="-3929" y="-784"/>
                    <a:ext cx="2209" cy="2203"/>
                    <a:chOff x="167" y="697"/>
                    <a:chExt cx="1430" cy="1430"/>
                  </a:xfrm>
                </p:grpSpPr>
                <p:grpSp>
                  <p:nvGrpSpPr>
                    <p:cNvPr id="173" name="Group 564"/>
                    <p:cNvGrpSpPr>
                      <a:grpSpLocks noChangeAspect="1"/>
                    </p:cNvGrpSpPr>
                    <p:nvPr/>
                  </p:nvGrpSpPr>
                  <p:grpSpPr bwMode="auto">
                    <a:xfrm>
                      <a:off x="852" y="697"/>
                      <a:ext cx="56" cy="1430"/>
                      <a:chOff x="843" y="697"/>
                      <a:chExt cx="56" cy="1430"/>
                    </a:xfrm>
                  </p:grpSpPr>
                  <p:sp>
                    <p:nvSpPr>
                      <p:cNvPr id="17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7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74" name="Group 567"/>
                    <p:cNvGrpSpPr>
                      <a:grpSpLocks noChangeAspect="1"/>
                    </p:cNvGrpSpPr>
                    <p:nvPr/>
                  </p:nvGrpSpPr>
                  <p:grpSpPr bwMode="auto">
                    <a:xfrm rot="5400000">
                      <a:off x="853" y="698"/>
                      <a:ext cx="58" cy="1430"/>
                      <a:chOff x="843" y="700"/>
                      <a:chExt cx="58" cy="1430"/>
                    </a:xfrm>
                  </p:grpSpPr>
                  <p:sp>
                    <p:nvSpPr>
                      <p:cNvPr id="17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7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156" name="Group 570"/>
                <p:cNvGrpSpPr>
                  <a:grpSpLocks/>
                </p:cNvGrpSpPr>
                <p:nvPr/>
              </p:nvGrpSpPr>
              <p:grpSpPr bwMode="auto">
                <a:xfrm rot="1320000">
                  <a:off x="-3744" y="-520"/>
                  <a:ext cx="1545" cy="1546"/>
                  <a:chOff x="-3929" y="-783"/>
                  <a:chExt cx="2208" cy="2208"/>
                </a:xfrm>
              </p:grpSpPr>
              <p:grpSp>
                <p:nvGrpSpPr>
                  <p:cNvPr id="157" name="Group 571"/>
                  <p:cNvGrpSpPr>
                    <a:grpSpLocks noChangeAspect="1"/>
                  </p:cNvGrpSpPr>
                  <p:nvPr/>
                </p:nvGrpSpPr>
                <p:grpSpPr bwMode="auto">
                  <a:xfrm>
                    <a:off x="-3928" y="-783"/>
                    <a:ext cx="2207" cy="2202"/>
                    <a:chOff x="165" y="699"/>
                    <a:chExt cx="1429" cy="1429"/>
                  </a:xfrm>
                </p:grpSpPr>
                <p:grpSp>
                  <p:nvGrpSpPr>
                    <p:cNvPr id="165" name="Group 572"/>
                    <p:cNvGrpSpPr>
                      <a:grpSpLocks noChangeAspect="1"/>
                    </p:cNvGrpSpPr>
                    <p:nvPr/>
                  </p:nvGrpSpPr>
                  <p:grpSpPr bwMode="auto">
                    <a:xfrm>
                      <a:off x="849" y="699"/>
                      <a:ext cx="57" cy="1429"/>
                      <a:chOff x="840" y="699"/>
                      <a:chExt cx="57" cy="1429"/>
                    </a:xfrm>
                  </p:grpSpPr>
                  <p:sp>
                    <p:nvSpPr>
                      <p:cNvPr id="16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7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66" name="Group 575"/>
                    <p:cNvGrpSpPr>
                      <a:grpSpLocks noChangeAspect="1"/>
                    </p:cNvGrpSpPr>
                    <p:nvPr/>
                  </p:nvGrpSpPr>
                  <p:grpSpPr bwMode="auto">
                    <a:xfrm rot="5400000">
                      <a:off x="851" y="699"/>
                      <a:ext cx="57" cy="1429"/>
                      <a:chOff x="845" y="702"/>
                      <a:chExt cx="57" cy="1429"/>
                    </a:xfrm>
                  </p:grpSpPr>
                  <p:sp>
                    <p:nvSpPr>
                      <p:cNvPr id="16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6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58" name="Group 578"/>
                  <p:cNvGrpSpPr>
                    <a:grpSpLocks noChangeAspect="1"/>
                  </p:cNvGrpSpPr>
                  <p:nvPr/>
                </p:nvGrpSpPr>
                <p:grpSpPr bwMode="auto">
                  <a:xfrm rot="2700000">
                    <a:off x="-3931" y="-781"/>
                    <a:ext cx="2208" cy="2204"/>
                    <a:chOff x="168" y="700"/>
                    <a:chExt cx="1429" cy="1430"/>
                  </a:xfrm>
                </p:grpSpPr>
                <p:grpSp>
                  <p:nvGrpSpPr>
                    <p:cNvPr id="159" name="Group 579"/>
                    <p:cNvGrpSpPr>
                      <a:grpSpLocks noChangeAspect="1"/>
                    </p:cNvGrpSpPr>
                    <p:nvPr/>
                  </p:nvGrpSpPr>
                  <p:grpSpPr bwMode="auto">
                    <a:xfrm>
                      <a:off x="852" y="700"/>
                      <a:ext cx="56" cy="1430"/>
                      <a:chOff x="843" y="700"/>
                      <a:chExt cx="56" cy="1430"/>
                    </a:xfrm>
                  </p:grpSpPr>
                  <p:sp>
                    <p:nvSpPr>
                      <p:cNvPr id="16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6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60" name="Group 582"/>
                    <p:cNvGrpSpPr>
                      <a:grpSpLocks noChangeAspect="1"/>
                    </p:cNvGrpSpPr>
                    <p:nvPr/>
                  </p:nvGrpSpPr>
                  <p:grpSpPr bwMode="auto">
                    <a:xfrm rot="5400000">
                      <a:off x="854" y="701"/>
                      <a:ext cx="57" cy="1429"/>
                      <a:chOff x="847" y="699"/>
                      <a:chExt cx="57" cy="1429"/>
                    </a:xfrm>
                  </p:grpSpPr>
                  <p:sp>
                    <p:nvSpPr>
                      <p:cNvPr id="16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6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185" name="Group 550"/>
          <p:cNvGrpSpPr>
            <a:grpSpLocks/>
          </p:cNvGrpSpPr>
          <p:nvPr/>
        </p:nvGrpSpPr>
        <p:grpSpPr bwMode="auto">
          <a:xfrm>
            <a:off x="1097709" y="-118302"/>
            <a:ext cx="1354386" cy="1353423"/>
            <a:chOff x="295" y="3475"/>
            <a:chExt cx="1407" cy="1407"/>
          </a:xfrm>
        </p:grpSpPr>
        <p:sp>
          <p:nvSpPr>
            <p:cNvPr id="18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187" name="Group 552"/>
            <p:cNvGrpSpPr>
              <a:grpSpLocks/>
            </p:cNvGrpSpPr>
            <p:nvPr/>
          </p:nvGrpSpPr>
          <p:grpSpPr bwMode="auto">
            <a:xfrm>
              <a:off x="476" y="3657"/>
              <a:ext cx="1053" cy="1051"/>
              <a:chOff x="-6066" y="-2207"/>
              <a:chExt cx="2216" cy="2210"/>
            </a:xfrm>
          </p:grpSpPr>
          <p:sp>
            <p:nvSpPr>
              <p:cNvPr id="188" name="Oval 553"/>
              <p:cNvSpPr>
                <a:spLocks noChangeArrowheads="1"/>
              </p:cNvSpPr>
              <p:nvPr/>
            </p:nvSpPr>
            <p:spPr bwMode="auto">
              <a:xfrm>
                <a:off x="-6066" y="-2131"/>
                <a:ext cx="2134"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189" name="Group 554"/>
              <p:cNvGrpSpPr>
                <a:grpSpLocks/>
              </p:cNvGrpSpPr>
              <p:nvPr/>
            </p:nvGrpSpPr>
            <p:grpSpPr bwMode="auto">
              <a:xfrm>
                <a:off x="-6054" y="-2207"/>
                <a:ext cx="2204" cy="2210"/>
                <a:chOff x="-4058" y="-878"/>
                <a:chExt cx="2204" cy="2210"/>
              </a:xfrm>
            </p:grpSpPr>
            <p:grpSp>
              <p:nvGrpSpPr>
                <p:cNvPr id="190" name="Group 555"/>
                <p:cNvGrpSpPr>
                  <a:grpSpLocks/>
                </p:cNvGrpSpPr>
                <p:nvPr/>
              </p:nvGrpSpPr>
              <p:grpSpPr bwMode="auto">
                <a:xfrm>
                  <a:off x="-4058" y="-878"/>
                  <a:ext cx="2204" cy="2210"/>
                  <a:chOff x="-3922" y="-787"/>
                  <a:chExt cx="2204" cy="2210"/>
                </a:xfrm>
              </p:grpSpPr>
              <p:grpSp>
                <p:nvGrpSpPr>
                  <p:cNvPr id="206" name="Group 556"/>
                  <p:cNvGrpSpPr>
                    <a:grpSpLocks noChangeAspect="1"/>
                  </p:cNvGrpSpPr>
                  <p:nvPr/>
                </p:nvGrpSpPr>
                <p:grpSpPr bwMode="auto">
                  <a:xfrm>
                    <a:off x="-3922" y="-787"/>
                    <a:ext cx="2200" cy="2205"/>
                    <a:chOff x="169" y="696"/>
                    <a:chExt cx="1423" cy="1431"/>
                  </a:xfrm>
                </p:grpSpPr>
                <p:grpSp>
                  <p:nvGrpSpPr>
                    <p:cNvPr id="214" name="Group 557"/>
                    <p:cNvGrpSpPr>
                      <a:grpSpLocks noChangeAspect="1"/>
                    </p:cNvGrpSpPr>
                    <p:nvPr/>
                  </p:nvGrpSpPr>
                  <p:grpSpPr bwMode="auto">
                    <a:xfrm>
                      <a:off x="847" y="696"/>
                      <a:ext cx="56" cy="1431"/>
                      <a:chOff x="838" y="696"/>
                      <a:chExt cx="56" cy="1431"/>
                    </a:xfrm>
                  </p:grpSpPr>
                  <p:sp>
                    <p:nvSpPr>
                      <p:cNvPr id="218" name="AutoShape 558"/>
                      <p:cNvSpPr>
                        <a:spLocks noChangeAspect="1" noChangeArrowheads="1"/>
                      </p:cNvSpPr>
                      <p:nvPr/>
                    </p:nvSpPr>
                    <p:spPr bwMode="auto">
                      <a:xfrm>
                        <a:off x="838"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9" name="AutoShape 559"/>
                      <p:cNvSpPr>
                        <a:spLocks noChangeAspect="1" noChangeArrowheads="1"/>
                      </p:cNvSpPr>
                      <p:nvPr/>
                    </p:nvSpPr>
                    <p:spPr bwMode="auto">
                      <a:xfrm flipV="1">
                        <a:off x="838"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15" name="Group 560"/>
                    <p:cNvGrpSpPr>
                      <a:grpSpLocks noChangeAspect="1"/>
                    </p:cNvGrpSpPr>
                    <p:nvPr/>
                  </p:nvGrpSpPr>
                  <p:grpSpPr bwMode="auto">
                    <a:xfrm rot="5400000">
                      <a:off x="852" y="700"/>
                      <a:ext cx="58" cy="1423"/>
                      <a:chOff x="840" y="706"/>
                      <a:chExt cx="58" cy="1423"/>
                    </a:xfrm>
                  </p:grpSpPr>
                  <p:sp>
                    <p:nvSpPr>
                      <p:cNvPr id="216" name="AutoShape 561"/>
                      <p:cNvSpPr>
                        <a:spLocks noChangeAspect="1" noChangeArrowheads="1"/>
                      </p:cNvSpPr>
                      <p:nvPr/>
                    </p:nvSpPr>
                    <p:spPr bwMode="auto">
                      <a:xfrm>
                        <a:off x="840" y="70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7" name="AutoShape 562"/>
                      <p:cNvSpPr>
                        <a:spLocks noChangeAspect="1" noChangeArrowheads="1"/>
                      </p:cNvSpPr>
                      <p:nvPr/>
                    </p:nvSpPr>
                    <p:spPr bwMode="auto">
                      <a:xfrm flipV="1">
                        <a:off x="842" y="1414"/>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07" name="Group 563"/>
                  <p:cNvGrpSpPr>
                    <a:grpSpLocks noChangeAspect="1"/>
                  </p:cNvGrpSpPr>
                  <p:nvPr/>
                </p:nvGrpSpPr>
                <p:grpSpPr bwMode="auto">
                  <a:xfrm rot="2700000">
                    <a:off x="-3923" y="-781"/>
                    <a:ext cx="2207" cy="2202"/>
                    <a:chOff x="170" y="697"/>
                    <a:chExt cx="1428" cy="1430"/>
                  </a:xfrm>
                </p:grpSpPr>
                <p:grpSp>
                  <p:nvGrpSpPr>
                    <p:cNvPr id="208" name="Group 564"/>
                    <p:cNvGrpSpPr>
                      <a:grpSpLocks noChangeAspect="1"/>
                    </p:cNvGrpSpPr>
                    <p:nvPr/>
                  </p:nvGrpSpPr>
                  <p:grpSpPr bwMode="auto">
                    <a:xfrm>
                      <a:off x="853" y="697"/>
                      <a:ext cx="56" cy="1430"/>
                      <a:chOff x="844" y="697"/>
                      <a:chExt cx="56" cy="1430"/>
                    </a:xfrm>
                  </p:grpSpPr>
                  <p:sp>
                    <p:nvSpPr>
                      <p:cNvPr id="212" name="AutoShape 565"/>
                      <p:cNvSpPr>
                        <a:spLocks noChangeAspect="1" noChangeArrowheads="1"/>
                      </p:cNvSpPr>
                      <p:nvPr/>
                    </p:nvSpPr>
                    <p:spPr bwMode="auto">
                      <a:xfrm>
                        <a:off x="844"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3" name="AutoShape 566"/>
                      <p:cNvSpPr>
                        <a:spLocks noChangeAspect="1" noChangeArrowheads="1"/>
                      </p:cNvSpPr>
                      <p:nvPr/>
                    </p:nvSpPr>
                    <p:spPr bwMode="auto">
                      <a:xfrm flipV="1">
                        <a:off x="844"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09" name="Group 567"/>
                    <p:cNvGrpSpPr>
                      <a:grpSpLocks noChangeAspect="1"/>
                    </p:cNvGrpSpPr>
                    <p:nvPr/>
                  </p:nvGrpSpPr>
                  <p:grpSpPr bwMode="auto">
                    <a:xfrm rot="5400000">
                      <a:off x="855" y="699"/>
                      <a:ext cx="58" cy="1428"/>
                      <a:chOff x="842" y="700"/>
                      <a:chExt cx="58" cy="1428"/>
                    </a:xfrm>
                  </p:grpSpPr>
                  <p:sp>
                    <p:nvSpPr>
                      <p:cNvPr id="210" name="AutoShape 568"/>
                      <p:cNvSpPr>
                        <a:spLocks noChangeAspect="1" noChangeArrowheads="1"/>
                      </p:cNvSpPr>
                      <p:nvPr/>
                    </p:nvSpPr>
                    <p:spPr bwMode="auto">
                      <a:xfrm>
                        <a:off x="842" y="70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1" name="AutoShape 569"/>
                      <p:cNvSpPr>
                        <a:spLocks noChangeAspect="1" noChangeArrowheads="1"/>
                      </p:cNvSpPr>
                      <p:nvPr/>
                    </p:nvSpPr>
                    <p:spPr bwMode="auto">
                      <a:xfrm flipV="1">
                        <a:off x="844"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191" name="Group 570"/>
                <p:cNvGrpSpPr>
                  <a:grpSpLocks/>
                </p:cNvGrpSpPr>
                <p:nvPr/>
              </p:nvGrpSpPr>
              <p:grpSpPr bwMode="auto">
                <a:xfrm rot="1320000">
                  <a:off x="-3741" y="-518"/>
                  <a:ext cx="1544" cy="1546"/>
                  <a:chOff x="-3925" y="-783"/>
                  <a:chExt cx="2208" cy="2207"/>
                </a:xfrm>
              </p:grpSpPr>
              <p:grpSp>
                <p:nvGrpSpPr>
                  <p:cNvPr id="192" name="Group 571"/>
                  <p:cNvGrpSpPr>
                    <a:grpSpLocks noChangeAspect="1"/>
                  </p:cNvGrpSpPr>
                  <p:nvPr/>
                </p:nvGrpSpPr>
                <p:grpSpPr bwMode="auto">
                  <a:xfrm>
                    <a:off x="-3923" y="-782"/>
                    <a:ext cx="2206" cy="2201"/>
                    <a:chOff x="168" y="699"/>
                    <a:chExt cx="1428" cy="1428"/>
                  </a:xfrm>
                </p:grpSpPr>
                <p:grpSp>
                  <p:nvGrpSpPr>
                    <p:cNvPr id="200" name="Group 572"/>
                    <p:cNvGrpSpPr>
                      <a:grpSpLocks noChangeAspect="1"/>
                    </p:cNvGrpSpPr>
                    <p:nvPr/>
                  </p:nvGrpSpPr>
                  <p:grpSpPr bwMode="auto">
                    <a:xfrm>
                      <a:off x="850" y="699"/>
                      <a:ext cx="57" cy="1428"/>
                      <a:chOff x="841" y="699"/>
                      <a:chExt cx="57" cy="1428"/>
                    </a:xfrm>
                  </p:grpSpPr>
                  <p:sp>
                    <p:nvSpPr>
                      <p:cNvPr id="204" name="AutoShape 573"/>
                      <p:cNvSpPr>
                        <a:spLocks noChangeAspect="1" noChangeArrowheads="1"/>
                      </p:cNvSpPr>
                      <p:nvPr/>
                    </p:nvSpPr>
                    <p:spPr bwMode="auto">
                      <a:xfrm>
                        <a:off x="842" y="69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05" name="AutoShape 574"/>
                      <p:cNvSpPr>
                        <a:spLocks noChangeAspect="1" noChangeArrowheads="1"/>
                      </p:cNvSpPr>
                      <p:nvPr/>
                    </p:nvSpPr>
                    <p:spPr bwMode="auto">
                      <a:xfrm flipV="1">
                        <a:off x="841"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01" name="Group 575"/>
                    <p:cNvGrpSpPr>
                      <a:grpSpLocks noChangeAspect="1"/>
                    </p:cNvGrpSpPr>
                    <p:nvPr/>
                  </p:nvGrpSpPr>
                  <p:grpSpPr bwMode="auto">
                    <a:xfrm rot="5400000">
                      <a:off x="853" y="698"/>
                      <a:ext cx="58" cy="1428"/>
                      <a:chOff x="842" y="701"/>
                      <a:chExt cx="58" cy="1428"/>
                    </a:xfrm>
                  </p:grpSpPr>
                  <p:sp>
                    <p:nvSpPr>
                      <p:cNvPr id="202" name="AutoShape 576"/>
                      <p:cNvSpPr>
                        <a:spLocks noChangeAspect="1" noChangeArrowheads="1"/>
                      </p:cNvSpPr>
                      <p:nvPr/>
                    </p:nvSpPr>
                    <p:spPr bwMode="auto">
                      <a:xfrm>
                        <a:off x="842" y="70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03" name="AutoShape 577"/>
                      <p:cNvSpPr>
                        <a:spLocks noChangeAspect="1" noChangeArrowheads="1"/>
                      </p:cNvSpPr>
                      <p:nvPr/>
                    </p:nvSpPr>
                    <p:spPr bwMode="auto">
                      <a:xfrm flipV="1">
                        <a:off x="844" y="1413"/>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93" name="Group 578"/>
                  <p:cNvGrpSpPr>
                    <a:grpSpLocks noChangeAspect="1"/>
                  </p:cNvGrpSpPr>
                  <p:nvPr/>
                </p:nvGrpSpPr>
                <p:grpSpPr bwMode="auto">
                  <a:xfrm rot="2700000">
                    <a:off x="-3927" y="-781"/>
                    <a:ext cx="2207" cy="2203"/>
                    <a:chOff x="170" y="698"/>
                    <a:chExt cx="1428" cy="1429"/>
                  </a:xfrm>
                </p:grpSpPr>
                <p:grpSp>
                  <p:nvGrpSpPr>
                    <p:cNvPr id="194" name="Group 579"/>
                    <p:cNvGrpSpPr>
                      <a:grpSpLocks noChangeAspect="1"/>
                    </p:cNvGrpSpPr>
                    <p:nvPr/>
                  </p:nvGrpSpPr>
                  <p:grpSpPr bwMode="auto">
                    <a:xfrm>
                      <a:off x="853" y="698"/>
                      <a:ext cx="56" cy="1429"/>
                      <a:chOff x="844" y="698"/>
                      <a:chExt cx="56" cy="1429"/>
                    </a:xfrm>
                  </p:grpSpPr>
                  <p:sp>
                    <p:nvSpPr>
                      <p:cNvPr id="198" name="AutoShape 580"/>
                      <p:cNvSpPr>
                        <a:spLocks noChangeAspect="1" noChangeArrowheads="1"/>
                      </p:cNvSpPr>
                      <p:nvPr/>
                    </p:nvSpPr>
                    <p:spPr bwMode="auto">
                      <a:xfrm>
                        <a:off x="844" y="698"/>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99" name="AutoShape 581"/>
                      <p:cNvSpPr>
                        <a:spLocks noChangeAspect="1" noChangeArrowheads="1"/>
                      </p:cNvSpPr>
                      <p:nvPr/>
                    </p:nvSpPr>
                    <p:spPr bwMode="auto">
                      <a:xfrm flipV="1">
                        <a:off x="844"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95" name="Group 582"/>
                    <p:cNvGrpSpPr>
                      <a:grpSpLocks noChangeAspect="1"/>
                    </p:cNvGrpSpPr>
                    <p:nvPr/>
                  </p:nvGrpSpPr>
                  <p:grpSpPr bwMode="auto">
                    <a:xfrm rot="5400000">
                      <a:off x="855" y="699"/>
                      <a:ext cx="58" cy="1428"/>
                      <a:chOff x="844" y="701"/>
                      <a:chExt cx="58" cy="1428"/>
                    </a:xfrm>
                  </p:grpSpPr>
                  <p:sp>
                    <p:nvSpPr>
                      <p:cNvPr id="196" name="AutoShape 583"/>
                      <p:cNvSpPr>
                        <a:spLocks noChangeAspect="1" noChangeArrowheads="1"/>
                      </p:cNvSpPr>
                      <p:nvPr/>
                    </p:nvSpPr>
                    <p:spPr bwMode="auto">
                      <a:xfrm>
                        <a:off x="844" y="701"/>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97" name="AutoShape 584"/>
                      <p:cNvSpPr>
                        <a:spLocks noChangeAspect="1" noChangeArrowheads="1"/>
                      </p:cNvSpPr>
                      <p:nvPr/>
                    </p:nvSpPr>
                    <p:spPr bwMode="auto">
                      <a:xfrm flipV="1">
                        <a:off x="846" y="1415"/>
                        <a:ext cx="56" cy="714"/>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220" name="Group 550"/>
          <p:cNvGrpSpPr>
            <a:grpSpLocks/>
          </p:cNvGrpSpPr>
          <p:nvPr/>
        </p:nvGrpSpPr>
        <p:grpSpPr bwMode="auto">
          <a:xfrm>
            <a:off x="5493100" y="1635136"/>
            <a:ext cx="976462" cy="975768"/>
            <a:chOff x="295" y="3475"/>
            <a:chExt cx="1407" cy="1407"/>
          </a:xfrm>
        </p:grpSpPr>
        <p:sp>
          <p:nvSpPr>
            <p:cNvPr id="22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222" name="Group 552"/>
            <p:cNvGrpSpPr>
              <a:grpSpLocks/>
            </p:cNvGrpSpPr>
            <p:nvPr/>
          </p:nvGrpSpPr>
          <p:grpSpPr bwMode="auto">
            <a:xfrm>
              <a:off x="476" y="3657"/>
              <a:ext cx="1051" cy="1051"/>
              <a:chOff x="-6064" y="-2209"/>
              <a:chExt cx="2212" cy="2211"/>
            </a:xfrm>
          </p:grpSpPr>
          <p:sp>
            <p:nvSpPr>
              <p:cNvPr id="223"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224" name="Group 554"/>
              <p:cNvGrpSpPr>
                <a:grpSpLocks/>
              </p:cNvGrpSpPr>
              <p:nvPr/>
            </p:nvGrpSpPr>
            <p:grpSpPr bwMode="auto">
              <a:xfrm>
                <a:off x="-6059" y="-2209"/>
                <a:ext cx="2207" cy="2211"/>
                <a:chOff x="-4063" y="-880"/>
                <a:chExt cx="2207" cy="2211"/>
              </a:xfrm>
            </p:grpSpPr>
            <p:grpSp>
              <p:nvGrpSpPr>
                <p:cNvPr id="225" name="Group 555"/>
                <p:cNvGrpSpPr>
                  <a:grpSpLocks/>
                </p:cNvGrpSpPr>
                <p:nvPr/>
              </p:nvGrpSpPr>
              <p:grpSpPr bwMode="auto">
                <a:xfrm>
                  <a:off x="-4063" y="-880"/>
                  <a:ext cx="2207" cy="2211"/>
                  <a:chOff x="-3927" y="-789"/>
                  <a:chExt cx="2207" cy="2211"/>
                </a:xfrm>
              </p:grpSpPr>
              <p:grpSp>
                <p:nvGrpSpPr>
                  <p:cNvPr id="241" name="Group 556"/>
                  <p:cNvGrpSpPr>
                    <a:grpSpLocks noChangeAspect="1"/>
                  </p:cNvGrpSpPr>
                  <p:nvPr/>
                </p:nvGrpSpPr>
                <p:grpSpPr bwMode="auto">
                  <a:xfrm>
                    <a:off x="-3927" y="-789"/>
                    <a:ext cx="2207" cy="2205"/>
                    <a:chOff x="165" y="695"/>
                    <a:chExt cx="1428" cy="1431"/>
                  </a:xfrm>
                </p:grpSpPr>
                <p:grpSp>
                  <p:nvGrpSpPr>
                    <p:cNvPr id="249" name="Group 557"/>
                    <p:cNvGrpSpPr>
                      <a:grpSpLocks noChangeAspect="1"/>
                    </p:cNvGrpSpPr>
                    <p:nvPr/>
                  </p:nvGrpSpPr>
                  <p:grpSpPr bwMode="auto">
                    <a:xfrm>
                      <a:off x="848" y="695"/>
                      <a:ext cx="56" cy="1431"/>
                      <a:chOff x="839" y="695"/>
                      <a:chExt cx="56" cy="1431"/>
                    </a:xfrm>
                  </p:grpSpPr>
                  <p:sp>
                    <p:nvSpPr>
                      <p:cNvPr id="25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5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50" name="Group 560"/>
                    <p:cNvGrpSpPr>
                      <a:grpSpLocks noChangeAspect="1"/>
                    </p:cNvGrpSpPr>
                    <p:nvPr/>
                  </p:nvGrpSpPr>
                  <p:grpSpPr bwMode="auto">
                    <a:xfrm rot="5400000">
                      <a:off x="850" y="697"/>
                      <a:ext cx="57" cy="1428"/>
                      <a:chOff x="842" y="704"/>
                      <a:chExt cx="57" cy="1428"/>
                    </a:xfrm>
                  </p:grpSpPr>
                  <p:sp>
                    <p:nvSpPr>
                      <p:cNvPr id="25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5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42" name="Group 563"/>
                  <p:cNvGrpSpPr>
                    <a:grpSpLocks noChangeAspect="1"/>
                  </p:cNvGrpSpPr>
                  <p:nvPr/>
                </p:nvGrpSpPr>
                <p:grpSpPr bwMode="auto">
                  <a:xfrm rot="2700000">
                    <a:off x="-3929" y="-784"/>
                    <a:ext cx="2209" cy="2203"/>
                    <a:chOff x="167" y="697"/>
                    <a:chExt cx="1430" cy="1430"/>
                  </a:xfrm>
                </p:grpSpPr>
                <p:grpSp>
                  <p:nvGrpSpPr>
                    <p:cNvPr id="243" name="Group 564"/>
                    <p:cNvGrpSpPr>
                      <a:grpSpLocks noChangeAspect="1"/>
                    </p:cNvGrpSpPr>
                    <p:nvPr/>
                  </p:nvGrpSpPr>
                  <p:grpSpPr bwMode="auto">
                    <a:xfrm>
                      <a:off x="852" y="697"/>
                      <a:ext cx="56" cy="1430"/>
                      <a:chOff x="843" y="697"/>
                      <a:chExt cx="56" cy="1430"/>
                    </a:xfrm>
                  </p:grpSpPr>
                  <p:sp>
                    <p:nvSpPr>
                      <p:cNvPr id="24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4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44" name="Group 567"/>
                    <p:cNvGrpSpPr>
                      <a:grpSpLocks noChangeAspect="1"/>
                    </p:cNvGrpSpPr>
                    <p:nvPr/>
                  </p:nvGrpSpPr>
                  <p:grpSpPr bwMode="auto">
                    <a:xfrm rot="5400000">
                      <a:off x="853" y="698"/>
                      <a:ext cx="58" cy="1430"/>
                      <a:chOff x="843" y="700"/>
                      <a:chExt cx="58" cy="1430"/>
                    </a:xfrm>
                  </p:grpSpPr>
                  <p:sp>
                    <p:nvSpPr>
                      <p:cNvPr id="24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4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226" name="Group 570"/>
                <p:cNvGrpSpPr>
                  <a:grpSpLocks/>
                </p:cNvGrpSpPr>
                <p:nvPr/>
              </p:nvGrpSpPr>
              <p:grpSpPr bwMode="auto">
                <a:xfrm rot="1320000">
                  <a:off x="-3744" y="-520"/>
                  <a:ext cx="1545" cy="1546"/>
                  <a:chOff x="-3929" y="-783"/>
                  <a:chExt cx="2208" cy="2208"/>
                </a:xfrm>
              </p:grpSpPr>
              <p:grpSp>
                <p:nvGrpSpPr>
                  <p:cNvPr id="227" name="Group 571"/>
                  <p:cNvGrpSpPr>
                    <a:grpSpLocks noChangeAspect="1"/>
                  </p:cNvGrpSpPr>
                  <p:nvPr/>
                </p:nvGrpSpPr>
                <p:grpSpPr bwMode="auto">
                  <a:xfrm>
                    <a:off x="-3928" y="-783"/>
                    <a:ext cx="2207" cy="2202"/>
                    <a:chOff x="165" y="699"/>
                    <a:chExt cx="1429" cy="1429"/>
                  </a:xfrm>
                </p:grpSpPr>
                <p:grpSp>
                  <p:nvGrpSpPr>
                    <p:cNvPr id="235" name="Group 572"/>
                    <p:cNvGrpSpPr>
                      <a:grpSpLocks noChangeAspect="1"/>
                    </p:cNvGrpSpPr>
                    <p:nvPr/>
                  </p:nvGrpSpPr>
                  <p:grpSpPr bwMode="auto">
                    <a:xfrm>
                      <a:off x="849" y="699"/>
                      <a:ext cx="57" cy="1429"/>
                      <a:chOff x="840" y="699"/>
                      <a:chExt cx="57" cy="1429"/>
                    </a:xfrm>
                  </p:grpSpPr>
                  <p:sp>
                    <p:nvSpPr>
                      <p:cNvPr id="23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4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36" name="Group 575"/>
                    <p:cNvGrpSpPr>
                      <a:grpSpLocks noChangeAspect="1"/>
                    </p:cNvGrpSpPr>
                    <p:nvPr/>
                  </p:nvGrpSpPr>
                  <p:grpSpPr bwMode="auto">
                    <a:xfrm rot="5400000">
                      <a:off x="851" y="699"/>
                      <a:ext cx="57" cy="1429"/>
                      <a:chOff x="845" y="702"/>
                      <a:chExt cx="57" cy="1429"/>
                    </a:xfrm>
                  </p:grpSpPr>
                  <p:sp>
                    <p:nvSpPr>
                      <p:cNvPr id="23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3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28" name="Group 578"/>
                  <p:cNvGrpSpPr>
                    <a:grpSpLocks noChangeAspect="1"/>
                  </p:cNvGrpSpPr>
                  <p:nvPr/>
                </p:nvGrpSpPr>
                <p:grpSpPr bwMode="auto">
                  <a:xfrm rot="2700000">
                    <a:off x="-3931" y="-781"/>
                    <a:ext cx="2208" cy="2204"/>
                    <a:chOff x="168" y="700"/>
                    <a:chExt cx="1429" cy="1430"/>
                  </a:xfrm>
                </p:grpSpPr>
                <p:grpSp>
                  <p:nvGrpSpPr>
                    <p:cNvPr id="229" name="Group 579"/>
                    <p:cNvGrpSpPr>
                      <a:grpSpLocks noChangeAspect="1"/>
                    </p:cNvGrpSpPr>
                    <p:nvPr/>
                  </p:nvGrpSpPr>
                  <p:grpSpPr bwMode="auto">
                    <a:xfrm>
                      <a:off x="852" y="700"/>
                      <a:ext cx="56" cy="1430"/>
                      <a:chOff x="843" y="700"/>
                      <a:chExt cx="56" cy="1430"/>
                    </a:xfrm>
                  </p:grpSpPr>
                  <p:sp>
                    <p:nvSpPr>
                      <p:cNvPr id="23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3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30" name="Group 582"/>
                    <p:cNvGrpSpPr>
                      <a:grpSpLocks noChangeAspect="1"/>
                    </p:cNvGrpSpPr>
                    <p:nvPr/>
                  </p:nvGrpSpPr>
                  <p:grpSpPr bwMode="auto">
                    <a:xfrm rot="5400000">
                      <a:off x="854" y="701"/>
                      <a:ext cx="57" cy="1429"/>
                      <a:chOff x="847" y="699"/>
                      <a:chExt cx="57" cy="1429"/>
                    </a:xfrm>
                  </p:grpSpPr>
                  <p:sp>
                    <p:nvSpPr>
                      <p:cNvPr id="23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3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255" name="Group 550"/>
          <p:cNvGrpSpPr>
            <a:grpSpLocks/>
          </p:cNvGrpSpPr>
          <p:nvPr/>
        </p:nvGrpSpPr>
        <p:grpSpPr bwMode="auto">
          <a:xfrm>
            <a:off x="1766228" y="2165424"/>
            <a:ext cx="1413161" cy="1412156"/>
            <a:chOff x="295" y="3475"/>
            <a:chExt cx="1407" cy="1407"/>
          </a:xfrm>
        </p:grpSpPr>
        <p:sp>
          <p:nvSpPr>
            <p:cNvPr id="25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257" name="Group 552"/>
            <p:cNvGrpSpPr>
              <a:grpSpLocks/>
            </p:cNvGrpSpPr>
            <p:nvPr/>
          </p:nvGrpSpPr>
          <p:grpSpPr bwMode="auto">
            <a:xfrm>
              <a:off x="476" y="3657"/>
              <a:ext cx="1051" cy="1051"/>
              <a:chOff x="-6064" y="-2209"/>
              <a:chExt cx="2212" cy="2211"/>
            </a:xfrm>
          </p:grpSpPr>
          <p:sp>
            <p:nvSpPr>
              <p:cNvPr id="258"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259" name="Group 554"/>
              <p:cNvGrpSpPr>
                <a:grpSpLocks/>
              </p:cNvGrpSpPr>
              <p:nvPr/>
            </p:nvGrpSpPr>
            <p:grpSpPr bwMode="auto">
              <a:xfrm>
                <a:off x="-6059" y="-2209"/>
                <a:ext cx="2207" cy="2211"/>
                <a:chOff x="-4063" y="-880"/>
                <a:chExt cx="2207" cy="2211"/>
              </a:xfrm>
            </p:grpSpPr>
            <p:grpSp>
              <p:nvGrpSpPr>
                <p:cNvPr id="260" name="Group 555"/>
                <p:cNvGrpSpPr>
                  <a:grpSpLocks/>
                </p:cNvGrpSpPr>
                <p:nvPr/>
              </p:nvGrpSpPr>
              <p:grpSpPr bwMode="auto">
                <a:xfrm>
                  <a:off x="-4063" y="-880"/>
                  <a:ext cx="2207" cy="2211"/>
                  <a:chOff x="-3927" y="-789"/>
                  <a:chExt cx="2207" cy="2211"/>
                </a:xfrm>
              </p:grpSpPr>
              <p:grpSp>
                <p:nvGrpSpPr>
                  <p:cNvPr id="276" name="Group 556"/>
                  <p:cNvGrpSpPr>
                    <a:grpSpLocks noChangeAspect="1"/>
                  </p:cNvGrpSpPr>
                  <p:nvPr/>
                </p:nvGrpSpPr>
                <p:grpSpPr bwMode="auto">
                  <a:xfrm>
                    <a:off x="-3927" y="-789"/>
                    <a:ext cx="2207" cy="2205"/>
                    <a:chOff x="165" y="695"/>
                    <a:chExt cx="1428" cy="1431"/>
                  </a:xfrm>
                </p:grpSpPr>
                <p:grpSp>
                  <p:nvGrpSpPr>
                    <p:cNvPr id="284" name="Group 557"/>
                    <p:cNvGrpSpPr>
                      <a:grpSpLocks noChangeAspect="1"/>
                    </p:cNvGrpSpPr>
                    <p:nvPr/>
                  </p:nvGrpSpPr>
                  <p:grpSpPr bwMode="auto">
                    <a:xfrm>
                      <a:off x="848" y="695"/>
                      <a:ext cx="56" cy="1431"/>
                      <a:chOff x="839" y="695"/>
                      <a:chExt cx="56" cy="1431"/>
                    </a:xfrm>
                  </p:grpSpPr>
                  <p:sp>
                    <p:nvSpPr>
                      <p:cNvPr id="288"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9"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85" name="Group 560"/>
                    <p:cNvGrpSpPr>
                      <a:grpSpLocks noChangeAspect="1"/>
                    </p:cNvGrpSpPr>
                    <p:nvPr/>
                  </p:nvGrpSpPr>
                  <p:grpSpPr bwMode="auto">
                    <a:xfrm rot="5400000">
                      <a:off x="850" y="697"/>
                      <a:ext cx="57" cy="1428"/>
                      <a:chOff x="842" y="704"/>
                      <a:chExt cx="57" cy="1428"/>
                    </a:xfrm>
                  </p:grpSpPr>
                  <p:sp>
                    <p:nvSpPr>
                      <p:cNvPr id="286"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7"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77" name="Group 563"/>
                  <p:cNvGrpSpPr>
                    <a:grpSpLocks noChangeAspect="1"/>
                  </p:cNvGrpSpPr>
                  <p:nvPr/>
                </p:nvGrpSpPr>
                <p:grpSpPr bwMode="auto">
                  <a:xfrm rot="2700000">
                    <a:off x="-3929" y="-784"/>
                    <a:ext cx="2209" cy="2203"/>
                    <a:chOff x="167" y="697"/>
                    <a:chExt cx="1430" cy="1430"/>
                  </a:xfrm>
                </p:grpSpPr>
                <p:grpSp>
                  <p:nvGrpSpPr>
                    <p:cNvPr id="278" name="Group 564"/>
                    <p:cNvGrpSpPr>
                      <a:grpSpLocks noChangeAspect="1"/>
                    </p:cNvGrpSpPr>
                    <p:nvPr/>
                  </p:nvGrpSpPr>
                  <p:grpSpPr bwMode="auto">
                    <a:xfrm>
                      <a:off x="852" y="697"/>
                      <a:ext cx="56" cy="1430"/>
                      <a:chOff x="843" y="697"/>
                      <a:chExt cx="56" cy="1430"/>
                    </a:xfrm>
                  </p:grpSpPr>
                  <p:sp>
                    <p:nvSpPr>
                      <p:cNvPr id="282"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3"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79" name="Group 567"/>
                    <p:cNvGrpSpPr>
                      <a:grpSpLocks noChangeAspect="1"/>
                    </p:cNvGrpSpPr>
                    <p:nvPr/>
                  </p:nvGrpSpPr>
                  <p:grpSpPr bwMode="auto">
                    <a:xfrm rot="5400000">
                      <a:off x="853" y="698"/>
                      <a:ext cx="58" cy="1430"/>
                      <a:chOff x="843" y="700"/>
                      <a:chExt cx="58" cy="1430"/>
                    </a:xfrm>
                  </p:grpSpPr>
                  <p:sp>
                    <p:nvSpPr>
                      <p:cNvPr id="280"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1"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261" name="Group 570"/>
                <p:cNvGrpSpPr>
                  <a:grpSpLocks/>
                </p:cNvGrpSpPr>
                <p:nvPr/>
              </p:nvGrpSpPr>
              <p:grpSpPr bwMode="auto">
                <a:xfrm rot="1320000">
                  <a:off x="-3744" y="-520"/>
                  <a:ext cx="1545" cy="1546"/>
                  <a:chOff x="-3929" y="-783"/>
                  <a:chExt cx="2208" cy="2208"/>
                </a:xfrm>
              </p:grpSpPr>
              <p:grpSp>
                <p:nvGrpSpPr>
                  <p:cNvPr id="262" name="Group 571"/>
                  <p:cNvGrpSpPr>
                    <a:grpSpLocks noChangeAspect="1"/>
                  </p:cNvGrpSpPr>
                  <p:nvPr/>
                </p:nvGrpSpPr>
                <p:grpSpPr bwMode="auto">
                  <a:xfrm>
                    <a:off x="-3928" y="-783"/>
                    <a:ext cx="2207" cy="2202"/>
                    <a:chOff x="165" y="699"/>
                    <a:chExt cx="1429" cy="1429"/>
                  </a:xfrm>
                </p:grpSpPr>
                <p:grpSp>
                  <p:nvGrpSpPr>
                    <p:cNvPr id="270" name="Group 572"/>
                    <p:cNvGrpSpPr>
                      <a:grpSpLocks noChangeAspect="1"/>
                    </p:cNvGrpSpPr>
                    <p:nvPr/>
                  </p:nvGrpSpPr>
                  <p:grpSpPr bwMode="auto">
                    <a:xfrm>
                      <a:off x="849" y="699"/>
                      <a:ext cx="57" cy="1429"/>
                      <a:chOff x="840" y="699"/>
                      <a:chExt cx="57" cy="1429"/>
                    </a:xfrm>
                  </p:grpSpPr>
                  <p:sp>
                    <p:nvSpPr>
                      <p:cNvPr id="274"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75"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71" name="Group 575"/>
                    <p:cNvGrpSpPr>
                      <a:grpSpLocks noChangeAspect="1"/>
                    </p:cNvGrpSpPr>
                    <p:nvPr/>
                  </p:nvGrpSpPr>
                  <p:grpSpPr bwMode="auto">
                    <a:xfrm rot="5400000">
                      <a:off x="851" y="699"/>
                      <a:ext cx="57" cy="1429"/>
                      <a:chOff x="845" y="702"/>
                      <a:chExt cx="57" cy="1429"/>
                    </a:xfrm>
                  </p:grpSpPr>
                  <p:sp>
                    <p:nvSpPr>
                      <p:cNvPr id="272"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73"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63" name="Group 578"/>
                  <p:cNvGrpSpPr>
                    <a:grpSpLocks noChangeAspect="1"/>
                  </p:cNvGrpSpPr>
                  <p:nvPr/>
                </p:nvGrpSpPr>
                <p:grpSpPr bwMode="auto">
                  <a:xfrm rot="2700000">
                    <a:off x="-3931" y="-781"/>
                    <a:ext cx="2208" cy="2204"/>
                    <a:chOff x="168" y="700"/>
                    <a:chExt cx="1429" cy="1430"/>
                  </a:xfrm>
                </p:grpSpPr>
                <p:grpSp>
                  <p:nvGrpSpPr>
                    <p:cNvPr id="264" name="Group 579"/>
                    <p:cNvGrpSpPr>
                      <a:grpSpLocks noChangeAspect="1"/>
                    </p:cNvGrpSpPr>
                    <p:nvPr/>
                  </p:nvGrpSpPr>
                  <p:grpSpPr bwMode="auto">
                    <a:xfrm>
                      <a:off x="852" y="700"/>
                      <a:ext cx="56" cy="1430"/>
                      <a:chOff x="843" y="700"/>
                      <a:chExt cx="56" cy="1430"/>
                    </a:xfrm>
                  </p:grpSpPr>
                  <p:sp>
                    <p:nvSpPr>
                      <p:cNvPr id="268"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69"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65" name="Group 582"/>
                    <p:cNvGrpSpPr>
                      <a:grpSpLocks noChangeAspect="1"/>
                    </p:cNvGrpSpPr>
                    <p:nvPr/>
                  </p:nvGrpSpPr>
                  <p:grpSpPr bwMode="auto">
                    <a:xfrm rot="5400000">
                      <a:off x="854" y="701"/>
                      <a:ext cx="57" cy="1429"/>
                      <a:chOff x="847" y="699"/>
                      <a:chExt cx="57" cy="1429"/>
                    </a:xfrm>
                  </p:grpSpPr>
                  <p:sp>
                    <p:nvSpPr>
                      <p:cNvPr id="266"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67"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spTree>
    <p:extLst>
      <p:ext uri="{BB962C8B-B14F-4D97-AF65-F5344CB8AC3E}">
        <p14:creationId xmlns:p14="http://schemas.microsoft.com/office/powerpoint/2010/main" xmlns="" val="2681524796"/>
      </p:ext>
    </p:extLst>
  </p:cSld>
  <p:clrMapOvr>
    <a:masterClrMapping/>
  </p:clrMapOvr>
  <mc:AlternateContent xmlns:mc="http://schemas.openxmlformats.org/markup-compatibility/2006">
    <mc:Choice xmlns:p14="http://schemas.microsoft.com/office/powerpoint/2010/main" xmlns=""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7"/>
                                        </p:tgtEl>
                                      </p:cBhvr>
                                    </p:cmd>
                                  </p:childTnLst>
                                </p:cTn>
                              </p:par>
                              <p:par>
                                <p:cTn id="7" presetID="1" presetClass="mediacall" presetSubtype="0" fill="hold" nodeType="withEffect">
                                  <p:stCondLst>
                                    <p:cond delay="0"/>
                                  </p:stCondLst>
                                  <p:childTnLst>
                                    <p:cmd type="call" cmd="playFrom(0.0)">
                                      <p:cBhvr>
                                        <p:cTn id="8" dur="1" fill="hold"/>
                                        <p:tgtEl>
                                          <p:spTgt spid="21"/>
                                        </p:tgtEl>
                                      </p:cBhvr>
                                    </p:cmd>
                                  </p:childTnLst>
                                </p:cTn>
                              </p:par>
                              <p:par>
                                <p:cTn id="9" presetID="10" presetClass="entr" presetSubtype="0" fill="hold" grpId="0" nodeType="with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1500"/>
                                        <p:tgtEl>
                                          <p:spTgt spid="65"/>
                                        </p:tgtEl>
                                      </p:cBhvr>
                                    </p:animEffect>
                                  </p:childTnLst>
                                </p:cTn>
                              </p:par>
                              <p:par>
                                <p:cTn id="12" presetID="42" presetClass="path" presetSubtype="0" fill="hold" grpId="1" nodeType="withEffect">
                                  <p:stCondLst>
                                    <p:cond delay="0"/>
                                  </p:stCondLst>
                                  <p:childTnLst>
                                    <p:animMotion origin="layout" path="M 0.00105 -0.03972 L -0.28107 -0.03667 " pathEditMode="relative" rAng="0" ptsTypes="AA">
                                      <p:cBhvr>
                                        <p:cTn id="13" dur="5000" fill="hold"/>
                                        <p:tgtEl>
                                          <p:spTgt spid="65"/>
                                        </p:tgtEl>
                                        <p:attrNameLst>
                                          <p:attrName>ppt_x</p:attrName>
                                          <p:attrName>ppt_y</p:attrName>
                                        </p:attrNameLst>
                                      </p:cBhvr>
                                      <p:rCtr x="-14115" y="139"/>
                                    </p:animMotion>
                                  </p:childTnLst>
                                </p:cTn>
                              </p:par>
                              <p:par>
                                <p:cTn id="14" presetID="10" presetClass="exit" presetSubtype="0" fill="hold" grpId="2" nodeType="withEffect">
                                  <p:stCondLst>
                                    <p:cond delay="3500"/>
                                  </p:stCondLst>
                                  <p:childTnLst>
                                    <p:animEffect transition="out" filter="fade">
                                      <p:cBhvr>
                                        <p:cTn id="15" dur="1500"/>
                                        <p:tgtEl>
                                          <p:spTgt spid="65"/>
                                        </p:tgtEl>
                                      </p:cBhvr>
                                    </p:animEffect>
                                    <p:set>
                                      <p:cBhvr>
                                        <p:cTn id="16" dur="1" fill="hold">
                                          <p:stCondLst>
                                            <p:cond delay="1499"/>
                                          </p:stCondLst>
                                        </p:cTn>
                                        <p:tgtEl>
                                          <p:spTgt spid="65"/>
                                        </p:tgtEl>
                                        <p:attrNameLst>
                                          <p:attrName>style.visibility</p:attrName>
                                        </p:attrNameLst>
                                      </p:cBhvr>
                                      <p:to>
                                        <p:strVal val="hidden"/>
                                      </p:to>
                                    </p:set>
                                  </p:childTnLst>
                                </p:cTn>
                              </p:par>
                              <p:par>
                                <p:cTn id="17" presetID="10" presetClass="entr" presetSubtype="0" fill="hold" grpId="0" nodeType="withEffect">
                                  <p:stCondLst>
                                    <p:cond delay="125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500"/>
                                        <p:tgtEl>
                                          <p:spTgt spid="72"/>
                                        </p:tgtEl>
                                      </p:cBhvr>
                                    </p:animEffect>
                                  </p:childTnLst>
                                </p:cTn>
                              </p:par>
                              <p:par>
                                <p:cTn id="20" presetID="42" presetClass="path" presetSubtype="0" fill="hold" grpId="1" nodeType="withEffect">
                                  <p:stCondLst>
                                    <p:cond delay="1250"/>
                                  </p:stCondLst>
                                  <p:childTnLst>
                                    <p:animMotion origin="layout" path="M 4.16667E-6 -3.33333E-6 L 0.34305 -0.00139 " pathEditMode="relative" rAng="0" ptsTypes="AA">
                                      <p:cBhvr>
                                        <p:cTn id="21" dur="4000" fill="hold"/>
                                        <p:tgtEl>
                                          <p:spTgt spid="72"/>
                                        </p:tgtEl>
                                        <p:attrNameLst>
                                          <p:attrName>ppt_x</p:attrName>
                                          <p:attrName>ppt_y</p:attrName>
                                        </p:attrNameLst>
                                      </p:cBhvr>
                                      <p:rCtr x="17153" y="-83"/>
                                    </p:animMotion>
                                  </p:childTnLst>
                                </p:cTn>
                              </p:par>
                              <p:par>
                                <p:cTn id="22" presetID="10" presetClass="exit" presetSubtype="0" fill="hold" grpId="2" nodeType="withEffect">
                                  <p:stCondLst>
                                    <p:cond delay="3750"/>
                                  </p:stCondLst>
                                  <p:childTnLst>
                                    <p:animEffect transition="out" filter="fade">
                                      <p:cBhvr>
                                        <p:cTn id="23" dur="1500"/>
                                        <p:tgtEl>
                                          <p:spTgt spid="72"/>
                                        </p:tgtEl>
                                      </p:cBhvr>
                                    </p:animEffect>
                                    <p:set>
                                      <p:cBhvr>
                                        <p:cTn id="24" dur="1" fill="hold">
                                          <p:stCondLst>
                                            <p:cond delay="1499"/>
                                          </p:stCondLst>
                                        </p:cTn>
                                        <p:tgtEl>
                                          <p:spTgt spid="72"/>
                                        </p:tgtEl>
                                        <p:attrNameLst>
                                          <p:attrName>style.visibility</p:attrName>
                                        </p:attrNameLst>
                                      </p:cBhvr>
                                      <p:to>
                                        <p:strVal val="hidden"/>
                                      </p:to>
                                    </p:set>
                                  </p:childTnLst>
                                </p:cTn>
                              </p:par>
                            </p:childTnLst>
                          </p:cTn>
                        </p:par>
                        <p:par>
                          <p:cTn id="25" fill="hold">
                            <p:stCondLst>
                              <p:cond delay="5250"/>
                            </p:stCondLst>
                            <p:childTnLst>
                              <p:par>
                                <p:cTn id="26" presetID="10" presetClass="entr" presetSubtype="0"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1500"/>
                                        <p:tgtEl>
                                          <p:spTgt spid="63"/>
                                        </p:tgtEl>
                                      </p:cBhvr>
                                    </p:animEffect>
                                  </p:childTnLst>
                                </p:cTn>
                              </p:par>
                              <p:par>
                                <p:cTn id="29" presetID="10"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500"/>
                                        <p:tgtEl>
                                          <p:spTgt spid="22"/>
                                        </p:tgtEl>
                                      </p:cBhvr>
                                    </p:animEffect>
                                  </p:childTnLst>
                                </p:cTn>
                              </p:par>
                              <p:par>
                                <p:cTn id="32" presetID="42" presetClass="path" presetSubtype="0" fill="hold" nodeType="withEffect">
                                  <p:stCondLst>
                                    <p:cond delay="0"/>
                                  </p:stCondLst>
                                  <p:childTnLst>
                                    <p:animMotion origin="layout" path="M -0.00226 -2.22222E-6 L -0.27552 0.00111 " pathEditMode="relative" rAng="0" ptsTypes="AA">
                                      <p:cBhvr>
                                        <p:cTn id="33" dur="4000" fill="hold"/>
                                        <p:tgtEl>
                                          <p:spTgt spid="22"/>
                                        </p:tgtEl>
                                        <p:attrNameLst>
                                          <p:attrName>ppt_x</p:attrName>
                                          <p:attrName>ppt_y</p:attrName>
                                        </p:attrNameLst>
                                      </p:cBhvr>
                                      <p:rCtr x="-13663" y="56"/>
                                    </p:animMotion>
                                  </p:childTnLst>
                                </p:cTn>
                              </p:par>
                              <p:par>
                                <p:cTn id="34" presetID="10" presetClass="exit" presetSubtype="0" fill="hold" nodeType="withEffect">
                                  <p:stCondLst>
                                    <p:cond delay="2500"/>
                                  </p:stCondLst>
                                  <p:childTnLst>
                                    <p:animEffect transition="out" filter="fade">
                                      <p:cBhvr>
                                        <p:cTn id="35" dur="1500"/>
                                        <p:tgtEl>
                                          <p:spTgt spid="22"/>
                                        </p:tgtEl>
                                      </p:cBhvr>
                                    </p:animEffect>
                                    <p:set>
                                      <p:cBhvr>
                                        <p:cTn id="36" dur="1" fill="hold">
                                          <p:stCondLst>
                                            <p:cond delay="1499"/>
                                          </p:stCondLst>
                                        </p:cTn>
                                        <p:tgtEl>
                                          <p:spTgt spid="22"/>
                                        </p:tgtEl>
                                        <p:attrNameLst>
                                          <p:attrName>style.visibility</p:attrName>
                                        </p:attrNameLst>
                                      </p:cBhvr>
                                      <p:to>
                                        <p:strVal val="hidden"/>
                                      </p:to>
                                    </p:set>
                                  </p:childTnLst>
                                </p:cTn>
                              </p:par>
                              <p:par>
                                <p:cTn id="37" presetID="42" presetClass="path" presetSubtype="0" fill="hold" grpId="1" nodeType="withEffect">
                                  <p:stCondLst>
                                    <p:cond delay="0"/>
                                  </p:stCondLst>
                                  <p:childTnLst>
                                    <p:animMotion origin="layout" path="M 4.16667E-6 -3.33333E-6 L 0.34305 -0.00139 " pathEditMode="relative" rAng="0" ptsTypes="AA">
                                      <p:cBhvr>
                                        <p:cTn id="38" dur="4000" fill="hold"/>
                                        <p:tgtEl>
                                          <p:spTgt spid="63"/>
                                        </p:tgtEl>
                                        <p:attrNameLst>
                                          <p:attrName>ppt_x</p:attrName>
                                          <p:attrName>ppt_y</p:attrName>
                                        </p:attrNameLst>
                                      </p:cBhvr>
                                      <p:rCtr x="17153" y="-83"/>
                                    </p:animMotion>
                                  </p:childTnLst>
                                </p:cTn>
                              </p:par>
                              <p:par>
                                <p:cTn id="39" presetID="10" presetClass="exit" presetSubtype="0" fill="hold" grpId="2" nodeType="withEffect">
                                  <p:stCondLst>
                                    <p:cond delay="2500"/>
                                  </p:stCondLst>
                                  <p:childTnLst>
                                    <p:animEffect transition="out" filter="fade">
                                      <p:cBhvr>
                                        <p:cTn id="40" dur="1500"/>
                                        <p:tgtEl>
                                          <p:spTgt spid="63"/>
                                        </p:tgtEl>
                                      </p:cBhvr>
                                    </p:animEffect>
                                    <p:set>
                                      <p:cBhvr>
                                        <p:cTn id="41" dur="1" fill="hold">
                                          <p:stCondLst>
                                            <p:cond delay="1499"/>
                                          </p:stCondLst>
                                        </p:cTn>
                                        <p:tgtEl>
                                          <p:spTgt spid="63"/>
                                        </p:tgtEl>
                                        <p:attrNameLst>
                                          <p:attrName>style.visibility</p:attrName>
                                        </p:attrNameLst>
                                      </p:cBhvr>
                                      <p:to>
                                        <p:strVal val="hidden"/>
                                      </p:to>
                                    </p:set>
                                  </p:childTnLst>
                                </p:cTn>
                              </p:par>
                            </p:childTnLst>
                          </p:cTn>
                        </p:par>
                        <p:par>
                          <p:cTn id="42" fill="hold">
                            <p:stCondLst>
                              <p:cond delay="9250"/>
                            </p:stCondLst>
                            <p:childTnLst>
                              <p:par>
                                <p:cTn id="43" presetID="10" presetClass="entr" presetSubtype="0" fill="hold" grpId="0" nodeType="after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1500"/>
                                        <p:tgtEl>
                                          <p:spTgt spid="73"/>
                                        </p:tgtEl>
                                      </p:cBhvr>
                                    </p:animEffect>
                                  </p:childTnLst>
                                </p:cTn>
                              </p:par>
                              <p:par>
                                <p:cTn id="46" presetID="42" presetClass="path" presetSubtype="0" fill="hold" grpId="1" nodeType="withEffect">
                                  <p:stCondLst>
                                    <p:cond delay="0"/>
                                  </p:stCondLst>
                                  <p:childTnLst>
                                    <p:animMotion origin="layout" path="M -3.05556E-6 -3.7035E-6 L -0.25729 0.00111 " pathEditMode="relative" rAng="0" ptsTypes="AA">
                                      <p:cBhvr>
                                        <p:cTn id="47" dur="4000" fill="hold"/>
                                        <p:tgtEl>
                                          <p:spTgt spid="73"/>
                                        </p:tgtEl>
                                        <p:attrNameLst>
                                          <p:attrName>ppt_x</p:attrName>
                                          <p:attrName>ppt_y</p:attrName>
                                        </p:attrNameLst>
                                      </p:cBhvr>
                                      <p:rCtr x="-12865" y="56"/>
                                    </p:animMotion>
                                  </p:childTnLst>
                                </p:cTn>
                              </p:par>
                              <p:par>
                                <p:cTn id="48" presetID="10" presetClass="entr" presetSubtype="0" fill="hold"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1500"/>
                                        <p:tgtEl>
                                          <p:spTgt spid="61"/>
                                        </p:tgtEl>
                                      </p:cBhvr>
                                    </p:animEffect>
                                  </p:childTnLst>
                                </p:cTn>
                              </p:par>
                              <p:par>
                                <p:cTn id="51" presetID="42" presetClass="path" presetSubtype="0" fill="hold" nodeType="withEffect">
                                  <p:stCondLst>
                                    <p:cond delay="0"/>
                                  </p:stCondLst>
                                  <p:childTnLst>
                                    <p:animMotion origin="layout" path="M -3.61111E-6 8.64198E-7 L 0.34341 -0.00154 " pathEditMode="relative" rAng="0" ptsTypes="AA">
                                      <p:cBhvr>
                                        <p:cTn id="52" dur="4000" fill="hold"/>
                                        <p:tgtEl>
                                          <p:spTgt spid="61"/>
                                        </p:tgtEl>
                                        <p:attrNameLst>
                                          <p:attrName>ppt_x</p:attrName>
                                          <p:attrName>ppt_y</p:attrName>
                                        </p:attrNameLst>
                                      </p:cBhvr>
                                      <p:rCtr x="17170" y="-93"/>
                                    </p:animMotion>
                                  </p:childTnLst>
                                </p:cTn>
                              </p:par>
                              <p:par>
                                <p:cTn id="53" presetID="10" presetClass="entr" presetSubtype="0" fill="hold" nodeType="withEffect">
                                  <p:stCondLst>
                                    <p:cond delay="0"/>
                                  </p:stCondLst>
                                  <p:childTnLst>
                                    <p:set>
                                      <p:cBhvr>
                                        <p:cTn id="54" dur="1" fill="hold">
                                          <p:stCondLst>
                                            <p:cond delay="0"/>
                                          </p:stCondLst>
                                        </p:cTn>
                                        <p:tgtEl>
                                          <p:spTgt spid="185"/>
                                        </p:tgtEl>
                                        <p:attrNameLst>
                                          <p:attrName>style.visibility</p:attrName>
                                        </p:attrNameLst>
                                      </p:cBhvr>
                                      <p:to>
                                        <p:strVal val="visible"/>
                                      </p:to>
                                    </p:set>
                                    <p:animEffect transition="in" filter="fade">
                                      <p:cBhvr>
                                        <p:cTn id="55" dur="500"/>
                                        <p:tgtEl>
                                          <p:spTgt spid="185"/>
                                        </p:tgtEl>
                                      </p:cBhvr>
                                    </p:animEffect>
                                  </p:childTnLst>
                                </p:cTn>
                              </p:par>
                              <p:par>
                                <p:cTn id="56" presetID="6" presetClass="emph" presetSubtype="0" fill="hold" nodeType="withEffect">
                                  <p:stCondLst>
                                    <p:cond delay="0"/>
                                  </p:stCondLst>
                                  <p:childTnLst>
                                    <p:animScale>
                                      <p:cBhvr>
                                        <p:cTn id="57" dur="750" fill="hold"/>
                                        <p:tgtEl>
                                          <p:spTgt spid="185"/>
                                        </p:tgtEl>
                                      </p:cBhvr>
                                      <p:by x="400000" y="400000"/>
                                    </p:animScale>
                                  </p:childTnLst>
                                </p:cTn>
                              </p:par>
                              <p:par>
                                <p:cTn id="58" presetID="6" presetClass="emph" presetSubtype="0" autoRev="1" fill="hold" nodeType="withEffect">
                                  <p:stCondLst>
                                    <p:cond delay="250"/>
                                  </p:stCondLst>
                                  <p:childTnLst>
                                    <p:animScale>
                                      <p:cBhvr>
                                        <p:cTn id="59" dur="250" fill="hold"/>
                                        <p:tgtEl>
                                          <p:spTgt spid="185"/>
                                        </p:tgtEl>
                                      </p:cBhvr>
                                      <p:by x="400000" y="400000"/>
                                    </p:animScale>
                                  </p:childTnLst>
                                </p:cTn>
                              </p:par>
                              <p:par>
                                <p:cTn id="60" presetID="10" presetClass="exit" presetSubtype="0" fill="hold" nodeType="withEffect">
                                  <p:stCondLst>
                                    <p:cond delay="0"/>
                                  </p:stCondLst>
                                  <p:childTnLst>
                                    <p:animEffect transition="out" filter="fade">
                                      <p:cBhvr>
                                        <p:cTn id="61" dur="750"/>
                                        <p:tgtEl>
                                          <p:spTgt spid="185"/>
                                        </p:tgtEl>
                                      </p:cBhvr>
                                    </p:animEffect>
                                    <p:set>
                                      <p:cBhvr>
                                        <p:cTn id="62" dur="1" fill="hold">
                                          <p:stCondLst>
                                            <p:cond delay="749"/>
                                          </p:stCondLst>
                                        </p:cTn>
                                        <p:tgtEl>
                                          <p:spTgt spid="185"/>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1500"/>
                                        <p:tgtEl>
                                          <p:spTgt spid="61"/>
                                        </p:tgtEl>
                                      </p:cBhvr>
                                    </p:animEffect>
                                    <p:set>
                                      <p:cBhvr>
                                        <p:cTn id="65" dur="1" fill="hold">
                                          <p:stCondLst>
                                            <p:cond delay="1499"/>
                                          </p:stCondLst>
                                        </p:cTn>
                                        <p:tgtEl>
                                          <p:spTgt spid="61"/>
                                        </p:tgtEl>
                                        <p:attrNameLst>
                                          <p:attrName>style.visibility</p:attrName>
                                        </p:attrNameLst>
                                      </p:cBhvr>
                                      <p:to>
                                        <p:strVal val="hidden"/>
                                      </p:to>
                                    </p:set>
                                  </p:childTnLst>
                                </p:cTn>
                              </p:par>
                              <p:par>
                                <p:cTn id="66" presetID="10" presetClass="exit" presetSubtype="0" fill="hold" grpId="2" nodeType="withEffect">
                                  <p:stCondLst>
                                    <p:cond delay="2500"/>
                                  </p:stCondLst>
                                  <p:childTnLst>
                                    <p:animEffect transition="out" filter="fade">
                                      <p:cBhvr>
                                        <p:cTn id="67" dur="1500"/>
                                        <p:tgtEl>
                                          <p:spTgt spid="73"/>
                                        </p:tgtEl>
                                      </p:cBhvr>
                                    </p:animEffect>
                                    <p:set>
                                      <p:cBhvr>
                                        <p:cTn id="68" dur="1" fill="hold">
                                          <p:stCondLst>
                                            <p:cond delay="1499"/>
                                          </p:stCondLst>
                                        </p:cTn>
                                        <p:tgtEl>
                                          <p:spTgt spid="73"/>
                                        </p:tgtEl>
                                        <p:attrNameLst>
                                          <p:attrName>style.visibility</p:attrName>
                                        </p:attrNameLst>
                                      </p:cBhvr>
                                      <p:to>
                                        <p:strVal val="hidden"/>
                                      </p:to>
                                    </p:set>
                                  </p:childTnLst>
                                </p:cTn>
                              </p:par>
                            </p:childTnLst>
                          </p:cTn>
                        </p:par>
                        <p:par>
                          <p:cTn id="69" fill="hold">
                            <p:stCondLst>
                              <p:cond delay="13250"/>
                            </p:stCondLst>
                            <p:childTnLst>
                              <p:par>
                                <p:cTn id="70" presetID="10" presetClass="entr" presetSubtype="0" fill="hold"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1500"/>
                                        <p:tgtEl>
                                          <p:spTgt spid="59"/>
                                        </p:tgtEl>
                                      </p:cBhvr>
                                    </p:animEffect>
                                  </p:childTnLst>
                                </p:cTn>
                              </p:par>
                              <p:par>
                                <p:cTn id="73" presetID="10" presetClass="entr" presetSubtype="0" fill="hold" nodeType="with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par>
                                <p:cTn id="76" presetID="6" presetClass="emph" presetSubtype="0" fill="hold" nodeType="withEffect">
                                  <p:stCondLst>
                                    <p:cond delay="0"/>
                                  </p:stCondLst>
                                  <p:childTnLst>
                                    <p:animScale>
                                      <p:cBhvr>
                                        <p:cTn id="77" dur="750" fill="hold"/>
                                        <p:tgtEl>
                                          <p:spTgt spid="80"/>
                                        </p:tgtEl>
                                      </p:cBhvr>
                                      <p:by x="400000" y="400000"/>
                                    </p:animScale>
                                  </p:childTnLst>
                                </p:cTn>
                              </p:par>
                              <p:par>
                                <p:cTn id="78" presetID="6" presetClass="emph" presetSubtype="0" autoRev="1" fill="hold" nodeType="withEffect">
                                  <p:stCondLst>
                                    <p:cond delay="250"/>
                                  </p:stCondLst>
                                  <p:childTnLst>
                                    <p:animScale>
                                      <p:cBhvr>
                                        <p:cTn id="79" dur="250" fill="hold"/>
                                        <p:tgtEl>
                                          <p:spTgt spid="80"/>
                                        </p:tgtEl>
                                      </p:cBhvr>
                                      <p:by x="400000" y="400000"/>
                                    </p:animScale>
                                  </p:childTnLst>
                                </p:cTn>
                              </p:par>
                              <p:par>
                                <p:cTn id="80" presetID="10" presetClass="exit" presetSubtype="0" fill="hold" nodeType="withEffect">
                                  <p:stCondLst>
                                    <p:cond delay="0"/>
                                  </p:stCondLst>
                                  <p:childTnLst>
                                    <p:animEffect transition="out" filter="fade">
                                      <p:cBhvr>
                                        <p:cTn id="81" dur="750"/>
                                        <p:tgtEl>
                                          <p:spTgt spid="80"/>
                                        </p:tgtEl>
                                      </p:cBhvr>
                                    </p:animEffect>
                                    <p:set>
                                      <p:cBhvr>
                                        <p:cTn id="82" dur="1" fill="hold">
                                          <p:stCondLst>
                                            <p:cond delay="749"/>
                                          </p:stCondLst>
                                        </p:cTn>
                                        <p:tgtEl>
                                          <p:spTgt spid="80"/>
                                        </p:tgtEl>
                                        <p:attrNameLst>
                                          <p:attrName>style.visibility</p:attrName>
                                        </p:attrNameLst>
                                      </p:cBhvr>
                                      <p:to>
                                        <p:strVal val="hidden"/>
                                      </p:to>
                                    </p:set>
                                  </p:childTnLst>
                                </p:cTn>
                              </p:par>
                              <p:par>
                                <p:cTn id="83" presetID="42" presetClass="path" presetSubtype="0" fill="hold" nodeType="withEffect">
                                  <p:stCondLst>
                                    <p:cond delay="0"/>
                                  </p:stCondLst>
                                  <p:childTnLst>
                                    <p:animMotion origin="layout" path="M 1.38889E-6 -3.45999E-7 L -0.3033 0.00124 " pathEditMode="relative" rAng="0" ptsTypes="AA">
                                      <p:cBhvr>
                                        <p:cTn id="84" dur="4000" fill="hold"/>
                                        <p:tgtEl>
                                          <p:spTgt spid="59"/>
                                        </p:tgtEl>
                                        <p:attrNameLst>
                                          <p:attrName>ppt_x</p:attrName>
                                          <p:attrName>ppt_y</p:attrName>
                                        </p:attrNameLst>
                                      </p:cBhvr>
                                      <p:rCtr x="-15174" y="62"/>
                                    </p:animMotion>
                                  </p:childTnLst>
                                </p:cTn>
                              </p:par>
                              <p:par>
                                <p:cTn id="85" presetID="10" presetClass="exit" presetSubtype="0" fill="hold" nodeType="withEffect">
                                  <p:stCondLst>
                                    <p:cond delay="2500"/>
                                  </p:stCondLst>
                                  <p:childTnLst>
                                    <p:animEffect transition="out" filter="fade">
                                      <p:cBhvr>
                                        <p:cTn id="86" dur="1500"/>
                                        <p:tgtEl>
                                          <p:spTgt spid="59"/>
                                        </p:tgtEl>
                                      </p:cBhvr>
                                    </p:animEffect>
                                    <p:set>
                                      <p:cBhvr>
                                        <p:cTn id="87" dur="1" fill="hold">
                                          <p:stCondLst>
                                            <p:cond delay="1499"/>
                                          </p:stCondLst>
                                        </p:cTn>
                                        <p:tgtEl>
                                          <p:spTgt spid="59"/>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1500"/>
                                        <p:tgtEl>
                                          <p:spTgt spid="62"/>
                                        </p:tgtEl>
                                      </p:cBhvr>
                                    </p:animEffect>
                                  </p:childTnLst>
                                </p:cTn>
                              </p:par>
                              <p:par>
                                <p:cTn id="91" presetID="42" presetClass="path" presetSubtype="0" fill="hold" grpId="1" nodeType="withEffect">
                                  <p:stCondLst>
                                    <p:cond delay="0"/>
                                  </p:stCondLst>
                                  <p:childTnLst>
                                    <p:animMotion origin="layout" path="M -1.11111E-6 4.14581E-6 L -0.29444 0.00092 " pathEditMode="relative" rAng="0" ptsTypes="AA">
                                      <p:cBhvr>
                                        <p:cTn id="92" dur="4000" fill="hold"/>
                                        <p:tgtEl>
                                          <p:spTgt spid="62"/>
                                        </p:tgtEl>
                                        <p:attrNameLst>
                                          <p:attrName>ppt_x</p:attrName>
                                          <p:attrName>ppt_y</p:attrName>
                                        </p:attrNameLst>
                                      </p:cBhvr>
                                      <p:rCtr x="-14722" y="31"/>
                                    </p:animMotion>
                                  </p:childTnLst>
                                </p:cTn>
                              </p:par>
                              <p:par>
                                <p:cTn id="93" presetID="10" presetClass="exit" presetSubtype="0" fill="hold" grpId="2" nodeType="withEffect">
                                  <p:stCondLst>
                                    <p:cond delay="2500"/>
                                  </p:stCondLst>
                                  <p:childTnLst>
                                    <p:animEffect transition="out" filter="fade">
                                      <p:cBhvr>
                                        <p:cTn id="94" dur="1500"/>
                                        <p:tgtEl>
                                          <p:spTgt spid="62"/>
                                        </p:tgtEl>
                                      </p:cBhvr>
                                    </p:animEffect>
                                    <p:set>
                                      <p:cBhvr>
                                        <p:cTn id="95" dur="1" fill="hold">
                                          <p:stCondLst>
                                            <p:cond delay="1499"/>
                                          </p:stCondLst>
                                        </p:cTn>
                                        <p:tgtEl>
                                          <p:spTgt spid="62"/>
                                        </p:tgtEl>
                                        <p:attrNameLst>
                                          <p:attrName>style.visibility</p:attrName>
                                        </p:attrNameLst>
                                      </p:cBhvr>
                                      <p:to>
                                        <p:strVal val="hidden"/>
                                      </p:to>
                                    </p:set>
                                  </p:childTnLst>
                                </p:cTn>
                              </p:par>
                            </p:childTnLst>
                          </p:cTn>
                        </p:par>
                        <p:par>
                          <p:cTn id="96" fill="hold">
                            <p:stCondLst>
                              <p:cond delay="17250"/>
                            </p:stCondLst>
                            <p:childTnLst>
                              <p:par>
                                <p:cTn id="97" presetID="10" presetClass="entr" presetSubtype="0" fill="hold" nodeType="afterEffect">
                                  <p:stCondLst>
                                    <p:cond delay="0"/>
                                  </p:stCondLst>
                                  <p:childTnLst>
                                    <p:set>
                                      <p:cBhvr>
                                        <p:cTn id="98" dur="1" fill="hold">
                                          <p:stCondLst>
                                            <p:cond delay="0"/>
                                          </p:stCondLst>
                                        </p:cTn>
                                        <p:tgtEl>
                                          <p:spTgt spid="58"/>
                                        </p:tgtEl>
                                        <p:attrNameLst>
                                          <p:attrName>style.visibility</p:attrName>
                                        </p:attrNameLst>
                                      </p:cBhvr>
                                      <p:to>
                                        <p:strVal val="visible"/>
                                      </p:to>
                                    </p:set>
                                    <p:animEffect transition="in" filter="fade">
                                      <p:cBhvr>
                                        <p:cTn id="99" dur="1500"/>
                                        <p:tgtEl>
                                          <p:spTgt spid="58"/>
                                        </p:tgtEl>
                                      </p:cBhvr>
                                    </p:animEffect>
                                  </p:childTnLst>
                                </p:cTn>
                              </p:par>
                              <p:par>
                                <p:cTn id="100" presetID="42" presetClass="path" presetSubtype="0" fill="hold" nodeType="withEffect">
                                  <p:stCondLst>
                                    <p:cond delay="0"/>
                                  </p:stCondLst>
                                  <p:childTnLst>
                                    <p:animMotion origin="layout" path="M 4.72222E-6 4.64937E-6 L 0.31388 -0.0102 " pathEditMode="relative" rAng="0" ptsTypes="AA">
                                      <p:cBhvr>
                                        <p:cTn id="101" dur="4000" fill="hold"/>
                                        <p:tgtEl>
                                          <p:spTgt spid="58"/>
                                        </p:tgtEl>
                                        <p:attrNameLst>
                                          <p:attrName>ppt_x</p:attrName>
                                          <p:attrName>ppt_y</p:attrName>
                                        </p:attrNameLst>
                                      </p:cBhvr>
                                      <p:rCtr x="15694" y="-525"/>
                                    </p:animMotion>
                                  </p:childTnLst>
                                </p:cTn>
                              </p:par>
                              <p:par>
                                <p:cTn id="102" presetID="10" presetClass="exit" presetSubtype="0" fill="hold" nodeType="withEffect">
                                  <p:stCondLst>
                                    <p:cond delay="2500"/>
                                  </p:stCondLst>
                                  <p:childTnLst>
                                    <p:animEffect transition="out" filter="fade">
                                      <p:cBhvr>
                                        <p:cTn id="103" dur="1500"/>
                                        <p:tgtEl>
                                          <p:spTgt spid="58"/>
                                        </p:tgtEl>
                                      </p:cBhvr>
                                    </p:animEffect>
                                    <p:set>
                                      <p:cBhvr>
                                        <p:cTn id="104" dur="1" fill="hold">
                                          <p:stCondLst>
                                            <p:cond delay="1499"/>
                                          </p:stCondLst>
                                        </p:cTn>
                                        <p:tgtEl>
                                          <p:spTgt spid="58"/>
                                        </p:tgtEl>
                                        <p:attrNameLst>
                                          <p:attrName>style.visibility</p:attrName>
                                        </p:attrNameLst>
                                      </p:cBhvr>
                                      <p:to>
                                        <p:strVal val="hidden"/>
                                      </p:to>
                                    </p:set>
                                  </p:childTnLst>
                                </p:cTn>
                              </p:par>
                              <p:par>
                                <p:cTn id="105" presetID="1" presetClass="entr" presetSubtype="0" fill="hold" grpId="0" nodeType="withEffect">
                                  <p:stCondLst>
                                    <p:cond delay="0"/>
                                  </p:stCondLst>
                                  <p:childTnLst>
                                    <p:set>
                                      <p:cBhvr>
                                        <p:cTn id="106" dur="1" fill="hold">
                                          <p:stCondLst>
                                            <p:cond delay="0"/>
                                          </p:stCondLst>
                                        </p:cTn>
                                        <p:tgtEl>
                                          <p:spTgt spid="74"/>
                                        </p:tgtEl>
                                        <p:attrNameLst>
                                          <p:attrName>style.visibility</p:attrName>
                                        </p:attrNameLst>
                                      </p:cBhvr>
                                      <p:to>
                                        <p:strVal val="visible"/>
                                      </p:to>
                                    </p:set>
                                  </p:childTnLst>
                                </p:cTn>
                              </p:par>
                              <p:par>
                                <p:cTn id="107" presetID="42" presetClass="path" presetSubtype="0" fill="hold" grpId="1" nodeType="withEffect">
                                  <p:stCondLst>
                                    <p:cond delay="0"/>
                                  </p:stCondLst>
                                  <p:childTnLst>
                                    <p:animMotion origin="layout" path="M -4.16667E-6 -3.02749E-7 L 0.29792 -0.00989 " pathEditMode="relative" rAng="0" ptsTypes="AA">
                                      <p:cBhvr>
                                        <p:cTn id="108" dur="4000" fill="hold"/>
                                        <p:tgtEl>
                                          <p:spTgt spid="74"/>
                                        </p:tgtEl>
                                        <p:attrNameLst>
                                          <p:attrName>ppt_x</p:attrName>
                                          <p:attrName>ppt_y</p:attrName>
                                        </p:attrNameLst>
                                      </p:cBhvr>
                                      <p:rCtr x="14896" y="-494"/>
                                    </p:animMotion>
                                  </p:childTnLst>
                                </p:cTn>
                              </p:par>
                              <p:par>
                                <p:cTn id="109" presetID="10" presetClass="exit" presetSubtype="0" fill="hold" grpId="2" nodeType="withEffect">
                                  <p:stCondLst>
                                    <p:cond delay="2500"/>
                                  </p:stCondLst>
                                  <p:childTnLst>
                                    <p:animEffect transition="out" filter="fade">
                                      <p:cBhvr>
                                        <p:cTn id="110" dur="1500"/>
                                        <p:tgtEl>
                                          <p:spTgt spid="74"/>
                                        </p:tgtEl>
                                      </p:cBhvr>
                                    </p:animEffect>
                                    <p:set>
                                      <p:cBhvr>
                                        <p:cTn id="111" dur="1" fill="hold">
                                          <p:stCondLst>
                                            <p:cond delay="1499"/>
                                          </p:stCondLst>
                                        </p:cTn>
                                        <p:tgtEl>
                                          <p:spTgt spid="74"/>
                                        </p:tgtEl>
                                        <p:attrNameLst>
                                          <p:attrName>style.visibility</p:attrName>
                                        </p:attrNameLst>
                                      </p:cBhvr>
                                      <p:to>
                                        <p:strVal val="hidden"/>
                                      </p:to>
                                    </p:set>
                                  </p:childTnLst>
                                </p:cTn>
                              </p:par>
                              <p:par>
                                <p:cTn id="112" presetID="10" presetClass="entr" presetSubtype="0" fill="hold" nodeType="withEffect">
                                  <p:stCondLst>
                                    <p:cond delay="2500"/>
                                  </p:stCondLst>
                                  <p:childTnLst>
                                    <p:set>
                                      <p:cBhvr>
                                        <p:cTn id="113" dur="1" fill="hold">
                                          <p:stCondLst>
                                            <p:cond delay="0"/>
                                          </p:stCondLst>
                                        </p:cTn>
                                        <p:tgtEl>
                                          <p:spTgt spid="23"/>
                                        </p:tgtEl>
                                        <p:attrNameLst>
                                          <p:attrName>style.visibility</p:attrName>
                                        </p:attrNameLst>
                                      </p:cBhvr>
                                      <p:to>
                                        <p:strVal val="visible"/>
                                      </p:to>
                                    </p:set>
                                    <p:animEffect transition="in" filter="fade">
                                      <p:cBhvr>
                                        <p:cTn id="114" dur="500"/>
                                        <p:tgtEl>
                                          <p:spTgt spid="23"/>
                                        </p:tgtEl>
                                      </p:cBhvr>
                                    </p:animEffect>
                                  </p:childTnLst>
                                </p:cTn>
                              </p:par>
                              <p:par>
                                <p:cTn id="115" presetID="6" presetClass="emph" presetSubtype="0" fill="hold" nodeType="withEffect">
                                  <p:stCondLst>
                                    <p:cond delay="2500"/>
                                  </p:stCondLst>
                                  <p:childTnLst>
                                    <p:animScale>
                                      <p:cBhvr>
                                        <p:cTn id="116" dur="750" fill="hold"/>
                                        <p:tgtEl>
                                          <p:spTgt spid="23"/>
                                        </p:tgtEl>
                                      </p:cBhvr>
                                      <p:by x="400000" y="400000"/>
                                    </p:animScale>
                                  </p:childTnLst>
                                </p:cTn>
                              </p:par>
                              <p:par>
                                <p:cTn id="117" presetID="6" presetClass="emph" presetSubtype="0" autoRev="1" fill="hold" nodeType="withEffect">
                                  <p:stCondLst>
                                    <p:cond delay="2750"/>
                                  </p:stCondLst>
                                  <p:childTnLst>
                                    <p:animScale>
                                      <p:cBhvr>
                                        <p:cTn id="118" dur="250" fill="hold"/>
                                        <p:tgtEl>
                                          <p:spTgt spid="23"/>
                                        </p:tgtEl>
                                      </p:cBhvr>
                                      <p:by x="400000" y="400000"/>
                                    </p:animScale>
                                  </p:childTnLst>
                                </p:cTn>
                              </p:par>
                              <p:par>
                                <p:cTn id="119" presetID="10" presetClass="entr" presetSubtype="0" fill="hold" nodeType="withEffect">
                                  <p:stCondLst>
                                    <p:cond delay="2750"/>
                                  </p:stCondLst>
                                  <p:childTnLst>
                                    <p:set>
                                      <p:cBhvr>
                                        <p:cTn id="120" dur="1" fill="hold">
                                          <p:stCondLst>
                                            <p:cond delay="0"/>
                                          </p:stCondLst>
                                        </p:cTn>
                                        <p:tgtEl>
                                          <p:spTgt spid="150"/>
                                        </p:tgtEl>
                                        <p:attrNameLst>
                                          <p:attrName>style.visibility</p:attrName>
                                        </p:attrNameLst>
                                      </p:cBhvr>
                                      <p:to>
                                        <p:strVal val="visible"/>
                                      </p:to>
                                    </p:set>
                                    <p:animEffect transition="in" filter="fade">
                                      <p:cBhvr>
                                        <p:cTn id="121" dur="500"/>
                                        <p:tgtEl>
                                          <p:spTgt spid="150"/>
                                        </p:tgtEl>
                                      </p:cBhvr>
                                    </p:animEffect>
                                  </p:childTnLst>
                                </p:cTn>
                              </p:par>
                              <p:par>
                                <p:cTn id="122" presetID="6" presetClass="emph" presetSubtype="0" fill="hold" nodeType="withEffect">
                                  <p:stCondLst>
                                    <p:cond delay="2750"/>
                                  </p:stCondLst>
                                  <p:childTnLst>
                                    <p:animScale>
                                      <p:cBhvr>
                                        <p:cTn id="123" dur="750" fill="hold"/>
                                        <p:tgtEl>
                                          <p:spTgt spid="150"/>
                                        </p:tgtEl>
                                      </p:cBhvr>
                                      <p:by x="400000" y="400000"/>
                                    </p:animScale>
                                  </p:childTnLst>
                                </p:cTn>
                              </p:par>
                              <p:par>
                                <p:cTn id="124" presetID="6" presetClass="emph" presetSubtype="0" autoRev="1" fill="hold" nodeType="withEffect">
                                  <p:stCondLst>
                                    <p:cond delay="3000"/>
                                  </p:stCondLst>
                                  <p:childTnLst>
                                    <p:animScale>
                                      <p:cBhvr>
                                        <p:cTn id="125" dur="250" fill="hold"/>
                                        <p:tgtEl>
                                          <p:spTgt spid="150"/>
                                        </p:tgtEl>
                                      </p:cBhvr>
                                      <p:by x="400000" y="400000"/>
                                    </p:animScale>
                                  </p:childTnLst>
                                </p:cTn>
                              </p:par>
                              <p:par>
                                <p:cTn id="126" presetID="10" presetClass="exit" presetSubtype="0" fill="hold" nodeType="withEffect">
                                  <p:stCondLst>
                                    <p:cond delay="2750"/>
                                  </p:stCondLst>
                                  <p:childTnLst>
                                    <p:animEffect transition="out" filter="fade">
                                      <p:cBhvr>
                                        <p:cTn id="127" dur="750"/>
                                        <p:tgtEl>
                                          <p:spTgt spid="150"/>
                                        </p:tgtEl>
                                      </p:cBhvr>
                                    </p:animEffect>
                                    <p:set>
                                      <p:cBhvr>
                                        <p:cTn id="128" dur="1" fill="hold">
                                          <p:stCondLst>
                                            <p:cond delay="749"/>
                                          </p:stCondLst>
                                        </p:cTn>
                                        <p:tgtEl>
                                          <p:spTgt spid="150"/>
                                        </p:tgtEl>
                                        <p:attrNameLst>
                                          <p:attrName>style.visibility</p:attrName>
                                        </p:attrNameLst>
                                      </p:cBhvr>
                                      <p:to>
                                        <p:strVal val="hidden"/>
                                      </p:to>
                                    </p:set>
                                  </p:childTnLst>
                                </p:cTn>
                              </p:par>
                              <p:par>
                                <p:cTn id="129" presetID="10" presetClass="exit" presetSubtype="0" fill="hold" nodeType="withEffect">
                                  <p:stCondLst>
                                    <p:cond delay="2500"/>
                                  </p:stCondLst>
                                  <p:childTnLst>
                                    <p:animEffect transition="out" filter="fade">
                                      <p:cBhvr>
                                        <p:cTn id="130" dur="750"/>
                                        <p:tgtEl>
                                          <p:spTgt spid="23"/>
                                        </p:tgtEl>
                                      </p:cBhvr>
                                    </p:animEffect>
                                    <p:set>
                                      <p:cBhvr>
                                        <p:cTn id="131" dur="1" fill="hold">
                                          <p:stCondLst>
                                            <p:cond delay="749"/>
                                          </p:stCondLst>
                                        </p:cTn>
                                        <p:tgtEl>
                                          <p:spTgt spid="23"/>
                                        </p:tgtEl>
                                        <p:attrNameLst>
                                          <p:attrName>style.visibility</p:attrName>
                                        </p:attrNameLst>
                                      </p:cBhvr>
                                      <p:to>
                                        <p:strVal val="hidden"/>
                                      </p:to>
                                    </p:set>
                                  </p:childTnLst>
                                </p:cTn>
                              </p:par>
                            </p:childTnLst>
                          </p:cTn>
                        </p:par>
                        <p:par>
                          <p:cTn id="132" fill="hold">
                            <p:stCondLst>
                              <p:cond delay="21250"/>
                            </p:stCondLst>
                            <p:childTnLst>
                              <p:par>
                                <p:cTn id="133" presetID="10" presetClass="entr" presetSubtype="0" fill="hold"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fade">
                                      <p:cBhvr>
                                        <p:cTn id="135" dur="1500"/>
                                        <p:tgtEl>
                                          <p:spTgt spid="60"/>
                                        </p:tgtEl>
                                      </p:cBhvr>
                                    </p:animEffect>
                                  </p:childTnLst>
                                </p:cTn>
                              </p:par>
                              <p:par>
                                <p:cTn id="136" presetID="42" presetClass="path" presetSubtype="0" fill="hold" nodeType="withEffect">
                                  <p:stCondLst>
                                    <p:cond delay="0"/>
                                  </p:stCondLst>
                                  <p:childTnLst>
                                    <p:animMotion origin="layout" path="M 3.05556E-6 -3.48162E-6 L -0.00087 0.41582 " pathEditMode="relative" rAng="0" ptsTypes="AA">
                                      <p:cBhvr>
                                        <p:cTn id="137" dur="4000" fill="hold"/>
                                        <p:tgtEl>
                                          <p:spTgt spid="60"/>
                                        </p:tgtEl>
                                        <p:attrNameLst>
                                          <p:attrName>ppt_x</p:attrName>
                                          <p:attrName>ppt_y</p:attrName>
                                        </p:attrNameLst>
                                      </p:cBhvr>
                                      <p:rCtr x="-52" y="20791"/>
                                    </p:animMotion>
                                  </p:childTnLst>
                                </p:cTn>
                              </p:par>
                              <p:par>
                                <p:cTn id="138" presetID="10" presetClass="exit" presetSubtype="0" fill="hold" nodeType="withEffect">
                                  <p:stCondLst>
                                    <p:cond delay="2500"/>
                                  </p:stCondLst>
                                  <p:childTnLst>
                                    <p:animEffect transition="out" filter="fade">
                                      <p:cBhvr>
                                        <p:cTn id="139" dur="1500"/>
                                        <p:tgtEl>
                                          <p:spTgt spid="60"/>
                                        </p:tgtEl>
                                      </p:cBhvr>
                                    </p:animEffect>
                                    <p:set>
                                      <p:cBhvr>
                                        <p:cTn id="140" dur="1" fill="hold">
                                          <p:stCondLst>
                                            <p:cond delay="1499"/>
                                          </p:stCondLst>
                                        </p:cTn>
                                        <p:tgtEl>
                                          <p:spTgt spid="60"/>
                                        </p:tgtEl>
                                        <p:attrNameLst>
                                          <p:attrName>style.visibility</p:attrName>
                                        </p:attrNameLst>
                                      </p:cBhvr>
                                      <p:to>
                                        <p:strVal val="hidden"/>
                                      </p:to>
                                    </p:set>
                                  </p:childTnLst>
                                </p:cTn>
                              </p:par>
                              <p:par>
                                <p:cTn id="141" presetID="10" presetClass="entr" presetSubtype="0" fill="hold" grpId="0" nodeType="withEffect">
                                  <p:stCondLst>
                                    <p:cond delay="0"/>
                                  </p:stCondLst>
                                  <p:childTnLst>
                                    <p:set>
                                      <p:cBhvr>
                                        <p:cTn id="142" dur="1" fill="hold">
                                          <p:stCondLst>
                                            <p:cond delay="0"/>
                                          </p:stCondLst>
                                        </p:cTn>
                                        <p:tgtEl>
                                          <p:spTgt spid="75"/>
                                        </p:tgtEl>
                                        <p:attrNameLst>
                                          <p:attrName>style.visibility</p:attrName>
                                        </p:attrNameLst>
                                      </p:cBhvr>
                                      <p:to>
                                        <p:strVal val="visible"/>
                                      </p:to>
                                    </p:set>
                                    <p:animEffect transition="in" filter="fade">
                                      <p:cBhvr>
                                        <p:cTn id="143" dur="1500"/>
                                        <p:tgtEl>
                                          <p:spTgt spid="75"/>
                                        </p:tgtEl>
                                      </p:cBhvr>
                                    </p:animEffect>
                                  </p:childTnLst>
                                </p:cTn>
                              </p:par>
                              <p:par>
                                <p:cTn id="144" presetID="42" presetClass="path" presetSubtype="0" fill="hold" grpId="1" nodeType="withEffect">
                                  <p:stCondLst>
                                    <p:cond delay="0"/>
                                  </p:stCondLst>
                                  <p:childTnLst>
                                    <p:animMotion origin="layout" path="M 3.05556E-6 -9.26784E-8 L -0.00087 0.42632 " pathEditMode="relative" rAng="0" ptsTypes="AA">
                                      <p:cBhvr>
                                        <p:cTn id="145" dur="4000" fill="hold"/>
                                        <p:tgtEl>
                                          <p:spTgt spid="75"/>
                                        </p:tgtEl>
                                        <p:attrNameLst>
                                          <p:attrName>ppt_x</p:attrName>
                                          <p:attrName>ppt_y</p:attrName>
                                        </p:attrNameLst>
                                      </p:cBhvr>
                                      <p:rCtr x="-52" y="21316"/>
                                    </p:animMotion>
                                  </p:childTnLst>
                                </p:cTn>
                              </p:par>
                              <p:par>
                                <p:cTn id="146" presetID="10" presetClass="exit" presetSubtype="0" fill="hold" grpId="2" nodeType="withEffect">
                                  <p:stCondLst>
                                    <p:cond delay="2500"/>
                                  </p:stCondLst>
                                  <p:childTnLst>
                                    <p:animEffect transition="out" filter="fade">
                                      <p:cBhvr>
                                        <p:cTn id="147" dur="1500"/>
                                        <p:tgtEl>
                                          <p:spTgt spid="75"/>
                                        </p:tgtEl>
                                      </p:cBhvr>
                                    </p:animEffect>
                                    <p:set>
                                      <p:cBhvr>
                                        <p:cTn id="148" dur="1" fill="hold">
                                          <p:stCondLst>
                                            <p:cond delay="1499"/>
                                          </p:stCondLst>
                                        </p:cTn>
                                        <p:tgtEl>
                                          <p:spTgt spid="75"/>
                                        </p:tgtEl>
                                        <p:attrNameLst>
                                          <p:attrName>style.visibility</p:attrName>
                                        </p:attrNameLst>
                                      </p:cBhvr>
                                      <p:to>
                                        <p:strVal val="hidden"/>
                                      </p:to>
                                    </p:set>
                                  </p:childTnLst>
                                </p:cTn>
                              </p:par>
                              <p:par>
                                <p:cTn id="149" presetID="10" presetClass="entr" presetSubtype="0" fill="hold" nodeType="withEffect">
                                  <p:stCondLst>
                                    <p:cond delay="1250"/>
                                  </p:stCondLst>
                                  <p:childTnLst>
                                    <p:set>
                                      <p:cBhvr>
                                        <p:cTn id="150" dur="1" fill="hold">
                                          <p:stCondLst>
                                            <p:cond delay="0"/>
                                          </p:stCondLst>
                                        </p:cTn>
                                        <p:tgtEl>
                                          <p:spTgt spid="255"/>
                                        </p:tgtEl>
                                        <p:attrNameLst>
                                          <p:attrName>style.visibility</p:attrName>
                                        </p:attrNameLst>
                                      </p:cBhvr>
                                      <p:to>
                                        <p:strVal val="visible"/>
                                      </p:to>
                                    </p:set>
                                    <p:animEffect transition="in" filter="fade">
                                      <p:cBhvr>
                                        <p:cTn id="151" dur="500"/>
                                        <p:tgtEl>
                                          <p:spTgt spid="255"/>
                                        </p:tgtEl>
                                      </p:cBhvr>
                                    </p:animEffect>
                                  </p:childTnLst>
                                </p:cTn>
                              </p:par>
                              <p:par>
                                <p:cTn id="152" presetID="6" presetClass="emph" presetSubtype="0" fill="hold" nodeType="withEffect">
                                  <p:stCondLst>
                                    <p:cond delay="1250"/>
                                  </p:stCondLst>
                                  <p:childTnLst>
                                    <p:animScale>
                                      <p:cBhvr>
                                        <p:cTn id="153" dur="750" fill="hold"/>
                                        <p:tgtEl>
                                          <p:spTgt spid="255"/>
                                        </p:tgtEl>
                                      </p:cBhvr>
                                      <p:by x="400000" y="400000"/>
                                    </p:animScale>
                                  </p:childTnLst>
                                </p:cTn>
                              </p:par>
                              <p:par>
                                <p:cTn id="154" presetID="6" presetClass="emph" presetSubtype="0" autoRev="1" fill="hold" nodeType="withEffect">
                                  <p:stCondLst>
                                    <p:cond delay="1500"/>
                                  </p:stCondLst>
                                  <p:childTnLst>
                                    <p:animScale>
                                      <p:cBhvr>
                                        <p:cTn id="155" dur="250" fill="hold"/>
                                        <p:tgtEl>
                                          <p:spTgt spid="255"/>
                                        </p:tgtEl>
                                      </p:cBhvr>
                                      <p:by x="400000" y="400000"/>
                                    </p:animScale>
                                  </p:childTnLst>
                                </p:cTn>
                              </p:par>
                              <p:par>
                                <p:cTn id="156" presetID="10" presetClass="exit" presetSubtype="0" fill="hold" nodeType="withEffect">
                                  <p:stCondLst>
                                    <p:cond delay="1250"/>
                                  </p:stCondLst>
                                  <p:childTnLst>
                                    <p:animEffect transition="out" filter="fade">
                                      <p:cBhvr>
                                        <p:cTn id="157" dur="750"/>
                                        <p:tgtEl>
                                          <p:spTgt spid="255"/>
                                        </p:tgtEl>
                                      </p:cBhvr>
                                    </p:animEffect>
                                    <p:set>
                                      <p:cBhvr>
                                        <p:cTn id="158" dur="1" fill="hold">
                                          <p:stCondLst>
                                            <p:cond delay="749"/>
                                          </p:stCondLst>
                                        </p:cTn>
                                        <p:tgtEl>
                                          <p:spTgt spid="255"/>
                                        </p:tgtEl>
                                        <p:attrNameLst>
                                          <p:attrName>style.visibility</p:attrName>
                                        </p:attrNameLst>
                                      </p:cBhvr>
                                      <p:to>
                                        <p:strVal val="hidden"/>
                                      </p:to>
                                    </p:set>
                                  </p:childTnLst>
                                </p:cTn>
                              </p:par>
                              <p:par>
                                <p:cTn id="159" presetID="10" presetClass="entr" presetSubtype="0" fill="hold" nodeType="withEffect">
                                  <p:stCondLst>
                                    <p:cond delay="3750"/>
                                  </p:stCondLst>
                                  <p:childTnLst>
                                    <p:set>
                                      <p:cBhvr>
                                        <p:cTn id="160" dur="1" fill="hold">
                                          <p:stCondLst>
                                            <p:cond delay="0"/>
                                          </p:stCondLst>
                                        </p:cTn>
                                        <p:tgtEl>
                                          <p:spTgt spid="115"/>
                                        </p:tgtEl>
                                        <p:attrNameLst>
                                          <p:attrName>style.visibility</p:attrName>
                                        </p:attrNameLst>
                                      </p:cBhvr>
                                      <p:to>
                                        <p:strVal val="visible"/>
                                      </p:to>
                                    </p:set>
                                    <p:animEffect transition="in" filter="fade">
                                      <p:cBhvr>
                                        <p:cTn id="161" dur="500"/>
                                        <p:tgtEl>
                                          <p:spTgt spid="115"/>
                                        </p:tgtEl>
                                      </p:cBhvr>
                                    </p:animEffect>
                                  </p:childTnLst>
                                </p:cTn>
                              </p:par>
                              <p:par>
                                <p:cTn id="162" presetID="6" presetClass="emph" presetSubtype="0" fill="hold" nodeType="withEffect">
                                  <p:stCondLst>
                                    <p:cond delay="3750"/>
                                  </p:stCondLst>
                                  <p:childTnLst>
                                    <p:animScale>
                                      <p:cBhvr>
                                        <p:cTn id="163" dur="750" fill="hold"/>
                                        <p:tgtEl>
                                          <p:spTgt spid="115"/>
                                        </p:tgtEl>
                                      </p:cBhvr>
                                      <p:by x="400000" y="400000"/>
                                    </p:animScale>
                                  </p:childTnLst>
                                </p:cTn>
                              </p:par>
                              <p:par>
                                <p:cTn id="164" presetID="6" presetClass="emph" presetSubtype="0" autoRev="1" fill="hold" nodeType="withEffect">
                                  <p:stCondLst>
                                    <p:cond delay="4000"/>
                                  </p:stCondLst>
                                  <p:childTnLst>
                                    <p:animScale>
                                      <p:cBhvr>
                                        <p:cTn id="165" dur="250" fill="hold"/>
                                        <p:tgtEl>
                                          <p:spTgt spid="115"/>
                                        </p:tgtEl>
                                      </p:cBhvr>
                                      <p:by x="400000" y="400000"/>
                                    </p:animScale>
                                  </p:childTnLst>
                                </p:cTn>
                              </p:par>
                              <p:par>
                                <p:cTn id="166" presetID="10" presetClass="exit" presetSubtype="0" fill="hold" nodeType="withEffect">
                                  <p:stCondLst>
                                    <p:cond delay="3750"/>
                                  </p:stCondLst>
                                  <p:childTnLst>
                                    <p:animEffect transition="out" filter="fade">
                                      <p:cBhvr>
                                        <p:cTn id="167" dur="750"/>
                                        <p:tgtEl>
                                          <p:spTgt spid="115"/>
                                        </p:tgtEl>
                                      </p:cBhvr>
                                    </p:animEffect>
                                    <p:set>
                                      <p:cBhvr>
                                        <p:cTn id="168" dur="1" fill="hold">
                                          <p:stCondLst>
                                            <p:cond delay="749"/>
                                          </p:stCondLst>
                                        </p:cTn>
                                        <p:tgtEl>
                                          <p:spTgt spid="115"/>
                                        </p:tgtEl>
                                        <p:attrNameLst>
                                          <p:attrName>style.visibility</p:attrName>
                                        </p:attrNameLst>
                                      </p:cBhvr>
                                      <p:to>
                                        <p:strVal val="hidden"/>
                                      </p:to>
                                    </p:set>
                                  </p:childTnLst>
                                </p:cTn>
                              </p:par>
                              <p:par>
                                <p:cTn id="169" presetID="10" presetClass="entr" presetSubtype="0" fill="hold" nodeType="withEffect">
                                  <p:stCondLst>
                                    <p:cond delay="2500"/>
                                  </p:stCondLst>
                                  <p:childTnLst>
                                    <p:set>
                                      <p:cBhvr>
                                        <p:cTn id="170" dur="1" fill="hold">
                                          <p:stCondLst>
                                            <p:cond delay="0"/>
                                          </p:stCondLst>
                                        </p:cTn>
                                        <p:tgtEl>
                                          <p:spTgt spid="220"/>
                                        </p:tgtEl>
                                        <p:attrNameLst>
                                          <p:attrName>style.visibility</p:attrName>
                                        </p:attrNameLst>
                                      </p:cBhvr>
                                      <p:to>
                                        <p:strVal val="visible"/>
                                      </p:to>
                                    </p:set>
                                    <p:animEffect transition="in" filter="fade">
                                      <p:cBhvr>
                                        <p:cTn id="171" dur="500"/>
                                        <p:tgtEl>
                                          <p:spTgt spid="220"/>
                                        </p:tgtEl>
                                      </p:cBhvr>
                                    </p:animEffect>
                                  </p:childTnLst>
                                </p:cTn>
                              </p:par>
                              <p:par>
                                <p:cTn id="172" presetID="6" presetClass="emph" presetSubtype="0" fill="hold" nodeType="withEffect">
                                  <p:stCondLst>
                                    <p:cond delay="2500"/>
                                  </p:stCondLst>
                                  <p:childTnLst>
                                    <p:animScale>
                                      <p:cBhvr>
                                        <p:cTn id="173" dur="750" fill="hold"/>
                                        <p:tgtEl>
                                          <p:spTgt spid="220"/>
                                        </p:tgtEl>
                                      </p:cBhvr>
                                      <p:by x="400000" y="400000"/>
                                    </p:animScale>
                                  </p:childTnLst>
                                </p:cTn>
                              </p:par>
                              <p:par>
                                <p:cTn id="174" presetID="6" presetClass="emph" presetSubtype="0" autoRev="1" fill="hold" nodeType="withEffect">
                                  <p:stCondLst>
                                    <p:cond delay="2750"/>
                                  </p:stCondLst>
                                  <p:childTnLst>
                                    <p:animScale>
                                      <p:cBhvr>
                                        <p:cTn id="175" dur="250" fill="hold"/>
                                        <p:tgtEl>
                                          <p:spTgt spid="220"/>
                                        </p:tgtEl>
                                      </p:cBhvr>
                                      <p:by x="400000" y="400000"/>
                                    </p:animScale>
                                  </p:childTnLst>
                                </p:cTn>
                              </p:par>
                              <p:par>
                                <p:cTn id="176" presetID="10" presetClass="exit" presetSubtype="0" fill="hold" nodeType="withEffect">
                                  <p:stCondLst>
                                    <p:cond delay="2500"/>
                                  </p:stCondLst>
                                  <p:childTnLst>
                                    <p:animEffect transition="out" filter="fade">
                                      <p:cBhvr>
                                        <p:cTn id="177" dur="750"/>
                                        <p:tgtEl>
                                          <p:spTgt spid="220"/>
                                        </p:tgtEl>
                                      </p:cBhvr>
                                    </p:animEffect>
                                    <p:set>
                                      <p:cBhvr>
                                        <p:cTn id="178" dur="1" fill="hold">
                                          <p:stCondLst>
                                            <p:cond delay="749"/>
                                          </p:stCondLst>
                                        </p:cTn>
                                        <p:tgtEl>
                                          <p:spTgt spid="2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9" repeatCount="indefinite" fill="hold" display="0">
                  <p:stCondLst>
                    <p:cond delay="indefinite"/>
                  </p:stCondLst>
                </p:cTn>
                <p:tgtEl>
                  <p:spTgt spid="7"/>
                </p:tgtEl>
              </p:cMediaNode>
            </p:video>
            <p:video>
              <p:cMediaNode vol="80000" numSld="999">
                <p:cTn id="180" repeatCount="indefinite" fill="hold" display="0">
                  <p:stCondLst>
                    <p:cond delay="indefinite"/>
                  </p:stCondLst>
                  <p:endCondLst>
                    <p:cond evt="onStopAudio" delay="0">
                      <p:tgtEl>
                        <p:sldTgt/>
                      </p:tgtEl>
                    </p:cond>
                  </p:endCondLst>
                </p:cTn>
                <p:tgtEl>
                  <p:spTgt spid="21"/>
                </p:tgtEl>
              </p:cMediaNode>
            </p:video>
          </p:childTnLst>
        </p:cTn>
      </p:par>
    </p:tnLst>
    <p:bldLst>
      <p:bldP spid="62" grpId="0"/>
      <p:bldP spid="62" grpId="1"/>
      <p:bldP spid="62" grpId="2"/>
      <p:bldP spid="63" grpId="0"/>
      <p:bldP spid="63" grpId="1"/>
      <p:bldP spid="63" grpId="2"/>
      <p:bldP spid="65" grpId="0"/>
      <p:bldP spid="65" grpId="1"/>
      <p:bldP spid="65" grpId="2"/>
      <p:bldP spid="72" grpId="0"/>
      <p:bldP spid="72" grpId="1"/>
      <p:bldP spid="72" grpId="2"/>
      <p:bldP spid="73" grpId="0"/>
      <p:bldP spid="73" grpId="1"/>
      <p:bldP spid="73" grpId="2"/>
      <p:bldP spid="74" grpId="0"/>
      <p:bldP spid="74" grpId="1"/>
      <p:bldP spid="74" grpId="2"/>
      <p:bldP spid="75" grpId="0"/>
      <p:bldP spid="75" grpId="1"/>
      <p:bldP spid="75"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1" name="Group 3"/>
          <p:cNvGrpSpPr>
            <a:grpSpLocks/>
          </p:cNvGrpSpPr>
          <p:nvPr/>
        </p:nvGrpSpPr>
        <p:grpSpPr bwMode="auto">
          <a:xfrm>
            <a:off x="5291138" y="2437656"/>
            <a:ext cx="1014412" cy="1654175"/>
            <a:chOff x="0" y="0"/>
            <a:chExt cx="639" cy="1043"/>
          </a:xfrm>
        </p:grpSpPr>
        <p:sp>
          <p:nvSpPr>
            <p:cNvPr id="32"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33"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34" name="Group 6"/>
          <p:cNvGrpSpPr>
            <a:grpSpLocks/>
          </p:cNvGrpSpPr>
          <p:nvPr/>
        </p:nvGrpSpPr>
        <p:grpSpPr bwMode="auto">
          <a:xfrm>
            <a:off x="2787650" y="2437656"/>
            <a:ext cx="1014413" cy="1654175"/>
            <a:chOff x="0" y="0"/>
            <a:chExt cx="639" cy="1043"/>
          </a:xfrm>
        </p:grpSpPr>
        <p:sp>
          <p:nvSpPr>
            <p:cNvPr id="35"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36"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37" name="Group 9"/>
          <p:cNvGrpSpPr>
            <a:grpSpLocks/>
          </p:cNvGrpSpPr>
          <p:nvPr/>
        </p:nvGrpSpPr>
        <p:grpSpPr bwMode="auto">
          <a:xfrm>
            <a:off x="3205163" y="2567831"/>
            <a:ext cx="1073150" cy="1697038"/>
            <a:chOff x="0" y="0"/>
            <a:chExt cx="676" cy="1070"/>
          </a:xfrm>
        </p:grpSpPr>
        <p:sp>
          <p:nvSpPr>
            <p:cNvPr id="38" name="Oval 10"/>
            <p:cNvSpPr>
              <a:spLocks noChangeArrowheads="1"/>
            </p:cNvSpPr>
            <p:nvPr/>
          </p:nvSpPr>
          <p:spPr bwMode="auto">
            <a:xfrm>
              <a:off x="343" y="0"/>
              <a:ext cx="313" cy="316"/>
            </a:xfrm>
            <a:prstGeom prst="ellipse">
              <a:avLst/>
            </a:prstGeom>
            <a:solidFill>
              <a:schemeClr val="bg1">
                <a:lumMod val="50000"/>
              </a:schemeClr>
            </a:solidFill>
            <a:ln w="12700" cmpd="sng">
              <a:solidFill>
                <a:srgbClr val="FFFFFF"/>
              </a:solidFill>
              <a:round/>
              <a:headEnd/>
              <a:tailEnd/>
            </a:ln>
          </p:spPr>
          <p:txBody>
            <a:bodyPr/>
            <a:lstStyle/>
            <a:p>
              <a:endParaRPr lang="zh-CN" altLang="en-US"/>
            </a:p>
          </p:txBody>
        </p:sp>
        <p:sp>
          <p:nvSpPr>
            <p:cNvPr id="39"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chemeClr val="bg1">
                <a:lumMod val="50000"/>
              </a:schemeClr>
            </a:solidFill>
            <a:ln w="12700" cap="flat" cmpd="sng">
              <a:solidFill>
                <a:srgbClr val="FFFFFF"/>
              </a:solidFill>
              <a:round/>
              <a:headEnd/>
              <a:tailEnd/>
            </a:ln>
          </p:spPr>
          <p:txBody>
            <a:bodyPr/>
            <a:lstStyle/>
            <a:p>
              <a:endParaRPr lang="zh-CN" altLang="en-US"/>
            </a:p>
          </p:txBody>
        </p:sp>
      </p:grpSp>
      <p:grpSp>
        <p:nvGrpSpPr>
          <p:cNvPr id="40" name="Group 12"/>
          <p:cNvGrpSpPr>
            <a:grpSpLocks/>
          </p:cNvGrpSpPr>
          <p:nvPr/>
        </p:nvGrpSpPr>
        <p:grpSpPr bwMode="auto">
          <a:xfrm>
            <a:off x="4787900" y="2540844"/>
            <a:ext cx="1066800" cy="1697037"/>
            <a:chOff x="0" y="0"/>
            <a:chExt cx="672" cy="1070"/>
          </a:xfrm>
        </p:grpSpPr>
        <p:sp>
          <p:nvSpPr>
            <p:cNvPr id="41" name="Oval 13"/>
            <p:cNvSpPr>
              <a:spLocks noChangeArrowheads="1"/>
            </p:cNvSpPr>
            <p:nvPr/>
          </p:nvSpPr>
          <p:spPr bwMode="auto">
            <a:xfrm>
              <a:off x="17" y="0"/>
              <a:ext cx="316" cy="316"/>
            </a:xfrm>
            <a:prstGeom prst="ellipse">
              <a:avLst/>
            </a:prstGeom>
            <a:solidFill>
              <a:schemeClr val="bg1">
                <a:lumMod val="50000"/>
              </a:schemeClr>
            </a:solidFill>
            <a:ln w="12700" cmpd="sng">
              <a:solidFill>
                <a:srgbClr val="FFFFFF"/>
              </a:solidFill>
              <a:round/>
              <a:headEnd/>
              <a:tailEnd/>
            </a:ln>
          </p:spPr>
          <p:txBody>
            <a:bodyPr/>
            <a:lstStyle/>
            <a:p>
              <a:endParaRPr lang="zh-CN" altLang="en-US"/>
            </a:p>
          </p:txBody>
        </p:sp>
        <p:sp>
          <p:nvSpPr>
            <p:cNvPr id="42"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chemeClr val="bg1">
                <a:lumMod val="50000"/>
              </a:schemeClr>
            </a:solidFill>
            <a:ln w="12700" cap="flat" cmpd="sng">
              <a:solidFill>
                <a:srgbClr val="FFFFFF"/>
              </a:solidFill>
              <a:round/>
              <a:headEnd/>
              <a:tailEnd/>
            </a:ln>
          </p:spPr>
          <p:txBody>
            <a:bodyPr/>
            <a:lstStyle/>
            <a:p>
              <a:endParaRPr lang="zh-CN" altLang="en-US"/>
            </a:p>
          </p:txBody>
        </p:sp>
      </p:grpSp>
      <p:grpSp>
        <p:nvGrpSpPr>
          <p:cNvPr id="43" name="Group 15"/>
          <p:cNvGrpSpPr>
            <a:grpSpLocks/>
          </p:cNvGrpSpPr>
          <p:nvPr/>
        </p:nvGrpSpPr>
        <p:grpSpPr bwMode="auto">
          <a:xfrm>
            <a:off x="4225925" y="2520206"/>
            <a:ext cx="647700" cy="1962150"/>
            <a:chOff x="0" y="0"/>
            <a:chExt cx="408" cy="1238"/>
          </a:xfrm>
        </p:grpSpPr>
        <p:sp>
          <p:nvSpPr>
            <p:cNvPr id="44" name="Oval 16"/>
            <p:cNvSpPr>
              <a:spLocks noChangeArrowheads="1"/>
            </p:cNvSpPr>
            <p:nvPr/>
          </p:nvSpPr>
          <p:spPr bwMode="auto">
            <a:xfrm>
              <a:off x="19" y="0"/>
              <a:ext cx="366" cy="366"/>
            </a:xfrm>
            <a:prstGeom prst="ellipse">
              <a:avLst/>
            </a:prstGeom>
            <a:solidFill>
              <a:srgbClr val="0070C0"/>
            </a:solidFill>
            <a:ln w="12700" cmpd="sng">
              <a:solidFill>
                <a:srgbClr val="FFFFFF"/>
              </a:solidFill>
              <a:round/>
              <a:headEnd/>
              <a:tailEnd/>
            </a:ln>
          </p:spPr>
          <p:txBody>
            <a:bodyPr/>
            <a:lstStyle/>
            <a:p>
              <a:endParaRPr lang="zh-CN" altLang="en-US"/>
            </a:p>
          </p:txBody>
        </p:sp>
        <p:sp>
          <p:nvSpPr>
            <p:cNvPr id="45"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070C0"/>
            </a:solidFill>
            <a:ln w="12700" cap="flat" cmpd="sng">
              <a:solidFill>
                <a:srgbClr val="FFFFFF"/>
              </a:solidFill>
              <a:round/>
              <a:headEnd/>
              <a:tailEnd/>
            </a:ln>
          </p:spPr>
          <p:txBody>
            <a:bodyPr/>
            <a:lstStyle/>
            <a:p>
              <a:endParaRPr lang="zh-CN" altLang="en-US"/>
            </a:p>
          </p:txBody>
        </p:sp>
      </p:grpSp>
      <p:sp>
        <p:nvSpPr>
          <p:cNvPr id="46" name="Rectangle 18"/>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47" name="Rectangle 19"/>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48" name="Rectangle 20"/>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49" name="Rectangle 21"/>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50" name="Rectangle 22"/>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51" name="Text Box 38"/>
          <p:cNvSpPr txBox="1">
            <a:spLocks noChangeArrowheads="1"/>
          </p:cNvSpPr>
          <p:nvPr/>
        </p:nvSpPr>
        <p:spPr bwMode="auto">
          <a:xfrm>
            <a:off x="6196952" y="1707406"/>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5.</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2" name="Text Box 38"/>
          <p:cNvSpPr txBox="1">
            <a:spLocks noChangeArrowheads="1"/>
          </p:cNvSpPr>
          <p:nvPr/>
        </p:nvSpPr>
        <p:spPr bwMode="auto">
          <a:xfrm>
            <a:off x="6196952" y="3086944"/>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3.</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3" name="Text Box 38"/>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ea typeface="微软雅黑" pitchFamily="34" charset="-122"/>
              </a:rPr>
              <a:t>4.</a:t>
            </a:r>
            <a:r>
              <a:rPr lang="zh-CN" altLang="en-US" sz="1200" b="1" dirty="0">
                <a:ea typeface="微软雅黑" pitchFamily="34" charset="-122"/>
              </a:rPr>
              <a:t>单击添加标题文本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p:txBody>
      </p:sp>
      <p:sp>
        <p:nvSpPr>
          <p:cNvPr id="54" name="Text Box 38"/>
          <p:cNvSpPr txBox="1">
            <a:spLocks noChangeArrowheads="1"/>
          </p:cNvSpPr>
          <p:nvPr/>
        </p:nvSpPr>
        <p:spPr bwMode="auto">
          <a:xfrm>
            <a:off x="402577" y="3086944"/>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2.</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5" name="Text Box 38"/>
          <p:cNvSpPr txBox="1">
            <a:spLocks noChangeArrowheads="1"/>
          </p:cNvSpPr>
          <p:nvPr/>
        </p:nvSpPr>
        <p:spPr bwMode="auto">
          <a:xfrm>
            <a:off x="3271189" y="1275606"/>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1.</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47"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anim calcmode="lin" valueType="num">
                                      <p:cBhvr>
                                        <p:cTn id="11" dur="500" fill="hold"/>
                                        <p:tgtEl>
                                          <p:spTgt spid="43"/>
                                        </p:tgtEl>
                                        <p:attrNameLst>
                                          <p:attrName>ppt_x</p:attrName>
                                        </p:attrNameLst>
                                      </p:cBhvr>
                                      <p:tavLst>
                                        <p:tav tm="0">
                                          <p:val>
                                            <p:strVal val="#ppt_x"/>
                                          </p:val>
                                        </p:tav>
                                        <p:tav tm="100000">
                                          <p:val>
                                            <p:strVal val="#ppt_x"/>
                                          </p:val>
                                        </p:tav>
                                      </p:tavLst>
                                    </p:anim>
                                    <p:anim calcmode="lin" valueType="num">
                                      <p:cBhvr>
                                        <p:cTn id="12" dur="500" fill="hold"/>
                                        <p:tgtEl>
                                          <p:spTgt spid="43"/>
                                        </p:tgtEl>
                                        <p:attrNameLst>
                                          <p:attrName>ppt_y</p:attrName>
                                        </p:attrNameLst>
                                      </p:cBhvr>
                                      <p:tavLst>
                                        <p:tav tm="0">
                                          <p:val>
                                            <p:strVal val="#ppt_y-.1"/>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fltVal val="0"/>
                                          </p:val>
                                        </p:tav>
                                        <p:tav tm="100000">
                                          <p:val>
                                            <p:strVal val="#ppt_w"/>
                                          </p:val>
                                        </p:tav>
                                      </p:tavLst>
                                    </p:anim>
                                    <p:anim calcmode="lin" valueType="num">
                                      <p:cBhvr>
                                        <p:cTn id="16" dur="500" fill="hold"/>
                                        <p:tgtEl>
                                          <p:spTgt spid="46"/>
                                        </p:tgtEl>
                                        <p:attrNameLst>
                                          <p:attrName>ppt_h</p:attrName>
                                        </p:attrNameLst>
                                      </p:cBhvr>
                                      <p:tavLst>
                                        <p:tav tm="0">
                                          <p:val>
                                            <p:fltVal val="0"/>
                                          </p:val>
                                        </p:tav>
                                        <p:tav tm="100000">
                                          <p:val>
                                            <p:strVal val="#ppt_h"/>
                                          </p:val>
                                        </p:tav>
                                      </p:tavLst>
                                    </p:anim>
                                  </p:childTnLst>
                                </p:cTn>
                              </p:par>
                              <p:par>
                                <p:cTn id="17" presetID="12" presetClass="entr" presetSubtype="4" fill="hold" grpId="0" nodeType="withEffect">
                                  <p:stCondLst>
                                    <p:cond delay="500"/>
                                  </p:stCondLst>
                                  <p:childTnLst>
                                    <p:set>
                                      <p:cBhvr>
                                        <p:cTn id="18" dur="1" fill="hold">
                                          <p:stCondLst>
                                            <p:cond delay="0"/>
                                          </p:stCondLst>
                                        </p:cTn>
                                        <p:tgtEl>
                                          <p:spTgt spid="55"/>
                                        </p:tgtEl>
                                        <p:attrNameLst>
                                          <p:attrName>style.visibility</p:attrName>
                                        </p:attrNameLst>
                                      </p:cBhvr>
                                      <p:to>
                                        <p:strVal val="visible"/>
                                      </p:to>
                                    </p:set>
                                    <p:animEffect transition="in" filter="slide(fromBottom)">
                                      <p:cBhvr>
                                        <p:cTn id="19" dur="500"/>
                                        <p:tgtEl>
                                          <p:spTgt spid="55"/>
                                        </p:tgtEl>
                                      </p:cBhvr>
                                    </p:animEffect>
                                  </p:childTnLst>
                                </p:cTn>
                              </p:par>
                              <p:par>
                                <p:cTn id="20" presetID="47" presetClass="entr" presetSubtype="0" fill="hold"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childTnLst>
                                </p:cTn>
                              </p:par>
                              <p:par>
                                <p:cTn id="29" presetID="12" presetClass="entr" presetSubtype="2" fill="hold" grpId="0" nodeType="withEffect">
                                  <p:stCondLst>
                                    <p:cond delay="600"/>
                                  </p:stCondLst>
                                  <p:childTnLst>
                                    <p:set>
                                      <p:cBhvr>
                                        <p:cTn id="30" dur="1" fill="hold">
                                          <p:stCondLst>
                                            <p:cond delay="0"/>
                                          </p:stCondLst>
                                        </p:cTn>
                                        <p:tgtEl>
                                          <p:spTgt spid="54"/>
                                        </p:tgtEl>
                                        <p:attrNameLst>
                                          <p:attrName>style.visibility</p:attrName>
                                        </p:attrNameLst>
                                      </p:cBhvr>
                                      <p:to>
                                        <p:strVal val="visible"/>
                                      </p:to>
                                    </p:set>
                                    <p:animEffect transition="in" filter="slide(fromRight)">
                                      <p:cBhvr>
                                        <p:cTn id="31" dur="500"/>
                                        <p:tgtEl>
                                          <p:spTgt spid="54"/>
                                        </p:tgtEl>
                                      </p:cBhvr>
                                    </p:animEffect>
                                  </p:childTnLst>
                                </p:cTn>
                              </p:par>
                              <p:par>
                                <p:cTn id="32" presetID="47" presetClass="entr" presetSubtype="0" fill="hold" nodeType="withEffect">
                                  <p:stCondLst>
                                    <p:cond delay="2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anim calcmode="lin" valueType="num">
                                      <p:cBhvr>
                                        <p:cTn id="35" dur="500" fill="hold"/>
                                        <p:tgtEl>
                                          <p:spTgt spid="40"/>
                                        </p:tgtEl>
                                        <p:attrNameLst>
                                          <p:attrName>ppt_x</p:attrName>
                                        </p:attrNameLst>
                                      </p:cBhvr>
                                      <p:tavLst>
                                        <p:tav tm="0">
                                          <p:val>
                                            <p:strVal val="#ppt_x"/>
                                          </p:val>
                                        </p:tav>
                                        <p:tav tm="100000">
                                          <p:val>
                                            <p:strVal val="#ppt_x"/>
                                          </p:val>
                                        </p:tav>
                                      </p:tavLst>
                                    </p:anim>
                                    <p:anim calcmode="lin" valueType="num">
                                      <p:cBhvr>
                                        <p:cTn id="36" dur="500" fill="hold"/>
                                        <p:tgtEl>
                                          <p:spTgt spid="4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70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childTnLst>
                                </p:cTn>
                              </p:par>
                              <p:par>
                                <p:cTn id="41" presetID="12" presetClass="entr" presetSubtype="8" fill="hold" grpId="0" nodeType="withEffect">
                                  <p:stCondLst>
                                    <p:cond delay="700"/>
                                  </p:stCondLst>
                                  <p:childTnLst>
                                    <p:set>
                                      <p:cBhvr>
                                        <p:cTn id="42" dur="1" fill="hold">
                                          <p:stCondLst>
                                            <p:cond delay="0"/>
                                          </p:stCondLst>
                                        </p:cTn>
                                        <p:tgtEl>
                                          <p:spTgt spid="52"/>
                                        </p:tgtEl>
                                        <p:attrNameLst>
                                          <p:attrName>style.visibility</p:attrName>
                                        </p:attrNameLst>
                                      </p:cBhvr>
                                      <p:to>
                                        <p:strVal val="visible"/>
                                      </p:to>
                                    </p:set>
                                    <p:animEffect transition="in" filter="slide(fromLeft)">
                                      <p:cBhvr>
                                        <p:cTn id="43" dur="500"/>
                                        <p:tgtEl>
                                          <p:spTgt spid="52"/>
                                        </p:tgtEl>
                                      </p:cBhvr>
                                    </p:animEffect>
                                  </p:childTnLst>
                                </p:cTn>
                              </p:par>
                              <p:par>
                                <p:cTn id="44" presetID="47" presetClass="entr" presetSubtype="0" fill="hold" nodeType="withEffect">
                                  <p:stCondLst>
                                    <p:cond delay="30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anim calcmode="lin" valueType="num">
                                      <p:cBhvr>
                                        <p:cTn id="47" dur="500" fill="hold"/>
                                        <p:tgtEl>
                                          <p:spTgt spid="31"/>
                                        </p:tgtEl>
                                        <p:attrNameLst>
                                          <p:attrName>ppt_x</p:attrName>
                                        </p:attrNameLst>
                                      </p:cBhvr>
                                      <p:tavLst>
                                        <p:tav tm="0">
                                          <p:val>
                                            <p:strVal val="#ppt_x"/>
                                          </p:val>
                                        </p:tav>
                                        <p:tav tm="100000">
                                          <p:val>
                                            <p:strVal val="#ppt_x"/>
                                          </p:val>
                                        </p:tav>
                                      </p:tavLst>
                                    </p:anim>
                                    <p:anim calcmode="lin" valueType="num">
                                      <p:cBhvr>
                                        <p:cTn id="48" dur="500" fill="hold"/>
                                        <p:tgtEl>
                                          <p:spTgt spid="31"/>
                                        </p:tgtEl>
                                        <p:attrNameLst>
                                          <p:attrName>ppt_y</p:attrName>
                                        </p:attrNameLst>
                                      </p:cBhvr>
                                      <p:tavLst>
                                        <p:tav tm="0">
                                          <p:val>
                                            <p:strVal val="#ppt_y-.1"/>
                                          </p:val>
                                        </p:tav>
                                        <p:tav tm="100000">
                                          <p:val>
                                            <p:strVal val="#ppt_y"/>
                                          </p:val>
                                        </p:tav>
                                      </p:tavLst>
                                    </p:anim>
                                  </p:childTnLst>
                                </p:cTn>
                              </p:par>
                              <p:par>
                                <p:cTn id="49" presetID="23" presetClass="entr" presetSubtype="16" fill="hold" grpId="0" nodeType="withEffect">
                                  <p:stCondLst>
                                    <p:cond delay="80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childTnLst>
                                </p:cTn>
                              </p:par>
                              <p:par>
                                <p:cTn id="53" presetID="12" presetClass="entr" presetSubtype="2" fill="hold" grpId="0" nodeType="withEffect">
                                  <p:stCondLst>
                                    <p:cond delay="800"/>
                                  </p:stCondLst>
                                  <p:childTnLst>
                                    <p:set>
                                      <p:cBhvr>
                                        <p:cTn id="54" dur="1" fill="hold">
                                          <p:stCondLst>
                                            <p:cond delay="0"/>
                                          </p:stCondLst>
                                        </p:cTn>
                                        <p:tgtEl>
                                          <p:spTgt spid="53"/>
                                        </p:tgtEl>
                                        <p:attrNameLst>
                                          <p:attrName>style.visibility</p:attrName>
                                        </p:attrNameLst>
                                      </p:cBhvr>
                                      <p:to>
                                        <p:strVal val="visible"/>
                                      </p:to>
                                    </p:set>
                                    <p:animEffect transition="in" filter="slide(fromRight)">
                                      <p:cBhvr>
                                        <p:cTn id="55" dur="500"/>
                                        <p:tgtEl>
                                          <p:spTgt spid="53"/>
                                        </p:tgtEl>
                                      </p:cBhvr>
                                    </p:animEffect>
                                  </p:childTnLst>
                                </p:cTn>
                              </p:par>
                              <p:par>
                                <p:cTn id="56" presetID="47" presetClass="entr" presetSubtype="0" fill="hold" nodeType="withEffect">
                                  <p:stCondLst>
                                    <p:cond delay="4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par>
                                <p:cTn id="61" presetID="23" presetClass="entr" presetSubtype="16" fill="hold" grpId="0" nodeType="withEffect">
                                  <p:stCondLst>
                                    <p:cond delay="90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childTnLst>
                                </p:cTn>
                              </p:par>
                              <p:par>
                                <p:cTn id="65" presetID="12" presetClass="entr" presetSubtype="8" fill="hold" grpId="0" nodeType="withEffect">
                                  <p:stCondLst>
                                    <p:cond delay="900"/>
                                  </p:stCondLst>
                                  <p:childTnLst>
                                    <p:set>
                                      <p:cBhvr>
                                        <p:cTn id="66" dur="1" fill="hold">
                                          <p:stCondLst>
                                            <p:cond delay="0"/>
                                          </p:stCondLst>
                                        </p:cTn>
                                        <p:tgtEl>
                                          <p:spTgt spid="51"/>
                                        </p:tgtEl>
                                        <p:attrNameLst>
                                          <p:attrName>style.visibility</p:attrName>
                                        </p:attrNameLst>
                                      </p:cBhvr>
                                      <p:to>
                                        <p:strVal val="visible"/>
                                      </p:to>
                                    </p:set>
                                    <p:animEffect transition="in" filter="slide(fromLeft)">
                                      <p:cBhvr>
                                        <p:cTn id="6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1" name="六边形 30"/>
          <p:cNvSpPr/>
          <p:nvPr/>
        </p:nvSpPr>
        <p:spPr>
          <a:xfrm rot="16200000">
            <a:off x="4191735" y="2783467"/>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2" name="图片 31"/>
          <p:cNvPicPr>
            <a:picLocks noChangeAspect="1"/>
          </p:cNvPicPr>
          <p:nvPr/>
        </p:nvPicPr>
        <p:blipFill>
          <a:blip r:embed="rId3" cstate="print">
            <a:lum bright="70000" contrast="-70000"/>
            <a:extLst>
              <a:ext uri="{28A0092B-C50C-407E-A947-70E740481C1C}">
                <a14:useLocalDpi xmlns:a14="http://schemas.microsoft.com/office/drawing/2010/main" xmlns="" val="0"/>
              </a:ext>
            </a:extLst>
          </a:blip>
          <a:stretch>
            <a:fillRect/>
          </a:stretch>
        </p:blipFill>
        <p:spPr>
          <a:xfrm>
            <a:off x="4543494" y="3083561"/>
            <a:ext cx="452586" cy="452586"/>
          </a:xfrm>
          <a:prstGeom prst="rect">
            <a:avLst/>
          </a:prstGeom>
        </p:spPr>
      </p:pic>
      <p:sp>
        <p:nvSpPr>
          <p:cNvPr id="33" name="六边形 32"/>
          <p:cNvSpPr/>
          <p:nvPr/>
        </p:nvSpPr>
        <p:spPr>
          <a:xfrm rot="16200000">
            <a:off x="3615009" y="1831883"/>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4" name="图片 33"/>
          <p:cNvPicPr>
            <a:picLocks noChangeAspect="1"/>
          </p:cNvPicPr>
          <p:nvPr/>
        </p:nvPicPr>
        <p:blipFill>
          <a:blip r:embed="rId4" cstate="print">
            <a:biLevel thresh="50000"/>
            <a:extLst>
              <a:ext uri="{28A0092B-C50C-407E-A947-70E740481C1C}">
                <a14:useLocalDpi xmlns:a14="http://schemas.microsoft.com/office/drawing/2010/main" xmlns="" val="0"/>
              </a:ext>
            </a:extLst>
          </a:blip>
          <a:stretch>
            <a:fillRect/>
          </a:stretch>
        </p:blipFill>
        <p:spPr>
          <a:xfrm>
            <a:off x="3966768" y="2131976"/>
            <a:ext cx="452586" cy="452586"/>
          </a:xfrm>
          <a:prstGeom prst="rect">
            <a:avLst/>
          </a:prstGeom>
        </p:spPr>
      </p:pic>
      <p:sp>
        <p:nvSpPr>
          <p:cNvPr id="35" name="六边形 34"/>
          <p:cNvSpPr/>
          <p:nvPr/>
        </p:nvSpPr>
        <p:spPr>
          <a:xfrm rot="16200000">
            <a:off x="3034424" y="2783466"/>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6" name="图片 35"/>
          <p:cNvPicPr>
            <a:picLocks noChangeAspect="1"/>
          </p:cNvPicPr>
          <p:nvPr/>
        </p:nvPicPr>
        <p:blipFill>
          <a:blip r:embed="rId5" cstate="print">
            <a:biLevel thresh="50000"/>
            <a:extLst>
              <a:ext uri="{28A0092B-C50C-407E-A947-70E740481C1C}">
                <a14:useLocalDpi xmlns:a14="http://schemas.microsoft.com/office/drawing/2010/main" xmlns="" val="0"/>
              </a:ext>
            </a:extLst>
          </a:blip>
          <a:stretch>
            <a:fillRect/>
          </a:stretch>
        </p:blipFill>
        <p:spPr>
          <a:xfrm>
            <a:off x="3386183" y="3083560"/>
            <a:ext cx="452586" cy="452586"/>
          </a:xfrm>
          <a:prstGeom prst="rect">
            <a:avLst/>
          </a:prstGeom>
        </p:spPr>
      </p:pic>
      <p:sp>
        <p:nvSpPr>
          <p:cNvPr id="37" name="六边形 36"/>
          <p:cNvSpPr/>
          <p:nvPr/>
        </p:nvSpPr>
        <p:spPr>
          <a:xfrm rot="16200000">
            <a:off x="3615009" y="3766795"/>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8" name="图片 37"/>
          <p:cNvPicPr>
            <a:picLocks noChangeAspect="1"/>
          </p:cNvPicPr>
          <p:nvPr/>
        </p:nvPicPr>
        <p:blipFill>
          <a:blip r:embed="rId6" cstate="print">
            <a:biLevel thresh="50000"/>
            <a:extLst>
              <a:ext uri="{28A0092B-C50C-407E-A947-70E740481C1C}">
                <a14:useLocalDpi xmlns:a14="http://schemas.microsoft.com/office/drawing/2010/main" xmlns="" val="0"/>
              </a:ext>
            </a:extLst>
          </a:blip>
          <a:stretch>
            <a:fillRect/>
          </a:stretch>
        </p:blipFill>
        <p:spPr>
          <a:xfrm>
            <a:off x="3966768" y="4066889"/>
            <a:ext cx="452586" cy="452586"/>
          </a:xfrm>
          <a:prstGeom prst="rect">
            <a:avLst/>
          </a:prstGeom>
        </p:spPr>
      </p:pic>
      <p:sp>
        <p:nvSpPr>
          <p:cNvPr id="39" name="六边形 38"/>
          <p:cNvSpPr/>
          <p:nvPr/>
        </p:nvSpPr>
        <p:spPr>
          <a:xfrm rot="16200000">
            <a:off x="4814487" y="3717604"/>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0" name="图片 39"/>
          <p:cNvPicPr>
            <a:picLocks noChangeAspect="1"/>
          </p:cNvPicPr>
          <p:nvPr/>
        </p:nvPicPr>
        <p:blipFill>
          <a:blip r:embed="rId7" cstate="print">
            <a:biLevel thresh="50000"/>
            <a:extLst>
              <a:ext uri="{28A0092B-C50C-407E-A947-70E740481C1C}">
                <a14:useLocalDpi xmlns:a14="http://schemas.microsoft.com/office/drawing/2010/main" xmlns="" val="0"/>
              </a:ext>
            </a:extLst>
          </a:blip>
          <a:stretch>
            <a:fillRect/>
          </a:stretch>
        </p:blipFill>
        <p:spPr>
          <a:xfrm>
            <a:off x="5166246" y="4013261"/>
            <a:ext cx="452586" cy="484284"/>
          </a:xfrm>
          <a:prstGeom prst="rect">
            <a:avLst/>
          </a:prstGeom>
        </p:spPr>
      </p:pic>
      <p:sp>
        <p:nvSpPr>
          <p:cNvPr id="41" name="六边形 40"/>
          <p:cNvSpPr/>
          <p:nvPr/>
        </p:nvSpPr>
        <p:spPr>
          <a:xfrm rot="16200000">
            <a:off x="5345646" y="2758164"/>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2" name="图片 41"/>
          <p:cNvPicPr>
            <a:picLocks noChangeAspect="1"/>
          </p:cNvPicPr>
          <p:nvPr/>
        </p:nvPicPr>
        <p:blipFill>
          <a:blip r:embed="rId8" cstate="print">
            <a:biLevel thresh="50000"/>
            <a:extLst>
              <a:ext uri="{28A0092B-C50C-407E-A947-70E740481C1C}">
                <a14:useLocalDpi xmlns:a14="http://schemas.microsoft.com/office/drawing/2010/main" xmlns="" val="0"/>
              </a:ext>
            </a:extLst>
          </a:blip>
          <a:stretch>
            <a:fillRect/>
          </a:stretch>
        </p:blipFill>
        <p:spPr>
          <a:xfrm>
            <a:off x="5690840" y="3182074"/>
            <a:ext cx="473540" cy="263077"/>
          </a:xfrm>
          <a:prstGeom prst="rect">
            <a:avLst/>
          </a:prstGeom>
        </p:spPr>
      </p:pic>
      <p:sp>
        <p:nvSpPr>
          <p:cNvPr id="43" name="六边形 42"/>
          <p:cNvSpPr/>
          <p:nvPr/>
        </p:nvSpPr>
        <p:spPr>
          <a:xfrm rot="16200000">
            <a:off x="4794530" y="1801573"/>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4" name="图片 43"/>
          <p:cNvPicPr>
            <a:picLocks noChangeAspect="1"/>
          </p:cNvPicPr>
          <p:nvPr/>
        </p:nvPicPr>
        <p:blipFill>
          <a:blip r:embed="rId9" cstate="print">
            <a:biLevel thresh="50000"/>
            <a:extLst>
              <a:ext uri="{28A0092B-C50C-407E-A947-70E740481C1C}">
                <a14:useLocalDpi xmlns:a14="http://schemas.microsoft.com/office/drawing/2010/main" xmlns="" val="0"/>
              </a:ext>
            </a:extLst>
          </a:blip>
          <a:stretch>
            <a:fillRect/>
          </a:stretch>
        </p:blipFill>
        <p:spPr>
          <a:xfrm>
            <a:off x="5050235" y="2010346"/>
            <a:ext cx="658051" cy="658051"/>
          </a:xfrm>
          <a:prstGeom prst="rect">
            <a:avLst/>
          </a:prstGeom>
        </p:spPr>
      </p:pic>
      <p:sp>
        <p:nvSpPr>
          <p:cNvPr id="45" name="矩形 44"/>
          <p:cNvSpPr/>
          <p:nvPr/>
        </p:nvSpPr>
        <p:spPr>
          <a:xfrm flipH="1">
            <a:off x="6092374" y="2138325"/>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102740" y="189274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7" name="矩形 46"/>
          <p:cNvSpPr/>
          <p:nvPr/>
        </p:nvSpPr>
        <p:spPr>
          <a:xfrm flipH="1">
            <a:off x="6699756" y="3146065"/>
            <a:ext cx="2444243"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6710123" y="29004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flipH="1">
            <a:off x="6128211" y="423668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6138577" y="399110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flipH="1">
            <a:off x="719503" y="4301250"/>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1593966" y="40212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3" name="矩形 52"/>
          <p:cNvSpPr/>
          <p:nvPr/>
        </p:nvSpPr>
        <p:spPr>
          <a:xfrm flipH="1">
            <a:off x="443267" y="3190820"/>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a:t>
            </a:r>
            <a:r>
              <a:rPr lang="zh-CN" altLang="en-US" sz="1100" dirty="0" smtClean="0">
                <a:solidFill>
                  <a:schemeClr val="tx1">
                    <a:lumMod val="95000"/>
                    <a:lumOff val="5000"/>
                  </a:schemeClr>
                </a:solidFill>
                <a:latin typeface="微软雅黑" pitchFamily="34" charset="-122"/>
                <a:ea typeface="微软雅黑" pitchFamily="34" charset="-122"/>
              </a:rPr>
              <a:t>的</a:t>
            </a:r>
            <a:r>
              <a:rPr lang="zh-CN" altLang="en-US" sz="1100" dirty="0">
                <a:solidFill>
                  <a:schemeClr val="tx1">
                    <a:lumMod val="95000"/>
                    <a:lumOff val="5000"/>
                  </a:schemeClr>
                </a:solidFill>
                <a:latin typeface="微软雅黑" pitchFamily="34" charset="-122"/>
                <a:ea typeface="微软雅黑" pitchFamily="34" charset="-122"/>
              </a:rPr>
              <a:t>内容打在这里，或者通过复制您的文本后，在此框中选择</a:t>
            </a:r>
            <a:r>
              <a:rPr lang="zh-CN" altLang="en-US" sz="1100" dirty="0" smtClean="0">
                <a:solidFill>
                  <a:schemeClr val="tx1">
                    <a:lumMod val="95000"/>
                    <a:lumOff val="5000"/>
                  </a:schemeClr>
                </a:solidFill>
                <a:latin typeface="微软雅黑" pitchFamily="34" charset="-122"/>
                <a:ea typeface="微软雅黑" pitchFamily="34" charset="-122"/>
              </a:rPr>
              <a:t>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矩形 53"/>
          <p:cNvSpPr/>
          <p:nvPr/>
        </p:nvSpPr>
        <p:spPr>
          <a:xfrm>
            <a:off x="1317728" y="291078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5" name="矩形 54"/>
          <p:cNvSpPr/>
          <p:nvPr/>
        </p:nvSpPr>
        <p:spPr>
          <a:xfrm flipH="1">
            <a:off x="611557" y="2172784"/>
            <a:ext cx="283183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6" name="矩形 55"/>
          <p:cNvSpPr/>
          <p:nvPr/>
        </p:nvSpPr>
        <p:spPr>
          <a:xfrm>
            <a:off x="1693079" y="189274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7" name="TextBox 30"/>
          <p:cNvSpPr txBox="1"/>
          <p:nvPr/>
        </p:nvSpPr>
        <p:spPr>
          <a:xfrm>
            <a:off x="422039" y="793036"/>
            <a:ext cx="902811" cy="307777"/>
          </a:xfrm>
          <a:prstGeom prst="rect">
            <a:avLst/>
          </a:prstGeom>
          <a:noFill/>
        </p:spPr>
        <p:txBody>
          <a:bodyPr wrap="non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添加标题</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58" name="TextBox 29"/>
          <p:cNvSpPr txBox="1"/>
          <p:nvPr/>
        </p:nvSpPr>
        <p:spPr>
          <a:xfrm>
            <a:off x="422039" y="1078646"/>
            <a:ext cx="8038391" cy="572464"/>
          </a:xfrm>
          <a:prstGeom prst="rect">
            <a:avLst/>
          </a:prstGeom>
          <a:noFill/>
        </p:spPr>
        <p:txBody>
          <a:bodyPr wrap="square" rtlCol="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2101884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400" fill="hold"/>
                                        <p:tgtEl>
                                          <p:spTgt spid="57"/>
                                        </p:tgtEl>
                                        <p:attrNameLst>
                                          <p:attrName>ppt_x</p:attrName>
                                        </p:attrNameLst>
                                      </p:cBhvr>
                                      <p:tavLst>
                                        <p:tav tm="0">
                                          <p:val>
                                            <p:strVal val="0-#ppt_w/2"/>
                                          </p:val>
                                        </p:tav>
                                        <p:tav tm="100000">
                                          <p:val>
                                            <p:strVal val="#ppt_x"/>
                                          </p:val>
                                        </p:tav>
                                      </p:tavLst>
                                    </p:anim>
                                    <p:anim calcmode="lin" valueType="num">
                                      <p:cBhvr additive="base">
                                        <p:cTn id="13" dur="4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left)">
                                      <p:cBhvr>
                                        <p:cTn id="18" dur="500"/>
                                        <p:tgtEl>
                                          <p:spTgt spid="58"/>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350"/>
                                        <p:tgtEl>
                                          <p:spTgt spid="46"/>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6"/>
                                        </p:tgtEl>
                                      </p:cBhvr>
                                    </p:animEffect>
                                    <p:animScale>
                                      <p:cBhvr>
                                        <p:cTn id="78" dur="200" autoRev="1" fill="hold"/>
                                        <p:tgtEl>
                                          <p:spTgt spid="46"/>
                                        </p:tgtEl>
                                      </p:cBhvr>
                                      <p:by x="105000" y="105000"/>
                                    </p:animScale>
                                  </p:childTnLst>
                                </p:cTn>
                              </p:par>
                            </p:childTnLst>
                          </p:cTn>
                        </p:par>
                        <p:par>
                          <p:cTn id="79" fill="hold">
                            <p:stCondLst>
                              <p:cond delay="440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par>
                          <p:cTn id="83" fill="hold">
                            <p:stCondLst>
                              <p:cond delay="4900"/>
                            </p:stCondLst>
                            <p:childTnLst>
                              <p:par>
                                <p:cTn id="84" presetID="10" presetClass="entr" presetSubtype="0"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350"/>
                                        <p:tgtEl>
                                          <p:spTgt spid="48"/>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8"/>
                                        </p:tgtEl>
                                      </p:cBhvr>
                                    </p:animEffect>
                                    <p:animScale>
                                      <p:cBhvr>
                                        <p:cTn id="89" dur="200" autoRev="1" fill="hold"/>
                                        <p:tgtEl>
                                          <p:spTgt spid="48"/>
                                        </p:tgtEl>
                                      </p:cBhvr>
                                      <p:by x="105000" y="105000"/>
                                    </p:animScale>
                                  </p:childTnLst>
                                </p:cTn>
                              </p:par>
                            </p:childTnLst>
                          </p:cTn>
                        </p:par>
                        <p:par>
                          <p:cTn id="90" fill="hold">
                            <p:stCondLst>
                              <p:cond delay="5300"/>
                            </p:stCondLst>
                            <p:childTnLst>
                              <p:par>
                                <p:cTn id="91" presetID="10" presetClass="entr" presetSubtype="0"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58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350"/>
                                        <p:tgtEl>
                                          <p:spTgt spid="50"/>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50"/>
                                        </p:tgtEl>
                                      </p:cBhvr>
                                    </p:animEffect>
                                    <p:animScale>
                                      <p:cBhvr>
                                        <p:cTn id="100" dur="200" autoRev="1" fill="hold"/>
                                        <p:tgtEl>
                                          <p:spTgt spid="50"/>
                                        </p:tgtEl>
                                      </p:cBhvr>
                                      <p:by x="105000" y="105000"/>
                                    </p:animScale>
                                  </p:childTnLst>
                                </p:cTn>
                              </p:par>
                            </p:childTnLst>
                          </p:cTn>
                        </p:par>
                        <p:par>
                          <p:cTn id="101" fill="hold">
                            <p:stCondLst>
                              <p:cond delay="6200"/>
                            </p:stCondLst>
                            <p:childTnLst>
                              <p:par>
                                <p:cTn id="102" presetID="10" presetClass="entr" presetSubtype="0" fill="hold" grpId="0"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childTnLst>
                          </p:cTn>
                        </p:par>
                        <p:par>
                          <p:cTn id="105" fill="hold">
                            <p:stCondLst>
                              <p:cond delay="6700"/>
                            </p:stCondLst>
                            <p:childTnLst>
                              <p:par>
                                <p:cTn id="106" presetID="10" presetClass="entr" presetSubtype="0" fill="hold" grpId="0" nodeType="after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350"/>
                                        <p:tgtEl>
                                          <p:spTgt spid="52"/>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2"/>
                                        </p:tgtEl>
                                      </p:cBhvr>
                                    </p:animEffect>
                                    <p:animScale>
                                      <p:cBhvr>
                                        <p:cTn id="111" dur="200" autoRev="1" fill="hold"/>
                                        <p:tgtEl>
                                          <p:spTgt spid="52"/>
                                        </p:tgtEl>
                                      </p:cBhvr>
                                      <p:by x="105000" y="105000"/>
                                    </p:animScale>
                                  </p:childTnLst>
                                </p:cTn>
                              </p:par>
                            </p:childTnLst>
                          </p:cTn>
                        </p:par>
                        <p:par>
                          <p:cTn id="112" fill="hold">
                            <p:stCondLst>
                              <p:cond delay="7100"/>
                            </p:stCondLst>
                            <p:childTnLst>
                              <p:par>
                                <p:cTn id="113" presetID="10" presetClass="entr" presetSubtype="0"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fade">
                                      <p:cBhvr>
                                        <p:cTn id="115" dur="500"/>
                                        <p:tgtEl>
                                          <p:spTgt spid="51"/>
                                        </p:tgtEl>
                                      </p:cBhvr>
                                    </p:animEffect>
                                  </p:childTnLst>
                                </p:cTn>
                              </p:par>
                            </p:childTnLst>
                          </p:cTn>
                        </p:par>
                        <p:par>
                          <p:cTn id="116" fill="hold">
                            <p:stCondLst>
                              <p:cond delay="7600"/>
                            </p:stCondLst>
                            <p:childTnLst>
                              <p:par>
                                <p:cTn id="117" presetID="10" presetClass="entr" presetSubtype="0" fill="hold" grpId="0" nodeType="after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350"/>
                                        <p:tgtEl>
                                          <p:spTgt spid="54"/>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4"/>
                                        </p:tgtEl>
                                      </p:cBhvr>
                                    </p:animEffect>
                                    <p:animScale>
                                      <p:cBhvr>
                                        <p:cTn id="122" dur="200" autoRev="1" fill="hold"/>
                                        <p:tgtEl>
                                          <p:spTgt spid="54"/>
                                        </p:tgtEl>
                                      </p:cBhvr>
                                      <p:by x="105000" y="105000"/>
                                    </p:animScale>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53"/>
                                        </p:tgtEl>
                                        <p:attrNameLst>
                                          <p:attrName>style.visibility</p:attrName>
                                        </p:attrNameLst>
                                      </p:cBhvr>
                                      <p:to>
                                        <p:strVal val="visible"/>
                                      </p:to>
                                    </p:set>
                                    <p:animEffect transition="in" filter="fade">
                                      <p:cBhvr>
                                        <p:cTn id="126" dur="500"/>
                                        <p:tgtEl>
                                          <p:spTgt spid="53"/>
                                        </p:tgtEl>
                                      </p:cBhvr>
                                    </p:animEffect>
                                  </p:childTnLst>
                                </p:cTn>
                              </p:par>
                            </p:childTnLst>
                          </p:cTn>
                        </p:par>
                        <p:par>
                          <p:cTn id="127" fill="hold">
                            <p:stCondLst>
                              <p:cond delay="8500"/>
                            </p:stCondLst>
                            <p:childTnLst>
                              <p:par>
                                <p:cTn id="128" presetID="10" presetClass="entr" presetSubtype="0" fill="hold" grpId="0"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fade">
                                      <p:cBhvr>
                                        <p:cTn id="130" dur="350"/>
                                        <p:tgtEl>
                                          <p:spTgt spid="56"/>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56"/>
                                        </p:tgtEl>
                                      </p:cBhvr>
                                    </p:animEffect>
                                    <p:animScale>
                                      <p:cBhvr>
                                        <p:cTn id="133" dur="200" autoRev="1" fill="hold"/>
                                        <p:tgtEl>
                                          <p:spTgt spid="56"/>
                                        </p:tgtEl>
                                      </p:cBhvr>
                                      <p:by x="105000" y="105000"/>
                                    </p:animScale>
                                  </p:childTnLst>
                                </p:cTn>
                              </p:par>
                            </p:childTnLst>
                          </p:cTn>
                        </p:par>
                        <p:par>
                          <p:cTn id="134" fill="hold">
                            <p:stCondLst>
                              <p:cond delay="8900"/>
                            </p:stCondLst>
                            <p:childTnLst>
                              <p:par>
                                <p:cTn id="135" presetID="10" presetClass="entr" presetSubtype="0"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fade">
                                      <p:cBhvr>
                                        <p:cTn id="13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3" grpId="0" animBg="1"/>
      <p:bldP spid="35" grpId="0" animBg="1"/>
      <p:bldP spid="37" grpId="0" animBg="1"/>
      <p:bldP spid="39" grpId="0" animBg="1"/>
      <p:bldP spid="41" grpId="0" animBg="1"/>
      <p:bldP spid="43" grpId="0" animBg="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5" grpId="0"/>
      <p:bldP spid="56" grpId="0"/>
      <p:bldP spid="56" grpId="1"/>
      <p:bldP spid="57" grpId="0"/>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8" name="矩形 12"/>
          <p:cNvSpPr>
            <a:spLocks noChangeArrowheads="1"/>
          </p:cNvSpPr>
          <p:nvPr/>
        </p:nvSpPr>
        <p:spPr bwMode="auto">
          <a:xfrm>
            <a:off x="0" y="2072084"/>
            <a:ext cx="9144000" cy="642938"/>
          </a:xfrm>
          <a:prstGeom prst="rect">
            <a:avLst/>
          </a:prstGeom>
          <a:solidFill>
            <a:srgbClr val="0070C0"/>
          </a:solidFill>
          <a:ln>
            <a:noFill/>
          </a:ln>
        </p:spPr>
        <p:txBody>
          <a:bodyPr anchor="ctr"/>
          <a:lstStyle/>
          <a:p>
            <a:pPr algn="ctr"/>
            <a:endParaRPr lang="zh-CN" altLang="en-US">
              <a:solidFill>
                <a:srgbClr val="FFFFFF"/>
              </a:solidFill>
            </a:endParaRPr>
          </a:p>
        </p:txBody>
      </p:sp>
      <p:grpSp>
        <p:nvGrpSpPr>
          <p:cNvPr id="59" name="Group 148"/>
          <p:cNvGrpSpPr>
            <a:grpSpLocks/>
          </p:cNvGrpSpPr>
          <p:nvPr/>
        </p:nvGrpSpPr>
        <p:grpSpPr bwMode="auto">
          <a:xfrm>
            <a:off x="3924300" y="1538684"/>
            <a:ext cx="1041400" cy="1889125"/>
            <a:chOff x="0" y="0"/>
            <a:chExt cx="1041400" cy="1890192"/>
          </a:xfrm>
        </p:grpSpPr>
        <p:grpSp>
          <p:nvGrpSpPr>
            <p:cNvPr id="60" name="Group 98"/>
            <p:cNvGrpSpPr>
              <a:grpSpLocks/>
            </p:cNvGrpSpPr>
            <p:nvPr/>
          </p:nvGrpSpPr>
          <p:grpSpPr bwMode="auto">
            <a:xfrm>
              <a:off x="242795" y="1127909"/>
              <a:ext cx="546286" cy="762283"/>
              <a:chOff x="0" y="0"/>
              <a:chExt cx="546286" cy="762283"/>
            </a:xfrm>
          </p:grpSpPr>
          <p:sp>
            <p:nvSpPr>
              <p:cNvPr id="78" name="Freeform 9"/>
              <p:cNvSpPr>
                <a:spLocks/>
              </p:cNvSpPr>
              <p:nvPr/>
            </p:nvSpPr>
            <p:spPr bwMode="auto">
              <a:xfrm>
                <a:off x="0" y="0"/>
                <a:ext cx="546286" cy="762283"/>
              </a:xfrm>
              <a:custGeom>
                <a:avLst/>
                <a:gdLst>
                  <a:gd name="T0" fmla="*/ 23912250 w 2087"/>
                  <a:gd name="T1" fmla="*/ 4872062 h 2910"/>
                  <a:gd name="T2" fmla="*/ 17334568 w 2087"/>
                  <a:gd name="T3" fmla="*/ 14890452 h 2910"/>
                  <a:gd name="T4" fmla="*/ 12675563 w 2087"/>
                  <a:gd name="T5" fmla="*/ 22575889 h 2910"/>
                  <a:gd name="T6" fmla="*/ 8496095 w 2087"/>
                  <a:gd name="T7" fmla="*/ 30535590 h 2910"/>
                  <a:gd name="T8" fmla="*/ 5070225 w 2087"/>
                  <a:gd name="T9" fmla="*/ 38701186 h 2910"/>
                  <a:gd name="T10" fmla="*/ 2466532 w 2087"/>
                  <a:gd name="T11" fmla="*/ 47210203 h 2910"/>
                  <a:gd name="T12" fmla="*/ 753597 w 2087"/>
                  <a:gd name="T13" fmla="*/ 55993485 h 2910"/>
                  <a:gd name="T14" fmla="*/ 0 w 2087"/>
                  <a:gd name="T15" fmla="*/ 65188294 h 2910"/>
                  <a:gd name="T16" fmla="*/ 685279 w 2087"/>
                  <a:gd name="T17" fmla="*/ 74657892 h 2910"/>
                  <a:gd name="T18" fmla="*/ 2535113 w 2087"/>
                  <a:gd name="T19" fmla="*/ 84676282 h 2910"/>
                  <a:gd name="T20" fmla="*/ 17471729 w 2087"/>
                  <a:gd name="T21" fmla="*/ 77334003 h 2910"/>
                  <a:gd name="T22" fmla="*/ 16786450 w 2087"/>
                  <a:gd name="T23" fmla="*/ 85842758 h 2910"/>
                  <a:gd name="T24" fmla="*/ 17129089 w 2087"/>
                  <a:gd name="T25" fmla="*/ 94900566 h 2910"/>
                  <a:gd name="T26" fmla="*/ 18567965 w 2087"/>
                  <a:gd name="T27" fmla="*/ 104507166 h 2910"/>
                  <a:gd name="T28" fmla="*/ 21103078 w 2087"/>
                  <a:gd name="T29" fmla="*/ 114731450 h 2910"/>
                  <a:gd name="T30" fmla="*/ 24871588 w 2087"/>
                  <a:gd name="T31" fmla="*/ 125504788 h 2910"/>
                  <a:gd name="T32" fmla="*/ 29873232 w 2087"/>
                  <a:gd name="T33" fmla="*/ 136964180 h 2910"/>
                  <a:gd name="T34" fmla="*/ 36245173 w 2087"/>
                  <a:gd name="T35" fmla="*/ 149109889 h 2910"/>
                  <a:gd name="T36" fmla="*/ 43919091 w 2087"/>
                  <a:gd name="T37" fmla="*/ 161873022 h 2910"/>
                  <a:gd name="T38" fmla="*/ 53031885 w 2087"/>
                  <a:gd name="T39" fmla="*/ 175459734 h 2910"/>
                  <a:gd name="T40" fmla="*/ 63651873 w 2087"/>
                  <a:gd name="T41" fmla="*/ 189663869 h 2910"/>
                  <a:gd name="T42" fmla="*/ 75573839 w 2087"/>
                  <a:gd name="T43" fmla="*/ 194672933 h 2910"/>
                  <a:gd name="T44" fmla="*/ 86673365 w 2087"/>
                  <a:gd name="T45" fmla="*/ 180057008 h 2910"/>
                  <a:gd name="T46" fmla="*/ 96265697 w 2087"/>
                  <a:gd name="T47" fmla="*/ 166333294 h 2910"/>
                  <a:gd name="T48" fmla="*/ 104419153 w 2087"/>
                  <a:gd name="T49" fmla="*/ 153227004 h 2910"/>
                  <a:gd name="T50" fmla="*/ 111202313 w 2087"/>
                  <a:gd name="T51" fmla="*/ 140944031 h 2910"/>
                  <a:gd name="T52" fmla="*/ 116615178 w 2087"/>
                  <a:gd name="T53" fmla="*/ 129210112 h 2910"/>
                  <a:gd name="T54" fmla="*/ 120794645 w 2087"/>
                  <a:gd name="T55" fmla="*/ 118299773 h 2910"/>
                  <a:gd name="T56" fmla="*/ 123809296 w 2087"/>
                  <a:gd name="T57" fmla="*/ 107869593 h 2910"/>
                  <a:gd name="T58" fmla="*/ 125590811 w 2087"/>
                  <a:gd name="T59" fmla="*/ 98057099 h 2910"/>
                  <a:gd name="T60" fmla="*/ 126207510 w 2087"/>
                  <a:gd name="T61" fmla="*/ 88793396 h 2910"/>
                  <a:gd name="T62" fmla="*/ 125933450 w 2087"/>
                  <a:gd name="T63" fmla="*/ 80147378 h 2910"/>
                  <a:gd name="T64" fmla="*/ 139568089 w 2087"/>
                  <a:gd name="T65" fmla="*/ 88107341 h 2910"/>
                  <a:gd name="T66" fmla="*/ 141966303 w 2087"/>
                  <a:gd name="T67" fmla="*/ 77951688 h 2910"/>
                  <a:gd name="T68" fmla="*/ 142993960 w 2087"/>
                  <a:gd name="T69" fmla="*/ 68276195 h 2910"/>
                  <a:gd name="T70" fmla="*/ 142719901 w 2087"/>
                  <a:gd name="T71" fmla="*/ 59012754 h 2910"/>
                  <a:gd name="T72" fmla="*/ 141349605 w 2087"/>
                  <a:gd name="T73" fmla="*/ 50092209 h 2910"/>
                  <a:gd name="T74" fmla="*/ 139019971 w 2087"/>
                  <a:gd name="T75" fmla="*/ 41514823 h 2910"/>
                  <a:gd name="T76" fmla="*/ 135731261 w 2087"/>
                  <a:gd name="T77" fmla="*/ 33280333 h 2910"/>
                  <a:gd name="T78" fmla="*/ 131825853 w 2087"/>
                  <a:gd name="T79" fmla="*/ 25183368 h 2910"/>
                  <a:gd name="T80" fmla="*/ 127440645 w 2087"/>
                  <a:gd name="T81" fmla="*/ 17429300 h 2910"/>
                  <a:gd name="T82" fmla="*/ 122507580 w 2087"/>
                  <a:gd name="T83" fmla="*/ 9881126 h 2910"/>
                  <a:gd name="T84" fmla="*/ 71531270 w 2087"/>
                  <a:gd name="T85" fmla="*/ 0 h 29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9" name="Freeform 10"/>
              <p:cNvSpPr>
                <a:spLocks/>
              </p:cNvSpPr>
              <p:nvPr/>
            </p:nvSpPr>
            <p:spPr bwMode="auto">
              <a:xfrm>
                <a:off x="83883" y="0"/>
                <a:ext cx="378521" cy="523218"/>
              </a:xfrm>
              <a:custGeom>
                <a:avLst/>
                <a:gdLst>
                  <a:gd name="T0" fmla="*/ 19049606 w 1446"/>
                  <a:gd name="T1" fmla="*/ 0 h 1996"/>
                  <a:gd name="T2" fmla="*/ 14252912 w 1446"/>
                  <a:gd name="T3" fmla="*/ 7077598 h 1996"/>
                  <a:gd name="T4" fmla="*/ 11991734 w 1446"/>
                  <a:gd name="T5" fmla="*/ 10925452 h 1996"/>
                  <a:gd name="T6" fmla="*/ 9798877 w 1446"/>
                  <a:gd name="T7" fmla="*/ 14910927 h 1996"/>
                  <a:gd name="T8" fmla="*/ 7674605 w 1446"/>
                  <a:gd name="T9" fmla="*/ 19033759 h 1996"/>
                  <a:gd name="T10" fmla="*/ 5892991 w 1446"/>
                  <a:gd name="T11" fmla="*/ 23293948 h 1996"/>
                  <a:gd name="T12" fmla="*/ 4248545 w 1446"/>
                  <a:gd name="T13" fmla="*/ 27691758 h 1996"/>
                  <a:gd name="T14" fmla="*/ 2809589 w 1446"/>
                  <a:gd name="T15" fmla="*/ 32226926 h 1996"/>
                  <a:gd name="T16" fmla="*/ 1644708 w 1446"/>
                  <a:gd name="T17" fmla="*/ 36830510 h 1996"/>
                  <a:gd name="T18" fmla="*/ 822223 w 1446"/>
                  <a:gd name="T19" fmla="*/ 41503036 h 1996"/>
                  <a:gd name="T20" fmla="*/ 205490 w 1446"/>
                  <a:gd name="T21" fmla="*/ 46313181 h 1996"/>
                  <a:gd name="T22" fmla="*/ 0 w 1446"/>
                  <a:gd name="T23" fmla="*/ 50985707 h 1996"/>
                  <a:gd name="T24" fmla="*/ 205490 w 1446"/>
                  <a:gd name="T25" fmla="*/ 55795590 h 1996"/>
                  <a:gd name="T26" fmla="*/ 753639 w 1446"/>
                  <a:gd name="T27" fmla="*/ 60605735 h 1996"/>
                  <a:gd name="T28" fmla="*/ 1713030 w 1446"/>
                  <a:gd name="T29" fmla="*/ 65552977 h 1996"/>
                  <a:gd name="T30" fmla="*/ 3151986 w 1446"/>
                  <a:gd name="T31" fmla="*/ 70362860 h 1996"/>
                  <a:gd name="T32" fmla="*/ 11854566 w 1446"/>
                  <a:gd name="T33" fmla="*/ 54971181 h 1996"/>
                  <a:gd name="T34" fmla="*/ 11580491 w 1446"/>
                  <a:gd name="T35" fmla="*/ 59025072 h 1996"/>
                  <a:gd name="T36" fmla="*/ 11717659 w 1446"/>
                  <a:gd name="T37" fmla="*/ 63079225 h 1996"/>
                  <a:gd name="T38" fmla="*/ 12128640 w 1446"/>
                  <a:gd name="T39" fmla="*/ 67339677 h 1996"/>
                  <a:gd name="T40" fmla="*/ 12882541 w 1446"/>
                  <a:gd name="T41" fmla="*/ 71805904 h 1996"/>
                  <a:gd name="T42" fmla="*/ 13978838 w 1446"/>
                  <a:gd name="T43" fmla="*/ 76409750 h 1996"/>
                  <a:gd name="T44" fmla="*/ 15417794 w 1446"/>
                  <a:gd name="T45" fmla="*/ 81219896 h 1996"/>
                  <a:gd name="T46" fmla="*/ 17199670 w 1446"/>
                  <a:gd name="T47" fmla="*/ 86235816 h 1996"/>
                  <a:gd name="T48" fmla="*/ 19460848 w 1446"/>
                  <a:gd name="T49" fmla="*/ 91389356 h 1996"/>
                  <a:gd name="T50" fmla="*/ 22064685 w 1446"/>
                  <a:gd name="T51" fmla="*/ 96749195 h 1996"/>
                  <a:gd name="T52" fmla="*/ 25079765 w 1446"/>
                  <a:gd name="T53" fmla="*/ 102383749 h 1996"/>
                  <a:gd name="T54" fmla="*/ 28506087 w 1446"/>
                  <a:gd name="T55" fmla="*/ 108155662 h 1996"/>
                  <a:gd name="T56" fmla="*/ 32411973 w 1446"/>
                  <a:gd name="T57" fmla="*/ 114202290 h 1996"/>
                  <a:gd name="T58" fmla="*/ 36728840 w 1446"/>
                  <a:gd name="T59" fmla="*/ 120455479 h 1996"/>
                  <a:gd name="T60" fmla="*/ 41457211 w 1446"/>
                  <a:gd name="T61" fmla="*/ 126983121 h 1996"/>
                  <a:gd name="T62" fmla="*/ 46733470 w 1446"/>
                  <a:gd name="T63" fmla="*/ 133648384 h 1996"/>
                  <a:gd name="T64" fmla="*/ 52283802 w 1446"/>
                  <a:gd name="T65" fmla="*/ 133648384 h 1996"/>
                  <a:gd name="T66" fmla="*/ 57560322 w 1446"/>
                  <a:gd name="T67" fmla="*/ 126983121 h 1996"/>
                  <a:gd name="T68" fmla="*/ 62357016 w 1446"/>
                  <a:gd name="T69" fmla="*/ 120455479 h 1996"/>
                  <a:gd name="T70" fmla="*/ 66673883 w 1446"/>
                  <a:gd name="T71" fmla="*/ 114202290 h 1996"/>
                  <a:gd name="T72" fmla="*/ 70579769 w 1446"/>
                  <a:gd name="T73" fmla="*/ 108155662 h 1996"/>
                  <a:gd name="T74" fmla="*/ 74006091 w 1446"/>
                  <a:gd name="T75" fmla="*/ 102383749 h 1996"/>
                  <a:gd name="T76" fmla="*/ 77021170 w 1446"/>
                  <a:gd name="T77" fmla="*/ 96749195 h 1996"/>
                  <a:gd name="T78" fmla="*/ 79625007 w 1446"/>
                  <a:gd name="T79" fmla="*/ 91389356 h 1996"/>
                  <a:gd name="T80" fmla="*/ 81886186 w 1446"/>
                  <a:gd name="T81" fmla="*/ 86235816 h 1996"/>
                  <a:gd name="T82" fmla="*/ 83736384 w 1446"/>
                  <a:gd name="T83" fmla="*/ 81219896 h 1996"/>
                  <a:gd name="T84" fmla="*/ 85175340 w 1446"/>
                  <a:gd name="T85" fmla="*/ 76409750 h 1996"/>
                  <a:gd name="T86" fmla="*/ 86271899 w 1446"/>
                  <a:gd name="T87" fmla="*/ 71805904 h 1996"/>
                  <a:gd name="T88" fmla="*/ 86957216 w 1446"/>
                  <a:gd name="T89" fmla="*/ 67339677 h 1996"/>
                  <a:gd name="T90" fmla="*/ 87436780 w 1446"/>
                  <a:gd name="T91" fmla="*/ 63079225 h 1996"/>
                  <a:gd name="T92" fmla="*/ 87505364 w 1446"/>
                  <a:gd name="T93" fmla="*/ 59025072 h 1996"/>
                  <a:gd name="T94" fmla="*/ 87231290 w 1446"/>
                  <a:gd name="T95" fmla="*/ 54971181 h 1996"/>
                  <a:gd name="T96" fmla="*/ 95865286 w 1446"/>
                  <a:gd name="T97" fmla="*/ 70362860 h 1996"/>
                  <a:gd name="T98" fmla="*/ 97372826 w 1446"/>
                  <a:gd name="T99" fmla="*/ 65552977 h 1996"/>
                  <a:gd name="T100" fmla="*/ 98400539 w 1446"/>
                  <a:gd name="T101" fmla="*/ 60605735 h 1996"/>
                  <a:gd name="T102" fmla="*/ 98948688 w 1446"/>
                  <a:gd name="T103" fmla="*/ 55795590 h 1996"/>
                  <a:gd name="T104" fmla="*/ 99085856 w 1446"/>
                  <a:gd name="T105" fmla="*/ 50985707 h 1996"/>
                  <a:gd name="T106" fmla="*/ 98811781 w 1446"/>
                  <a:gd name="T107" fmla="*/ 46313181 h 1996"/>
                  <a:gd name="T108" fmla="*/ 98263633 w 1446"/>
                  <a:gd name="T109" fmla="*/ 41503036 h 1996"/>
                  <a:gd name="T110" fmla="*/ 97441148 w 1446"/>
                  <a:gd name="T111" fmla="*/ 36830510 h 1996"/>
                  <a:gd name="T112" fmla="*/ 96276267 w 1446"/>
                  <a:gd name="T113" fmla="*/ 32226926 h 1996"/>
                  <a:gd name="T114" fmla="*/ 94837311 w 1446"/>
                  <a:gd name="T115" fmla="*/ 27691758 h 1996"/>
                  <a:gd name="T116" fmla="*/ 93192865 w 1446"/>
                  <a:gd name="T117" fmla="*/ 23293948 h 1996"/>
                  <a:gd name="T118" fmla="*/ 91342667 w 1446"/>
                  <a:gd name="T119" fmla="*/ 19033759 h 1996"/>
                  <a:gd name="T120" fmla="*/ 89355562 w 1446"/>
                  <a:gd name="T121" fmla="*/ 14910927 h 1996"/>
                  <a:gd name="T122" fmla="*/ 84901266 w 1446"/>
                  <a:gd name="T123" fmla="*/ 7077598 h 1996"/>
                  <a:gd name="T124" fmla="*/ 80104572 w 1446"/>
                  <a:gd name="T125" fmla="*/ 0 h 19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0" name="Freeform 24"/>
              <p:cNvSpPr>
                <a:spLocks/>
              </p:cNvSpPr>
              <p:nvPr/>
            </p:nvSpPr>
            <p:spPr bwMode="auto">
              <a:xfrm>
                <a:off x="273667" y="0"/>
                <a:ext cx="272619" cy="762283"/>
              </a:xfrm>
              <a:custGeom>
                <a:avLst/>
                <a:gdLst>
                  <a:gd name="T0" fmla="*/ 3970243 w 1042"/>
                  <a:gd name="T1" fmla="*/ 194672933 h 2910"/>
                  <a:gd name="T2" fmla="*/ 11568255 w 1042"/>
                  <a:gd name="T3" fmla="*/ 184860438 h 2910"/>
                  <a:gd name="T4" fmla="*/ 18413294 w 1042"/>
                  <a:gd name="T5" fmla="*/ 175391102 h 2910"/>
                  <a:gd name="T6" fmla="*/ 24642194 w 1042"/>
                  <a:gd name="T7" fmla="*/ 166333294 h 2910"/>
                  <a:gd name="T8" fmla="*/ 30255215 w 1042"/>
                  <a:gd name="T9" fmla="*/ 157481381 h 2910"/>
                  <a:gd name="T10" fmla="*/ 35252096 w 1042"/>
                  <a:gd name="T11" fmla="*/ 149109889 h 2910"/>
                  <a:gd name="T12" fmla="*/ 39564290 w 1042"/>
                  <a:gd name="T13" fmla="*/ 140944031 h 2910"/>
                  <a:gd name="T14" fmla="*/ 43397701 w 1042"/>
                  <a:gd name="T15" fmla="*/ 133052961 h 2910"/>
                  <a:gd name="T16" fmla="*/ 46546424 w 1042"/>
                  <a:gd name="T17" fmla="*/ 125504788 h 2910"/>
                  <a:gd name="T18" fmla="*/ 49147554 w 1042"/>
                  <a:gd name="T19" fmla="*/ 118299773 h 2910"/>
                  <a:gd name="T20" fmla="*/ 51269378 w 1042"/>
                  <a:gd name="T21" fmla="*/ 111300653 h 2910"/>
                  <a:gd name="T22" fmla="*/ 52843870 w 1042"/>
                  <a:gd name="T23" fmla="*/ 104507166 h 2910"/>
                  <a:gd name="T24" fmla="*/ 53939056 w 1042"/>
                  <a:gd name="T25" fmla="*/ 98057099 h 2910"/>
                  <a:gd name="T26" fmla="*/ 54486648 w 1042"/>
                  <a:gd name="T27" fmla="*/ 91812665 h 2910"/>
                  <a:gd name="T28" fmla="*/ 54555196 w 1042"/>
                  <a:gd name="T29" fmla="*/ 85842758 h 2910"/>
                  <a:gd name="T30" fmla="*/ 54281269 w 1042"/>
                  <a:gd name="T31" fmla="*/ 80147378 h 2910"/>
                  <a:gd name="T32" fmla="*/ 66670782 w 1042"/>
                  <a:gd name="T33" fmla="*/ 91538138 h 2910"/>
                  <a:gd name="T34" fmla="*/ 68861152 w 1042"/>
                  <a:gd name="T35" fmla="*/ 84676282 h 2910"/>
                  <a:gd name="T36" fmla="*/ 70298812 w 1042"/>
                  <a:gd name="T37" fmla="*/ 77951688 h 2910"/>
                  <a:gd name="T38" fmla="*/ 71120070 w 1042"/>
                  <a:gd name="T39" fmla="*/ 71432728 h 2910"/>
                  <a:gd name="T40" fmla="*/ 71325450 w 1042"/>
                  <a:gd name="T41" fmla="*/ 65188294 h 2910"/>
                  <a:gd name="T42" fmla="*/ 71051523 w 1042"/>
                  <a:gd name="T43" fmla="*/ 59012754 h 2910"/>
                  <a:gd name="T44" fmla="*/ 70230265 w 1042"/>
                  <a:gd name="T45" fmla="*/ 53042847 h 2910"/>
                  <a:gd name="T46" fmla="*/ 68929700 w 1042"/>
                  <a:gd name="T47" fmla="*/ 47210203 h 2910"/>
                  <a:gd name="T48" fmla="*/ 67355207 w 1042"/>
                  <a:gd name="T49" fmla="*/ 41514823 h 2910"/>
                  <a:gd name="T50" fmla="*/ 65233384 w 1042"/>
                  <a:gd name="T51" fmla="*/ 35956444 h 2910"/>
                  <a:gd name="T52" fmla="*/ 62905919 w 1042"/>
                  <a:gd name="T53" fmla="*/ 30535590 h 2910"/>
                  <a:gd name="T54" fmla="*/ 60167955 w 1042"/>
                  <a:gd name="T55" fmla="*/ 25183368 h 2910"/>
                  <a:gd name="T56" fmla="*/ 57293159 w 1042"/>
                  <a:gd name="T57" fmla="*/ 20036779 h 2910"/>
                  <a:gd name="T58" fmla="*/ 54144436 w 1042"/>
                  <a:gd name="T59" fmla="*/ 14890452 h 2910"/>
                  <a:gd name="T60" fmla="*/ 50858618 w 1042"/>
                  <a:gd name="T61" fmla="*/ 9881126 h 2910"/>
                  <a:gd name="T62" fmla="*/ 44013579 w 1042"/>
                  <a:gd name="T63" fmla="*/ 0 h 2910"/>
                  <a:gd name="T64" fmla="*/ 0 w 1042"/>
                  <a:gd name="T65" fmla="*/ 199682258 h 29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1" name="Freeform 25"/>
              <p:cNvSpPr>
                <a:spLocks/>
              </p:cNvSpPr>
              <p:nvPr/>
            </p:nvSpPr>
            <p:spPr bwMode="auto">
              <a:xfrm>
                <a:off x="273667" y="0"/>
                <a:ext cx="188736" cy="522169"/>
              </a:xfrm>
              <a:custGeom>
                <a:avLst/>
                <a:gdLst>
                  <a:gd name="T0" fmla="*/ 2801762 w 722"/>
                  <a:gd name="T1" fmla="*/ 133311526 h 1994"/>
                  <a:gd name="T2" fmla="*/ 7995139 w 722"/>
                  <a:gd name="T3" fmla="*/ 126591154 h 1994"/>
                  <a:gd name="T4" fmla="*/ 12710141 w 722"/>
                  <a:gd name="T5" fmla="*/ 120213569 h 1994"/>
                  <a:gd name="T6" fmla="*/ 17014995 w 722"/>
                  <a:gd name="T7" fmla="*/ 113973204 h 1994"/>
                  <a:gd name="T8" fmla="*/ 20910224 w 722"/>
                  <a:gd name="T9" fmla="*/ 107938670 h 1994"/>
                  <a:gd name="T10" fmla="*/ 24326816 w 722"/>
                  <a:gd name="T11" fmla="*/ 102178051 h 1994"/>
                  <a:gd name="T12" fmla="*/ 27333521 w 722"/>
                  <a:gd name="T13" fmla="*/ 96554914 h 1994"/>
                  <a:gd name="T14" fmla="*/ 29930079 w 722"/>
                  <a:gd name="T15" fmla="*/ 91205955 h 1994"/>
                  <a:gd name="T16" fmla="*/ 32185239 w 722"/>
                  <a:gd name="T17" fmla="*/ 86062826 h 1994"/>
                  <a:gd name="T18" fmla="*/ 34030251 w 722"/>
                  <a:gd name="T19" fmla="*/ 81056655 h 1994"/>
                  <a:gd name="T20" fmla="*/ 35465115 w 722"/>
                  <a:gd name="T21" fmla="*/ 76256576 h 1994"/>
                  <a:gd name="T22" fmla="*/ 36558581 w 722"/>
                  <a:gd name="T23" fmla="*/ 71661803 h 1994"/>
                  <a:gd name="T24" fmla="*/ 37241900 w 722"/>
                  <a:gd name="T25" fmla="*/ 67204512 h 1994"/>
                  <a:gd name="T26" fmla="*/ 37720275 w 722"/>
                  <a:gd name="T27" fmla="*/ 62952789 h 1994"/>
                  <a:gd name="T28" fmla="*/ 37788502 w 722"/>
                  <a:gd name="T29" fmla="*/ 58906634 h 1994"/>
                  <a:gd name="T30" fmla="*/ 37515332 w 722"/>
                  <a:gd name="T31" fmla="*/ 54860741 h 1994"/>
                  <a:gd name="T32" fmla="*/ 46125301 w 722"/>
                  <a:gd name="T33" fmla="*/ 70221779 h 1994"/>
                  <a:gd name="T34" fmla="*/ 47628654 w 722"/>
                  <a:gd name="T35" fmla="*/ 65421438 h 1994"/>
                  <a:gd name="T36" fmla="*/ 48653631 w 722"/>
                  <a:gd name="T37" fmla="*/ 60483878 h 1994"/>
                  <a:gd name="T38" fmla="*/ 49200234 w 722"/>
                  <a:gd name="T39" fmla="*/ 55683798 h 1994"/>
                  <a:gd name="T40" fmla="*/ 49336950 w 722"/>
                  <a:gd name="T41" fmla="*/ 50883457 h 1994"/>
                  <a:gd name="T42" fmla="*/ 49063518 w 722"/>
                  <a:gd name="T43" fmla="*/ 46220074 h 1994"/>
                  <a:gd name="T44" fmla="*/ 48516915 w 722"/>
                  <a:gd name="T45" fmla="*/ 41419995 h 1994"/>
                  <a:gd name="T46" fmla="*/ 47696881 w 722"/>
                  <a:gd name="T47" fmla="*/ 36756612 h 1994"/>
                  <a:gd name="T48" fmla="*/ 46535187 w 722"/>
                  <a:gd name="T49" fmla="*/ 32162101 h 1994"/>
                  <a:gd name="T50" fmla="*/ 45100323 w 722"/>
                  <a:gd name="T51" fmla="*/ 27636200 h 1994"/>
                  <a:gd name="T52" fmla="*/ 43460254 w 722"/>
                  <a:gd name="T53" fmla="*/ 23247257 h 1994"/>
                  <a:gd name="T54" fmla="*/ 41615242 w 722"/>
                  <a:gd name="T55" fmla="*/ 18995534 h 1994"/>
                  <a:gd name="T56" fmla="*/ 39633514 w 722"/>
                  <a:gd name="T57" fmla="*/ 14881031 h 1994"/>
                  <a:gd name="T58" fmla="*/ 35191945 w 722"/>
                  <a:gd name="T59" fmla="*/ 7063422 h 1994"/>
                  <a:gd name="T60" fmla="*/ 30408454 w 722"/>
                  <a:gd name="T61" fmla="*/ 0 h 1994"/>
                  <a:gd name="T62" fmla="*/ 0 w 722"/>
                  <a:gd name="T63" fmla="*/ 136740454 h 19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61" name="Group 132"/>
            <p:cNvGrpSpPr>
              <a:grpSpLocks/>
            </p:cNvGrpSpPr>
            <p:nvPr/>
          </p:nvGrpSpPr>
          <p:grpSpPr bwMode="auto">
            <a:xfrm>
              <a:off x="0" y="0"/>
              <a:ext cx="1041400" cy="1177749"/>
              <a:chOff x="0" y="0"/>
              <a:chExt cx="1041400" cy="1177749"/>
            </a:xfrm>
          </p:grpSpPr>
          <p:sp>
            <p:nvSpPr>
              <p:cNvPr id="62" name="Freeform 10"/>
              <p:cNvSpPr>
                <a:spLocks/>
              </p:cNvSpPr>
              <p:nvPr/>
            </p:nvSpPr>
            <p:spPr bwMode="auto">
              <a:xfrm>
                <a:off x="520700" y="0"/>
                <a:ext cx="336652" cy="1067759"/>
              </a:xfrm>
              <a:custGeom>
                <a:avLst/>
                <a:gdLst>
                  <a:gd name="T0" fmla="*/ 1230669 w 5096"/>
                  <a:gd name="T1" fmla="*/ 1039213 h 16159"/>
                  <a:gd name="T2" fmla="*/ 3626672 w 5096"/>
                  <a:gd name="T3" fmla="*/ 3309663 h 16159"/>
                  <a:gd name="T4" fmla="*/ 5909115 w 5096"/>
                  <a:gd name="T5" fmla="*/ 5837818 h 16159"/>
                  <a:gd name="T6" fmla="*/ 8073768 w 5096"/>
                  <a:gd name="T7" fmla="*/ 8636630 h 16159"/>
                  <a:gd name="T8" fmla="*/ 10103127 w 5096"/>
                  <a:gd name="T9" fmla="*/ 11688720 h 16159"/>
                  <a:gd name="T10" fmla="*/ 12010271 w 5096"/>
                  <a:gd name="T11" fmla="*/ 15007105 h 16159"/>
                  <a:gd name="T12" fmla="*/ 13777761 w 5096"/>
                  <a:gd name="T13" fmla="*/ 18587491 h 16159"/>
                  <a:gd name="T14" fmla="*/ 15396874 w 5096"/>
                  <a:gd name="T15" fmla="*/ 22429877 h 16159"/>
                  <a:gd name="T16" fmla="*/ 16858893 w 5096"/>
                  <a:gd name="T17" fmla="*/ 26525541 h 16159"/>
                  <a:gd name="T18" fmla="*/ 18163749 w 5096"/>
                  <a:gd name="T19" fmla="*/ 30887501 h 16159"/>
                  <a:gd name="T20" fmla="*/ 19298431 w 5096"/>
                  <a:gd name="T21" fmla="*/ 35507100 h 16159"/>
                  <a:gd name="T22" fmla="*/ 20262936 w 5096"/>
                  <a:gd name="T23" fmla="*/ 40392995 h 16159"/>
                  <a:gd name="T24" fmla="*/ 21039759 w 5096"/>
                  <a:gd name="T25" fmla="*/ 45532167 h 16159"/>
                  <a:gd name="T26" fmla="*/ 21633260 w 5096"/>
                  <a:gd name="T27" fmla="*/ 50933340 h 16159"/>
                  <a:gd name="T28" fmla="*/ 22030425 w 5096"/>
                  <a:gd name="T29" fmla="*/ 56592152 h 16159"/>
                  <a:gd name="T30" fmla="*/ 22222467 w 5096"/>
                  <a:gd name="T31" fmla="*/ 62517260 h 16159"/>
                  <a:gd name="T32" fmla="*/ 22183160 w 5096"/>
                  <a:gd name="T33" fmla="*/ 66001568 h 16159"/>
                  <a:gd name="T34" fmla="*/ 21733674 w 5096"/>
                  <a:gd name="T35" fmla="*/ 66774419 h 16159"/>
                  <a:gd name="T36" fmla="*/ 20895744 w 5096"/>
                  <a:gd name="T37" fmla="*/ 67464343 h 16159"/>
                  <a:gd name="T38" fmla="*/ 19721756 w 5096"/>
                  <a:gd name="T39" fmla="*/ 68062483 h 16159"/>
                  <a:gd name="T40" fmla="*/ 18268524 w 5096"/>
                  <a:gd name="T41" fmla="*/ 68582123 h 16159"/>
                  <a:gd name="T42" fmla="*/ 16592663 w 5096"/>
                  <a:gd name="T43" fmla="*/ 69027491 h 16159"/>
                  <a:gd name="T44" fmla="*/ 14755346 w 5096"/>
                  <a:gd name="T45" fmla="*/ 69402947 h 16159"/>
                  <a:gd name="T46" fmla="*/ 12817615 w 5096"/>
                  <a:gd name="T47" fmla="*/ 69708626 h 16159"/>
                  <a:gd name="T48" fmla="*/ 10823203 w 5096"/>
                  <a:gd name="T49" fmla="*/ 69957476 h 16159"/>
                  <a:gd name="T50" fmla="*/ 8833151 w 5096"/>
                  <a:gd name="T51" fmla="*/ 70158354 h 16159"/>
                  <a:gd name="T52" fmla="*/ 6908501 w 5096"/>
                  <a:gd name="T53" fmla="*/ 70306832 h 16159"/>
                  <a:gd name="T54" fmla="*/ 5101705 w 5096"/>
                  <a:gd name="T55" fmla="*/ 70420355 h 16159"/>
                  <a:gd name="T56" fmla="*/ 3473871 w 5096"/>
                  <a:gd name="T57" fmla="*/ 70494561 h 16159"/>
                  <a:gd name="T58" fmla="*/ 2086106 w 5096"/>
                  <a:gd name="T59" fmla="*/ 70538238 h 16159"/>
                  <a:gd name="T60" fmla="*/ 977586 w 5096"/>
                  <a:gd name="T61" fmla="*/ 70555683 h 16159"/>
                  <a:gd name="T62" fmla="*/ 226923 w 5096"/>
                  <a:gd name="T63" fmla="*/ 70555683 h 16159"/>
                  <a:gd name="T64" fmla="*/ 0 w 5096"/>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3" name="Freeform 11"/>
              <p:cNvSpPr>
                <a:spLocks/>
              </p:cNvSpPr>
              <p:nvPr/>
            </p:nvSpPr>
            <p:spPr bwMode="auto">
              <a:xfrm>
                <a:off x="184048" y="0"/>
                <a:ext cx="336652" cy="1067759"/>
              </a:xfrm>
              <a:custGeom>
                <a:avLst/>
                <a:gdLst>
                  <a:gd name="T0" fmla="*/ 20992742 w 5098"/>
                  <a:gd name="T1" fmla="*/ 1039213 h 16159"/>
                  <a:gd name="T2" fmla="*/ 18598669 w 5098"/>
                  <a:gd name="T3" fmla="*/ 3309663 h 16159"/>
                  <a:gd name="T4" fmla="*/ 16317981 w 5098"/>
                  <a:gd name="T5" fmla="*/ 5837818 h 16159"/>
                  <a:gd name="T6" fmla="*/ 14155035 w 5098"/>
                  <a:gd name="T7" fmla="*/ 8636630 h 16159"/>
                  <a:gd name="T8" fmla="*/ 12127264 w 5098"/>
                  <a:gd name="T9" fmla="*/ 11688720 h 16159"/>
                  <a:gd name="T10" fmla="*/ 10221661 w 5098"/>
                  <a:gd name="T11" fmla="*/ 15007105 h 16159"/>
                  <a:gd name="T12" fmla="*/ 8455525 w 5098"/>
                  <a:gd name="T13" fmla="*/ 18587491 h 16159"/>
                  <a:gd name="T14" fmla="*/ 6837707 w 5098"/>
                  <a:gd name="T15" fmla="*/ 22429877 h 16159"/>
                  <a:gd name="T16" fmla="*/ 5376857 w 5098"/>
                  <a:gd name="T17" fmla="*/ 26525541 h 16159"/>
                  <a:gd name="T18" fmla="*/ 4072974 w 5098"/>
                  <a:gd name="T19" fmla="*/ 30887501 h 16159"/>
                  <a:gd name="T20" fmla="*/ 2939134 w 5098"/>
                  <a:gd name="T21" fmla="*/ 35507100 h 16159"/>
                  <a:gd name="T22" fmla="*/ 1975404 w 5098"/>
                  <a:gd name="T23" fmla="*/ 40392995 h 16159"/>
                  <a:gd name="T24" fmla="*/ 1199215 w 5098"/>
                  <a:gd name="T25" fmla="*/ 45532167 h 16159"/>
                  <a:gd name="T26" fmla="*/ 606145 w 5098"/>
                  <a:gd name="T27" fmla="*/ 50933340 h 16159"/>
                  <a:gd name="T28" fmla="*/ 209334 w 5098"/>
                  <a:gd name="T29" fmla="*/ 56592152 h 16159"/>
                  <a:gd name="T30" fmla="*/ 17434 w 5098"/>
                  <a:gd name="T31" fmla="*/ 62517260 h 16159"/>
                  <a:gd name="T32" fmla="*/ 56659 w 5098"/>
                  <a:gd name="T33" fmla="*/ 66001568 h 16159"/>
                  <a:gd name="T34" fmla="*/ 505836 w 5098"/>
                  <a:gd name="T35" fmla="*/ 66774419 h 16159"/>
                  <a:gd name="T36" fmla="*/ 1343108 w 5098"/>
                  <a:gd name="T37" fmla="*/ 67464343 h 16159"/>
                  <a:gd name="T38" fmla="*/ 2516173 w 5098"/>
                  <a:gd name="T39" fmla="*/ 68062483 h 16159"/>
                  <a:gd name="T40" fmla="*/ 3968307 w 5098"/>
                  <a:gd name="T41" fmla="*/ 68582123 h 16159"/>
                  <a:gd name="T42" fmla="*/ 5642850 w 5098"/>
                  <a:gd name="T43" fmla="*/ 69027491 h 16159"/>
                  <a:gd name="T44" fmla="*/ 7478720 w 5098"/>
                  <a:gd name="T45" fmla="*/ 69402947 h 16159"/>
                  <a:gd name="T46" fmla="*/ 9414898 w 5098"/>
                  <a:gd name="T47" fmla="*/ 69708626 h 16159"/>
                  <a:gd name="T48" fmla="*/ 11407735 w 5098"/>
                  <a:gd name="T49" fmla="*/ 69957476 h 16159"/>
                  <a:gd name="T50" fmla="*/ 13396280 w 5098"/>
                  <a:gd name="T51" fmla="*/ 70158354 h 16159"/>
                  <a:gd name="T52" fmla="*/ 15319383 w 5098"/>
                  <a:gd name="T53" fmla="*/ 70306832 h 16159"/>
                  <a:gd name="T54" fmla="*/ 17124744 w 5098"/>
                  <a:gd name="T55" fmla="*/ 70420355 h 16159"/>
                  <a:gd name="T56" fmla="*/ 18751279 w 5098"/>
                  <a:gd name="T57" fmla="*/ 70494561 h 16159"/>
                  <a:gd name="T58" fmla="*/ 20138037 w 5098"/>
                  <a:gd name="T59" fmla="*/ 70538238 h 16159"/>
                  <a:gd name="T60" fmla="*/ 21245660 w 5098"/>
                  <a:gd name="T61" fmla="*/ 70555683 h 16159"/>
                  <a:gd name="T62" fmla="*/ 21995698 w 5098"/>
                  <a:gd name="T63" fmla="*/ 70555683 h 16159"/>
                  <a:gd name="T64" fmla="*/ 22231183 w 5098"/>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4" name="Freeform 5"/>
              <p:cNvSpPr>
                <a:spLocks/>
              </p:cNvSpPr>
              <p:nvPr/>
            </p:nvSpPr>
            <p:spPr bwMode="auto">
              <a:xfrm>
                <a:off x="332027" y="195609"/>
                <a:ext cx="377346" cy="78614"/>
              </a:xfrm>
              <a:custGeom>
                <a:avLst/>
                <a:gdLst>
                  <a:gd name="T0" fmla="*/ 24230447 w 5714"/>
                  <a:gd name="T1" fmla="*/ 3209741 h 1188"/>
                  <a:gd name="T2" fmla="*/ 23170656 w 5714"/>
                  <a:gd name="T3" fmla="*/ 3573165 h 1188"/>
                  <a:gd name="T4" fmla="*/ 22084779 w 5714"/>
                  <a:gd name="T5" fmla="*/ 3901650 h 1188"/>
                  <a:gd name="T6" fmla="*/ 20963968 w 5714"/>
                  <a:gd name="T7" fmla="*/ 4199364 h 1188"/>
                  <a:gd name="T8" fmla="*/ 19821363 w 5714"/>
                  <a:gd name="T9" fmla="*/ 4457771 h 1188"/>
                  <a:gd name="T10" fmla="*/ 18643825 w 5714"/>
                  <a:gd name="T11" fmla="*/ 4676673 h 1188"/>
                  <a:gd name="T12" fmla="*/ 17453210 w 5714"/>
                  <a:gd name="T13" fmla="*/ 4865002 h 1188"/>
                  <a:gd name="T14" fmla="*/ 16232152 w 5714"/>
                  <a:gd name="T15" fmla="*/ 5009459 h 1188"/>
                  <a:gd name="T16" fmla="*/ 14989234 w 5714"/>
                  <a:gd name="T17" fmla="*/ 5114608 h 1188"/>
                  <a:gd name="T18" fmla="*/ 13733175 w 5714"/>
                  <a:gd name="T19" fmla="*/ 5180252 h 1188"/>
                  <a:gd name="T20" fmla="*/ 12464107 w 5714"/>
                  <a:gd name="T21" fmla="*/ 5202156 h 1188"/>
                  <a:gd name="T22" fmla="*/ 11186321 w 5714"/>
                  <a:gd name="T23" fmla="*/ 5180252 h 1188"/>
                  <a:gd name="T24" fmla="*/ 9930262 w 5714"/>
                  <a:gd name="T25" fmla="*/ 5114608 h 1188"/>
                  <a:gd name="T26" fmla="*/ 8687345 w 5714"/>
                  <a:gd name="T27" fmla="*/ 5009459 h 1188"/>
                  <a:gd name="T28" fmla="*/ 7466287 w 5714"/>
                  <a:gd name="T29" fmla="*/ 4865002 h 1188"/>
                  <a:gd name="T30" fmla="*/ 6275672 w 5714"/>
                  <a:gd name="T31" fmla="*/ 4676673 h 1188"/>
                  <a:gd name="T32" fmla="*/ 5098133 w 5714"/>
                  <a:gd name="T33" fmla="*/ 4457771 h 1188"/>
                  <a:gd name="T34" fmla="*/ 3955529 w 5714"/>
                  <a:gd name="T35" fmla="*/ 4199364 h 1188"/>
                  <a:gd name="T36" fmla="*/ 2834718 w 5714"/>
                  <a:gd name="T37" fmla="*/ 3901650 h 1188"/>
                  <a:gd name="T38" fmla="*/ 1748841 w 5714"/>
                  <a:gd name="T39" fmla="*/ 3573165 h 1188"/>
                  <a:gd name="T40" fmla="*/ 689049 w 5714"/>
                  <a:gd name="T41" fmla="*/ 3209741 h 1188"/>
                  <a:gd name="T42" fmla="*/ 200626 w 5714"/>
                  <a:gd name="T43" fmla="*/ 2570440 h 1188"/>
                  <a:gd name="T44" fmla="*/ 793721 w 5714"/>
                  <a:gd name="T45" fmla="*/ 1449396 h 1188"/>
                  <a:gd name="T46" fmla="*/ 1404316 w 5714"/>
                  <a:gd name="T47" fmla="*/ 359057 h 1188"/>
                  <a:gd name="T48" fmla="*/ 2224189 w 5714"/>
                  <a:gd name="T49" fmla="*/ 197064 h 1188"/>
                  <a:gd name="T50" fmla="*/ 3166167 w 5714"/>
                  <a:gd name="T51" fmla="*/ 464140 h 1188"/>
                  <a:gd name="T52" fmla="*/ 4130004 w 5714"/>
                  <a:gd name="T53" fmla="*/ 713746 h 1188"/>
                  <a:gd name="T54" fmla="*/ 5115634 w 5714"/>
                  <a:gd name="T55" fmla="*/ 928347 h 1188"/>
                  <a:gd name="T56" fmla="*/ 6114273 w 5714"/>
                  <a:gd name="T57" fmla="*/ 1125411 h 1188"/>
                  <a:gd name="T58" fmla="*/ 7130479 w 5714"/>
                  <a:gd name="T59" fmla="*/ 1287404 h 1188"/>
                  <a:gd name="T60" fmla="*/ 8168412 w 5714"/>
                  <a:gd name="T61" fmla="*/ 1423125 h 1188"/>
                  <a:gd name="T62" fmla="*/ 9223779 w 5714"/>
                  <a:gd name="T63" fmla="*/ 1532642 h 1188"/>
                  <a:gd name="T64" fmla="*/ 10287929 w 5714"/>
                  <a:gd name="T65" fmla="*/ 1611455 h 1188"/>
                  <a:gd name="T66" fmla="*/ 11365088 w 5714"/>
                  <a:gd name="T67" fmla="*/ 1659629 h 1188"/>
                  <a:gd name="T68" fmla="*/ 12464107 w 5714"/>
                  <a:gd name="T69" fmla="*/ 1672731 h 1188"/>
                  <a:gd name="T70" fmla="*/ 13554408 w 5714"/>
                  <a:gd name="T71" fmla="*/ 1659629 h 1188"/>
                  <a:gd name="T72" fmla="*/ 14631568 w 5714"/>
                  <a:gd name="T73" fmla="*/ 1611455 h 1188"/>
                  <a:gd name="T74" fmla="*/ 15695718 w 5714"/>
                  <a:gd name="T75" fmla="*/ 1532642 h 1188"/>
                  <a:gd name="T76" fmla="*/ 16751085 w 5714"/>
                  <a:gd name="T77" fmla="*/ 1423125 h 1188"/>
                  <a:gd name="T78" fmla="*/ 17789018 w 5714"/>
                  <a:gd name="T79" fmla="*/ 1287404 h 1188"/>
                  <a:gd name="T80" fmla="*/ 18805223 w 5714"/>
                  <a:gd name="T81" fmla="*/ 1125411 h 1188"/>
                  <a:gd name="T82" fmla="*/ 19803863 w 5714"/>
                  <a:gd name="T83" fmla="*/ 928347 h 1188"/>
                  <a:gd name="T84" fmla="*/ 20789493 w 5714"/>
                  <a:gd name="T85" fmla="*/ 709379 h 1188"/>
                  <a:gd name="T86" fmla="*/ 21753330 w 5714"/>
                  <a:gd name="T87" fmla="*/ 464140 h 1188"/>
                  <a:gd name="T88" fmla="*/ 22695308 w 5714"/>
                  <a:gd name="T89" fmla="*/ 197064 h 1188"/>
                  <a:gd name="T90" fmla="*/ 23515180 w 5714"/>
                  <a:gd name="T91" fmla="*/ 359057 h 1188"/>
                  <a:gd name="T92" fmla="*/ 24125776 w 5714"/>
                  <a:gd name="T93" fmla="*/ 1449396 h 1188"/>
                  <a:gd name="T94" fmla="*/ 24718871 w 5714"/>
                  <a:gd name="T95" fmla="*/ 2570440 h 11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5" name="Freeform 6"/>
              <p:cNvSpPr>
                <a:spLocks/>
              </p:cNvSpPr>
              <p:nvPr/>
            </p:nvSpPr>
            <p:spPr bwMode="auto">
              <a:xfrm>
                <a:off x="520700" y="195609"/>
                <a:ext cx="188673" cy="78614"/>
              </a:xfrm>
              <a:custGeom>
                <a:avLst/>
                <a:gdLst>
                  <a:gd name="T0" fmla="*/ 0 w 2856"/>
                  <a:gd name="T1" fmla="*/ 5202156 h 1188"/>
                  <a:gd name="T2" fmla="*/ 423325 w 2856"/>
                  <a:gd name="T3" fmla="*/ 5197788 h 1188"/>
                  <a:gd name="T4" fmla="*/ 1269975 w 2856"/>
                  <a:gd name="T5" fmla="*/ 5180252 h 1188"/>
                  <a:gd name="T6" fmla="*/ 2112266 w 2856"/>
                  <a:gd name="T7" fmla="*/ 5140879 h 1188"/>
                  <a:gd name="T8" fmla="*/ 2945836 w 2856"/>
                  <a:gd name="T9" fmla="*/ 5083904 h 1188"/>
                  <a:gd name="T10" fmla="*/ 3770685 w 2856"/>
                  <a:gd name="T11" fmla="*/ 5009459 h 1188"/>
                  <a:gd name="T12" fmla="*/ 4586749 w 2856"/>
                  <a:gd name="T13" fmla="*/ 4917544 h 1188"/>
                  <a:gd name="T14" fmla="*/ 5389798 w 2856"/>
                  <a:gd name="T15" fmla="*/ 4803660 h 1188"/>
                  <a:gd name="T16" fmla="*/ 6184061 w 2856"/>
                  <a:gd name="T17" fmla="*/ 4676673 h 1188"/>
                  <a:gd name="T18" fmla="*/ 6969604 w 2856"/>
                  <a:gd name="T19" fmla="*/ 4536584 h 1188"/>
                  <a:gd name="T20" fmla="*/ 7746427 w 2856"/>
                  <a:gd name="T21" fmla="*/ 4374525 h 1188"/>
                  <a:gd name="T22" fmla="*/ 8505810 w 2856"/>
                  <a:gd name="T23" fmla="*/ 4199364 h 1188"/>
                  <a:gd name="T24" fmla="*/ 9256406 w 2856"/>
                  <a:gd name="T25" fmla="*/ 4002300 h 1188"/>
                  <a:gd name="T26" fmla="*/ 9993988 w 2856"/>
                  <a:gd name="T27" fmla="*/ 3796500 h 1188"/>
                  <a:gd name="T28" fmla="*/ 10714063 w 2856"/>
                  <a:gd name="T29" fmla="*/ 3573165 h 1188"/>
                  <a:gd name="T30" fmla="*/ 11425419 w 2856"/>
                  <a:gd name="T31" fmla="*/ 3332360 h 1188"/>
                  <a:gd name="T32" fmla="*/ 12119334 w 2856"/>
                  <a:gd name="T33" fmla="*/ 3078387 h 1188"/>
                  <a:gd name="T34" fmla="*/ 12263349 w 2856"/>
                  <a:gd name="T35" fmla="*/ 2570440 h 1188"/>
                  <a:gd name="T36" fmla="*/ 11870610 w 2856"/>
                  <a:gd name="T37" fmla="*/ 1821621 h 1188"/>
                  <a:gd name="T38" fmla="*/ 11469086 w 2856"/>
                  <a:gd name="T39" fmla="*/ 1081604 h 1188"/>
                  <a:gd name="T40" fmla="*/ 11058841 w 2856"/>
                  <a:gd name="T41" fmla="*/ 359057 h 1188"/>
                  <a:gd name="T42" fmla="*/ 10543888 w 2856"/>
                  <a:gd name="T43" fmla="*/ 96348 h 1188"/>
                  <a:gd name="T44" fmla="*/ 9924160 w 2856"/>
                  <a:gd name="T45" fmla="*/ 288979 h 1188"/>
                  <a:gd name="T46" fmla="*/ 9295713 w 2856"/>
                  <a:gd name="T47" fmla="*/ 464140 h 1188"/>
                  <a:gd name="T48" fmla="*/ 8654185 w 2856"/>
                  <a:gd name="T49" fmla="*/ 630566 h 1188"/>
                  <a:gd name="T50" fmla="*/ 8003937 w 2856"/>
                  <a:gd name="T51" fmla="*/ 788191 h 1188"/>
                  <a:gd name="T52" fmla="*/ 7344902 w 2856"/>
                  <a:gd name="T53" fmla="*/ 928347 h 1188"/>
                  <a:gd name="T54" fmla="*/ 6681574 w 2856"/>
                  <a:gd name="T55" fmla="*/ 1064068 h 1188"/>
                  <a:gd name="T56" fmla="*/ 6005100 w 2856"/>
                  <a:gd name="T57" fmla="*/ 1186688 h 1188"/>
                  <a:gd name="T58" fmla="*/ 5328691 w 2856"/>
                  <a:gd name="T59" fmla="*/ 1287404 h 1188"/>
                  <a:gd name="T60" fmla="*/ 4634776 w 2856"/>
                  <a:gd name="T61" fmla="*/ 1383752 h 1188"/>
                  <a:gd name="T62" fmla="*/ 3936501 w 2856"/>
                  <a:gd name="T63" fmla="*/ 1462565 h 1188"/>
                  <a:gd name="T64" fmla="*/ 3233866 w 2856"/>
                  <a:gd name="T65" fmla="*/ 1532642 h 1188"/>
                  <a:gd name="T66" fmla="*/ 2526871 w 2856"/>
                  <a:gd name="T67" fmla="*/ 1589551 h 1188"/>
                  <a:gd name="T68" fmla="*/ 1811155 w 2856"/>
                  <a:gd name="T69" fmla="*/ 1628991 h 1188"/>
                  <a:gd name="T70" fmla="*/ 1091014 w 2856"/>
                  <a:gd name="T71" fmla="*/ 1659629 h 1188"/>
                  <a:gd name="T72" fmla="*/ 362218 w 2856"/>
                  <a:gd name="T73" fmla="*/ 1672731 h 1188"/>
                  <a:gd name="T74" fmla="*/ 0 w 2856"/>
                  <a:gd name="T75" fmla="*/ 1672731 h 1188"/>
                  <a:gd name="T76" fmla="*/ 0 w 2856"/>
                  <a:gd name="T77" fmla="*/ 5202156 h 11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6" name="Freeform 7"/>
              <p:cNvSpPr>
                <a:spLocks/>
              </p:cNvSpPr>
              <p:nvPr/>
            </p:nvSpPr>
            <p:spPr bwMode="auto">
              <a:xfrm>
                <a:off x="0" y="710760"/>
                <a:ext cx="199309" cy="446711"/>
              </a:xfrm>
              <a:custGeom>
                <a:avLst/>
                <a:gdLst>
                  <a:gd name="T0" fmla="*/ 13149314 w 3021"/>
                  <a:gd name="T1" fmla="*/ 0 h 6762"/>
                  <a:gd name="T2" fmla="*/ 0 w 3021"/>
                  <a:gd name="T3" fmla="*/ 7920962 h 6762"/>
                  <a:gd name="T4" fmla="*/ 1680107 w 3021"/>
                  <a:gd name="T5" fmla="*/ 27690731 h 6762"/>
                  <a:gd name="T6" fmla="*/ 5876086 w 3021"/>
                  <a:gd name="T7" fmla="*/ 29510606 h 6762"/>
                  <a:gd name="T8" fmla="*/ 6037130 w 3021"/>
                  <a:gd name="T9" fmla="*/ 29130948 h 6762"/>
                  <a:gd name="T10" fmla="*/ 6198173 w 3021"/>
                  <a:gd name="T11" fmla="*/ 28755584 h 6762"/>
                  <a:gd name="T12" fmla="*/ 6359217 w 3021"/>
                  <a:gd name="T13" fmla="*/ 28380286 h 6762"/>
                  <a:gd name="T14" fmla="*/ 6524615 w 3021"/>
                  <a:gd name="T15" fmla="*/ 28009348 h 6762"/>
                  <a:gd name="T16" fmla="*/ 6690013 w 3021"/>
                  <a:gd name="T17" fmla="*/ 27638344 h 6762"/>
                  <a:gd name="T18" fmla="*/ 6859766 w 3021"/>
                  <a:gd name="T19" fmla="*/ 27271766 h 6762"/>
                  <a:gd name="T20" fmla="*/ 7029518 w 3021"/>
                  <a:gd name="T21" fmla="*/ 26909548 h 6762"/>
                  <a:gd name="T22" fmla="*/ 7199271 w 3021"/>
                  <a:gd name="T23" fmla="*/ 26547331 h 6762"/>
                  <a:gd name="T24" fmla="*/ 7373377 w 3021"/>
                  <a:gd name="T25" fmla="*/ 26185113 h 6762"/>
                  <a:gd name="T26" fmla="*/ 7551838 w 3021"/>
                  <a:gd name="T27" fmla="*/ 25831615 h 6762"/>
                  <a:gd name="T28" fmla="*/ 7734654 w 3021"/>
                  <a:gd name="T29" fmla="*/ 25478118 h 6762"/>
                  <a:gd name="T30" fmla="*/ 7913115 w 3021"/>
                  <a:gd name="T31" fmla="*/ 25133340 h 6762"/>
                  <a:gd name="T32" fmla="*/ 8100285 w 3021"/>
                  <a:gd name="T33" fmla="*/ 24788563 h 6762"/>
                  <a:gd name="T34" fmla="*/ 8287388 w 3021"/>
                  <a:gd name="T35" fmla="*/ 24443785 h 6762"/>
                  <a:gd name="T36" fmla="*/ 8478912 w 3021"/>
                  <a:gd name="T37" fmla="*/ 24103368 h 6762"/>
                  <a:gd name="T38" fmla="*/ 8670436 w 3021"/>
                  <a:gd name="T39" fmla="*/ 23771737 h 6762"/>
                  <a:gd name="T40" fmla="*/ 8866315 w 3021"/>
                  <a:gd name="T41" fmla="*/ 23440040 h 6762"/>
                  <a:gd name="T42" fmla="*/ 9066547 w 3021"/>
                  <a:gd name="T43" fmla="*/ 23108343 h 6762"/>
                  <a:gd name="T44" fmla="*/ 9266780 w 3021"/>
                  <a:gd name="T45" fmla="*/ 22785432 h 6762"/>
                  <a:gd name="T46" fmla="*/ 9471367 w 3021"/>
                  <a:gd name="T47" fmla="*/ 22466815 h 6762"/>
                  <a:gd name="T48" fmla="*/ 9680242 w 3021"/>
                  <a:gd name="T49" fmla="*/ 22152624 h 6762"/>
                  <a:gd name="T50" fmla="*/ 9889183 w 3021"/>
                  <a:gd name="T51" fmla="*/ 21842728 h 6762"/>
                  <a:gd name="T52" fmla="*/ 10102479 w 3021"/>
                  <a:gd name="T53" fmla="*/ 21532897 h 6762"/>
                  <a:gd name="T54" fmla="*/ 10320129 w 3021"/>
                  <a:gd name="T55" fmla="*/ 21227361 h 6762"/>
                  <a:gd name="T56" fmla="*/ 10537713 w 3021"/>
                  <a:gd name="T57" fmla="*/ 20930610 h 6762"/>
                  <a:gd name="T58" fmla="*/ 10764071 w 3021"/>
                  <a:gd name="T59" fmla="*/ 20638220 h 6762"/>
                  <a:gd name="T60" fmla="*/ 10990430 w 3021"/>
                  <a:gd name="T61" fmla="*/ 20345830 h 6762"/>
                  <a:gd name="T62" fmla="*/ 11225431 w 3021"/>
                  <a:gd name="T63" fmla="*/ 20057800 h 6762"/>
                  <a:gd name="T64" fmla="*/ 11460498 w 3021"/>
                  <a:gd name="T65" fmla="*/ 19778490 h 6762"/>
                  <a:gd name="T66" fmla="*/ 11695566 w 3021"/>
                  <a:gd name="T67" fmla="*/ 19499180 h 6762"/>
                  <a:gd name="T68" fmla="*/ 11934921 w 3021"/>
                  <a:gd name="T69" fmla="*/ 19228590 h 6762"/>
                  <a:gd name="T70" fmla="*/ 12183051 w 3021"/>
                  <a:gd name="T71" fmla="*/ 18962360 h 6762"/>
                  <a:gd name="T72" fmla="*/ 12165634 w 3021"/>
                  <a:gd name="T73" fmla="*/ 18870732 h 6762"/>
                  <a:gd name="T74" fmla="*/ 12148217 w 3021"/>
                  <a:gd name="T75" fmla="*/ 18783464 h 6762"/>
                  <a:gd name="T76" fmla="*/ 12139508 w 3021"/>
                  <a:gd name="T77" fmla="*/ 18691770 h 6762"/>
                  <a:gd name="T78" fmla="*/ 12135154 w 3021"/>
                  <a:gd name="T79" fmla="*/ 18600142 h 6762"/>
                  <a:gd name="T80" fmla="*/ 12135154 w 3021"/>
                  <a:gd name="T81" fmla="*/ 17356328 h 6762"/>
                  <a:gd name="T82" fmla="*/ 12143862 w 3021"/>
                  <a:gd name="T83" fmla="*/ 16125659 h 6762"/>
                  <a:gd name="T84" fmla="*/ 12165634 w 3021"/>
                  <a:gd name="T85" fmla="*/ 14903711 h 6762"/>
                  <a:gd name="T86" fmla="*/ 12187406 w 3021"/>
                  <a:gd name="T87" fmla="*/ 13690417 h 6762"/>
                  <a:gd name="T88" fmla="*/ 12226528 w 3021"/>
                  <a:gd name="T89" fmla="*/ 12494630 h 6762"/>
                  <a:gd name="T90" fmla="*/ 12270072 w 3021"/>
                  <a:gd name="T91" fmla="*/ 11307628 h 6762"/>
                  <a:gd name="T92" fmla="*/ 12317969 w 3021"/>
                  <a:gd name="T93" fmla="*/ 10129281 h 6762"/>
                  <a:gd name="T94" fmla="*/ 12383218 w 3021"/>
                  <a:gd name="T95" fmla="*/ 8964014 h 6762"/>
                  <a:gd name="T96" fmla="*/ 12448533 w 3021"/>
                  <a:gd name="T97" fmla="*/ 7803173 h 6762"/>
                  <a:gd name="T98" fmla="*/ 12522556 w 3021"/>
                  <a:gd name="T99" fmla="*/ 6655346 h 6762"/>
                  <a:gd name="T100" fmla="*/ 12609576 w 3021"/>
                  <a:gd name="T101" fmla="*/ 5520666 h 6762"/>
                  <a:gd name="T102" fmla="*/ 12705371 w 3021"/>
                  <a:gd name="T103" fmla="*/ 4399066 h 6762"/>
                  <a:gd name="T104" fmla="*/ 12805455 w 3021"/>
                  <a:gd name="T105" fmla="*/ 3281892 h 6762"/>
                  <a:gd name="T106" fmla="*/ 12914247 w 3021"/>
                  <a:gd name="T107" fmla="*/ 2177733 h 6762"/>
                  <a:gd name="T108" fmla="*/ 13027459 w 3021"/>
                  <a:gd name="T109" fmla="*/ 1082293 h 6762"/>
                  <a:gd name="T110" fmla="*/ 13149314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7" name="Freeform 8"/>
              <p:cNvSpPr>
                <a:spLocks/>
              </p:cNvSpPr>
              <p:nvPr/>
            </p:nvSpPr>
            <p:spPr bwMode="auto">
              <a:xfrm>
                <a:off x="842091" y="710760"/>
                <a:ext cx="199309" cy="446711"/>
              </a:xfrm>
              <a:custGeom>
                <a:avLst/>
                <a:gdLst>
                  <a:gd name="T0" fmla="*/ 0 w 3021"/>
                  <a:gd name="T1" fmla="*/ 0 h 6762"/>
                  <a:gd name="T2" fmla="*/ 13149314 w 3021"/>
                  <a:gd name="T3" fmla="*/ 7920962 h 6762"/>
                  <a:gd name="T4" fmla="*/ 11469207 w 3021"/>
                  <a:gd name="T5" fmla="*/ 27690731 h 6762"/>
                  <a:gd name="T6" fmla="*/ 7273228 w 3021"/>
                  <a:gd name="T7" fmla="*/ 29510606 h 6762"/>
                  <a:gd name="T8" fmla="*/ 7112184 w 3021"/>
                  <a:gd name="T9" fmla="*/ 29130948 h 6762"/>
                  <a:gd name="T10" fmla="*/ 6951141 w 3021"/>
                  <a:gd name="T11" fmla="*/ 28755584 h 6762"/>
                  <a:gd name="T12" fmla="*/ 6790097 w 3021"/>
                  <a:gd name="T13" fmla="*/ 28380286 h 6762"/>
                  <a:gd name="T14" fmla="*/ 6624699 w 3021"/>
                  <a:gd name="T15" fmla="*/ 28009348 h 6762"/>
                  <a:gd name="T16" fmla="*/ 6459301 w 3021"/>
                  <a:gd name="T17" fmla="*/ 27638344 h 6762"/>
                  <a:gd name="T18" fmla="*/ 6289548 w 3021"/>
                  <a:gd name="T19" fmla="*/ 27267406 h 6762"/>
                  <a:gd name="T20" fmla="*/ 6119796 w 3021"/>
                  <a:gd name="T21" fmla="*/ 26909548 h 6762"/>
                  <a:gd name="T22" fmla="*/ 5950043 w 3021"/>
                  <a:gd name="T23" fmla="*/ 26547331 h 6762"/>
                  <a:gd name="T24" fmla="*/ 5775937 w 3021"/>
                  <a:gd name="T25" fmla="*/ 26185113 h 6762"/>
                  <a:gd name="T26" fmla="*/ 5597476 w 3021"/>
                  <a:gd name="T27" fmla="*/ 25831615 h 6762"/>
                  <a:gd name="T28" fmla="*/ 5414660 w 3021"/>
                  <a:gd name="T29" fmla="*/ 25478118 h 6762"/>
                  <a:gd name="T30" fmla="*/ 5236199 w 3021"/>
                  <a:gd name="T31" fmla="*/ 25133340 h 6762"/>
                  <a:gd name="T32" fmla="*/ 5049029 w 3021"/>
                  <a:gd name="T33" fmla="*/ 24788563 h 6762"/>
                  <a:gd name="T34" fmla="*/ 4861926 w 3021"/>
                  <a:gd name="T35" fmla="*/ 24443785 h 6762"/>
                  <a:gd name="T36" fmla="*/ 4670402 w 3021"/>
                  <a:gd name="T37" fmla="*/ 24103368 h 6762"/>
                  <a:gd name="T38" fmla="*/ 4478878 w 3021"/>
                  <a:gd name="T39" fmla="*/ 23771737 h 6762"/>
                  <a:gd name="T40" fmla="*/ 4282999 w 3021"/>
                  <a:gd name="T41" fmla="*/ 23440040 h 6762"/>
                  <a:gd name="T42" fmla="*/ 4082767 w 3021"/>
                  <a:gd name="T43" fmla="*/ 23108343 h 6762"/>
                  <a:gd name="T44" fmla="*/ 3882534 w 3021"/>
                  <a:gd name="T45" fmla="*/ 22785432 h 6762"/>
                  <a:gd name="T46" fmla="*/ 3677947 w 3021"/>
                  <a:gd name="T47" fmla="*/ 22466815 h 6762"/>
                  <a:gd name="T48" fmla="*/ 3469072 w 3021"/>
                  <a:gd name="T49" fmla="*/ 22152624 h 6762"/>
                  <a:gd name="T50" fmla="*/ 3260130 w 3021"/>
                  <a:gd name="T51" fmla="*/ 21842728 h 6762"/>
                  <a:gd name="T52" fmla="*/ 3046835 w 3021"/>
                  <a:gd name="T53" fmla="*/ 21532897 h 6762"/>
                  <a:gd name="T54" fmla="*/ 2829185 w 3021"/>
                  <a:gd name="T55" fmla="*/ 21227361 h 6762"/>
                  <a:gd name="T56" fmla="*/ 2611601 w 3021"/>
                  <a:gd name="T57" fmla="*/ 20930610 h 6762"/>
                  <a:gd name="T58" fmla="*/ 2385242 w 3021"/>
                  <a:gd name="T59" fmla="*/ 20638220 h 6762"/>
                  <a:gd name="T60" fmla="*/ 2158884 w 3021"/>
                  <a:gd name="T61" fmla="*/ 20345830 h 6762"/>
                  <a:gd name="T62" fmla="*/ 1923883 w 3021"/>
                  <a:gd name="T63" fmla="*/ 20057800 h 6762"/>
                  <a:gd name="T64" fmla="*/ 1688816 w 3021"/>
                  <a:gd name="T65" fmla="*/ 19778490 h 6762"/>
                  <a:gd name="T66" fmla="*/ 1453748 w 3021"/>
                  <a:gd name="T67" fmla="*/ 19499180 h 6762"/>
                  <a:gd name="T68" fmla="*/ 1214393 w 3021"/>
                  <a:gd name="T69" fmla="*/ 19228590 h 6762"/>
                  <a:gd name="T70" fmla="*/ 966263 w 3021"/>
                  <a:gd name="T71" fmla="*/ 18962360 h 6762"/>
                  <a:gd name="T72" fmla="*/ 983680 w 3021"/>
                  <a:gd name="T73" fmla="*/ 18870732 h 6762"/>
                  <a:gd name="T74" fmla="*/ 1001097 w 3021"/>
                  <a:gd name="T75" fmla="*/ 18783464 h 6762"/>
                  <a:gd name="T76" fmla="*/ 1009806 w 3021"/>
                  <a:gd name="T77" fmla="*/ 18691770 h 6762"/>
                  <a:gd name="T78" fmla="*/ 1014160 w 3021"/>
                  <a:gd name="T79" fmla="*/ 18600142 h 6762"/>
                  <a:gd name="T80" fmla="*/ 1014160 w 3021"/>
                  <a:gd name="T81" fmla="*/ 17356328 h 6762"/>
                  <a:gd name="T82" fmla="*/ 1005452 w 3021"/>
                  <a:gd name="T83" fmla="*/ 16125659 h 6762"/>
                  <a:gd name="T84" fmla="*/ 983680 w 3021"/>
                  <a:gd name="T85" fmla="*/ 14903711 h 6762"/>
                  <a:gd name="T86" fmla="*/ 961908 w 3021"/>
                  <a:gd name="T87" fmla="*/ 13690417 h 6762"/>
                  <a:gd name="T88" fmla="*/ 922785 w 3021"/>
                  <a:gd name="T89" fmla="*/ 12494630 h 6762"/>
                  <a:gd name="T90" fmla="*/ 879242 w 3021"/>
                  <a:gd name="T91" fmla="*/ 11307628 h 6762"/>
                  <a:gd name="T92" fmla="*/ 831345 w 3021"/>
                  <a:gd name="T93" fmla="*/ 10129281 h 6762"/>
                  <a:gd name="T94" fmla="*/ 766096 w 3021"/>
                  <a:gd name="T95" fmla="*/ 8964014 h 6762"/>
                  <a:gd name="T96" fmla="*/ 700781 w 3021"/>
                  <a:gd name="T97" fmla="*/ 7803173 h 6762"/>
                  <a:gd name="T98" fmla="*/ 626758 w 3021"/>
                  <a:gd name="T99" fmla="*/ 6655346 h 6762"/>
                  <a:gd name="T100" fmla="*/ 539737 w 3021"/>
                  <a:gd name="T101" fmla="*/ 5520666 h 6762"/>
                  <a:gd name="T102" fmla="*/ 443942 w 3021"/>
                  <a:gd name="T103" fmla="*/ 4394706 h 6762"/>
                  <a:gd name="T104" fmla="*/ 343859 w 3021"/>
                  <a:gd name="T105" fmla="*/ 3281892 h 6762"/>
                  <a:gd name="T106" fmla="*/ 235067 w 3021"/>
                  <a:gd name="T107" fmla="*/ 2173373 h 6762"/>
                  <a:gd name="T108" fmla="*/ 121855 w 3021"/>
                  <a:gd name="T109" fmla="*/ 1082293 h 6762"/>
                  <a:gd name="T110" fmla="*/ 0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8" name="Freeform 9"/>
              <p:cNvSpPr>
                <a:spLocks/>
              </p:cNvSpPr>
              <p:nvPr/>
            </p:nvSpPr>
            <p:spPr bwMode="auto">
              <a:xfrm>
                <a:off x="227517" y="1067227"/>
                <a:ext cx="293183" cy="110522"/>
              </a:xfrm>
              <a:custGeom>
                <a:avLst/>
                <a:gdLst>
                  <a:gd name="T0" fmla="*/ 91500 w 4441"/>
                  <a:gd name="T1" fmla="*/ 518740 h 1674"/>
                  <a:gd name="T2" fmla="*/ 392275 w 4441"/>
                  <a:gd name="T3" fmla="*/ 1495150 h 1674"/>
                  <a:gd name="T4" fmla="*/ 832413 w 4441"/>
                  <a:gd name="T5" fmla="*/ 2379986 h 1674"/>
                  <a:gd name="T6" fmla="*/ 1416468 w 4441"/>
                  <a:gd name="T7" fmla="*/ 3177739 h 1674"/>
                  <a:gd name="T8" fmla="*/ 2131172 w 4441"/>
                  <a:gd name="T9" fmla="*/ 3896924 h 1674"/>
                  <a:gd name="T10" fmla="*/ 2985436 w 4441"/>
                  <a:gd name="T11" fmla="*/ 4537740 h 1674"/>
                  <a:gd name="T12" fmla="*/ 3970415 w 4441"/>
                  <a:gd name="T13" fmla="*/ 5104413 h 1674"/>
                  <a:gd name="T14" fmla="*/ 5081751 w 4441"/>
                  <a:gd name="T15" fmla="*/ 5588227 h 1674"/>
                  <a:gd name="T16" fmla="*/ 6323867 w 4441"/>
                  <a:gd name="T17" fmla="*/ 6015394 h 1674"/>
                  <a:gd name="T18" fmla="*/ 7688049 w 4441"/>
                  <a:gd name="T19" fmla="*/ 6368484 h 1674"/>
                  <a:gd name="T20" fmla="*/ 9165451 w 4441"/>
                  <a:gd name="T21" fmla="*/ 6660568 h 1674"/>
                  <a:gd name="T22" fmla="*/ 10769342 w 4441"/>
                  <a:gd name="T23" fmla="*/ 6895939 h 1674"/>
                  <a:gd name="T24" fmla="*/ 12482162 w 4441"/>
                  <a:gd name="T25" fmla="*/ 7070305 h 1674"/>
                  <a:gd name="T26" fmla="*/ 14308268 w 4441"/>
                  <a:gd name="T27" fmla="*/ 7196672 h 1674"/>
                  <a:gd name="T28" fmla="*/ 16247725 w 4441"/>
                  <a:gd name="T29" fmla="*/ 7270816 h 1674"/>
                  <a:gd name="T30" fmla="*/ 18291754 w 4441"/>
                  <a:gd name="T31" fmla="*/ 7296961 h 1674"/>
                  <a:gd name="T32" fmla="*/ 19355161 w 4441"/>
                  <a:gd name="T33" fmla="*/ 2994658 h 1674"/>
                  <a:gd name="T34" fmla="*/ 17542127 w 4441"/>
                  <a:gd name="T35" fmla="*/ 2968447 h 1674"/>
                  <a:gd name="T36" fmla="*/ 15798807 w 4441"/>
                  <a:gd name="T37" fmla="*/ 2933587 h 1674"/>
                  <a:gd name="T38" fmla="*/ 14133916 w 4441"/>
                  <a:gd name="T39" fmla="*/ 2881297 h 1674"/>
                  <a:gd name="T40" fmla="*/ 12543162 w 4441"/>
                  <a:gd name="T41" fmla="*/ 2807219 h 1674"/>
                  <a:gd name="T42" fmla="*/ 11022123 w 4441"/>
                  <a:gd name="T43" fmla="*/ 2720003 h 1674"/>
                  <a:gd name="T44" fmla="*/ 9583869 w 4441"/>
                  <a:gd name="T45" fmla="*/ 2611066 h 1674"/>
                  <a:gd name="T46" fmla="*/ 8232824 w 4441"/>
                  <a:gd name="T47" fmla="*/ 2471560 h 1674"/>
                  <a:gd name="T48" fmla="*/ 6955851 w 4441"/>
                  <a:gd name="T49" fmla="*/ 2318981 h 1674"/>
                  <a:gd name="T50" fmla="*/ 5770378 w 4441"/>
                  <a:gd name="T51" fmla="*/ 2131543 h 1674"/>
                  <a:gd name="T52" fmla="*/ 4667756 w 4441"/>
                  <a:gd name="T53" fmla="*/ 1922317 h 1674"/>
                  <a:gd name="T54" fmla="*/ 3656634 w 4441"/>
                  <a:gd name="T55" fmla="*/ 1682589 h 1674"/>
                  <a:gd name="T56" fmla="*/ 2728299 w 4441"/>
                  <a:gd name="T57" fmla="*/ 1416649 h 1674"/>
                  <a:gd name="T58" fmla="*/ 1904600 w 4441"/>
                  <a:gd name="T59" fmla="*/ 1115916 h 1674"/>
                  <a:gd name="T60" fmla="*/ 1172402 w 4441"/>
                  <a:gd name="T61" fmla="*/ 775899 h 1674"/>
                  <a:gd name="T62" fmla="*/ 536061 w 4441"/>
                  <a:gd name="T63" fmla="*/ 401022 h 1674"/>
                  <a:gd name="T64" fmla="*/ 0 w 4441"/>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9" name="Line 12"/>
              <p:cNvSpPr>
                <a:spLocks noChangeShapeType="1"/>
              </p:cNvSpPr>
              <p:nvPr/>
            </p:nvSpPr>
            <p:spPr bwMode="auto">
              <a:xfrm>
                <a:off x="520700" y="342663"/>
                <a:ext cx="463" cy="566481"/>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70" name="Freeform 13"/>
              <p:cNvGrpSpPr>
                <a:grpSpLocks/>
              </p:cNvGrpSpPr>
              <p:nvPr/>
            </p:nvGrpSpPr>
            <p:grpSpPr bwMode="auto">
              <a:xfrm>
                <a:off x="392040" y="463422"/>
                <a:ext cx="256032" cy="256032"/>
                <a:chOff x="0" y="0"/>
                <a:chExt cx="256032" cy="256032"/>
              </a:xfrm>
            </p:grpSpPr>
            <p:pic>
              <p:nvPicPr>
                <p:cNvPr id="76" name="Freeform 13"/>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56032" cy="2560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7" name="Text Box 31"/>
                <p:cNvSpPr txBox="1">
                  <a:spLocks noChangeArrowheads="1"/>
                </p:cNvSpPr>
                <p:nvPr/>
              </p:nvSpPr>
              <p:spPr bwMode="auto">
                <a:xfrm>
                  <a:off x="-1284" y="-2376"/>
                  <a:ext cx="259888" cy="260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en-US">
                    <a:solidFill>
                      <a:srgbClr val="000000"/>
                    </a:solidFill>
                    <a:cs typeface="Arial" pitchFamily="34" charset="0"/>
                  </a:endParaRPr>
                </a:p>
              </p:txBody>
            </p:sp>
          </p:grpSp>
          <p:sp>
            <p:nvSpPr>
              <p:cNvPr id="71" name="Freeform 16"/>
              <p:cNvSpPr>
                <a:spLocks/>
              </p:cNvSpPr>
              <p:nvPr/>
            </p:nvSpPr>
            <p:spPr bwMode="auto">
              <a:xfrm>
                <a:off x="209945" y="1024290"/>
                <a:ext cx="310755" cy="90637"/>
              </a:xfrm>
              <a:custGeom>
                <a:avLst/>
                <a:gdLst>
                  <a:gd name="T0" fmla="*/ 30521 w 4704"/>
                  <a:gd name="T1" fmla="*/ 117855 h 1372"/>
                  <a:gd name="T2" fmla="*/ 8720 w 4704"/>
                  <a:gd name="T3" fmla="*/ 336057 h 1372"/>
                  <a:gd name="T4" fmla="*/ 0 w 4704"/>
                  <a:gd name="T5" fmla="*/ 554260 h 1372"/>
                  <a:gd name="T6" fmla="*/ 4360 w 4704"/>
                  <a:gd name="T7" fmla="*/ 768102 h 1372"/>
                  <a:gd name="T8" fmla="*/ 21800 w 4704"/>
                  <a:gd name="T9" fmla="*/ 981945 h 1372"/>
                  <a:gd name="T10" fmla="*/ 52387 w 4704"/>
                  <a:gd name="T11" fmla="*/ 1187067 h 1372"/>
                  <a:gd name="T12" fmla="*/ 100348 w 4704"/>
                  <a:gd name="T13" fmla="*/ 1387830 h 1372"/>
                  <a:gd name="T14" fmla="*/ 157095 w 4704"/>
                  <a:gd name="T15" fmla="*/ 1588592 h 1372"/>
                  <a:gd name="T16" fmla="*/ 226922 w 4704"/>
                  <a:gd name="T17" fmla="*/ 1784928 h 1372"/>
                  <a:gd name="T18" fmla="*/ 314190 w 4704"/>
                  <a:gd name="T19" fmla="*/ 1968250 h 1372"/>
                  <a:gd name="T20" fmla="*/ 405884 w 4704"/>
                  <a:gd name="T21" fmla="*/ 2155932 h 1372"/>
                  <a:gd name="T22" fmla="*/ 519312 w 4704"/>
                  <a:gd name="T23" fmla="*/ 2334828 h 1372"/>
                  <a:gd name="T24" fmla="*/ 641527 w 4704"/>
                  <a:gd name="T25" fmla="*/ 2513789 h 1372"/>
                  <a:gd name="T26" fmla="*/ 772461 w 4704"/>
                  <a:gd name="T27" fmla="*/ 2683965 h 1372"/>
                  <a:gd name="T28" fmla="*/ 920836 w 4704"/>
                  <a:gd name="T29" fmla="*/ 2858567 h 1372"/>
                  <a:gd name="T30" fmla="*/ 1077931 w 4704"/>
                  <a:gd name="T31" fmla="*/ 3015662 h 1372"/>
                  <a:gd name="T32" fmla="*/ 1156479 w 4704"/>
                  <a:gd name="T33" fmla="*/ 3041823 h 1372"/>
                  <a:gd name="T34" fmla="*/ 1400908 w 4704"/>
                  <a:gd name="T35" fmla="*/ 3194558 h 1372"/>
                  <a:gd name="T36" fmla="*/ 1990048 w 4704"/>
                  <a:gd name="T37" fmla="*/ 3583002 h 1372"/>
                  <a:gd name="T38" fmla="*/ 2670881 w 4704"/>
                  <a:gd name="T39" fmla="*/ 3940860 h 1372"/>
                  <a:gd name="T40" fmla="*/ 3456423 w 4704"/>
                  <a:gd name="T41" fmla="*/ 4255050 h 1372"/>
                  <a:gd name="T42" fmla="*/ 4333592 w 4704"/>
                  <a:gd name="T43" fmla="*/ 4543081 h 1372"/>
                  <a:gd name="T44" fmla="*/ 5302455 w 4704"/>
                  <a:gd name="T45" fmla="*/ 4796230 h 1372"/>
                  <a:gd name="T46" fmla="*/ 6358586 w 4704"/>
                  <a:gd name="T47" fmla="*/ 5027513 h 1372"/>
                  <a:gd name="T48" fmla="*/ 7510705 w 4704"/>
                  <a:gd name="T49" fmla="*/ 5219555 h 1372"/>
                  <a:gd name="T50" fmla="*/ 8741438 w 4704"/>
                  <a:gd name="T51" fmla="*/ 5394157 h 1372"/>
                  <a:gd name="T52" fmla="*/ 10059438 w 4704"/>
                  <a:gd name="T53" fmla="*/ 5538172 h 1372"/>
                  <a:gd name="T54" fmla="*/ 11460280 w 4704"/>
                  <a:gd name="T55" fmla="*/ 5660320 h 1372"/>
                  <a:gd name="T56" fmla="*/ 12935375 w 4704"/>
                  <a:gd name="T57" fmla="*/ 5756374 h 1372"/>
                  <a:gd name="T58" fmla="*/ 14489018 w 4704"/>
                  <a:gd name="T59" fmla="*/ 5839282 h 1372"/>
                  <a:gd name="T60" fmla="*/ 16125635 w 4704"/>
                  <a:gd name="T61" fmla="*/ 5904750 h 1372"/>
                  <a:gd name="T62" fmla="*/ 17832012 w 4704"/>
                  <a:gd name="T63" fmla="*/ 5948350 h 1372"/>
                  <a:gd name="T64" fmla="*/ 19612578 w 4704"/>
                  <a:gd name="T65" fmla="*/ 5978937 h 1372"/>
                  <a:gd name="T66" fmla="*/ 20529054 w 4704"/>
                  <a:gd name="T67" fmla="*/ 2845420 h 1372"/>
                  <a:gd name="T68" fmla="*/ 20092649 w 4704"/>
                  <a:gd name="T69" fmla="*/ 2849781 h 1372"/>
                  <a:gd name="T70" fmla="*/ 19407456 w 4704"/>
                  <a:gd name="T71" fmla="*/ 2845420 h 1372"/>
                  <a:gd name="T72" fmla="*/ 18490979 w 4704"/>
                  <a:gd name="T73" fmla="*/ 2832340 h 1372"/>
                  <a:gd name="T74" fmla="*/ 17378101 w 4704"/>
                  <a:gd name="T75" fmla="*/ 2797459 h 1372"/>
                  <a:gd name="T76" fmla="*/ 16095048 w 4704"/>
                  <a:gd name="T77" fmla="*/ 2745072 h 1372"/>
                  <a:gd name="T78" fmla="*/ 14681060 w 4704"/>
                  <a:gd name="T79" fmla="*/ 2670885 h 1372"/>
                  <a:gd name="T80" fmla="*/ 13166724 w 4704"/>
                  <a:gd name="T81" fmla="*/ 2570471 h 1372"/>
                  <a:gd name="T82" fmla="*/ 11573774 w 4704"/>
                  <a:gd name="T83" fmla="*/ 2443962 h 1372"/>
                  <a:gd name="T84" fmla="*/ 9945944 w 4704"/>
                  <a:gd name="T85" fmla="*/ 2282440 h 1372"/>
                  <a:gd name="T86" fmla="*/ 8309393 w 4704"/>
                  <a:gd name="T87" fmla="*/ 2086104 h 1372"/>
                  <a:gd name="T88" fmla="*/ 6694643 w 4704"/>
                  <a:gd name="T89" fmla="*/ 1850395 h 1372"/>
                  <a:gd name="T90" fmla="*/ 5136640 w 4704"/>
                  <a:gd name="T91" fmla="*/ 1575445 h 1372"/>
                  <a:gd name="T92" fmla="*/ 3657185 w 4704"/>
                  <a:gd name="T93" fmla="*/ 1256895 h 1372"/>
                  <a:gd name="T94" fmla="*/ 2295584 w 4704"/>
                  <a:gd name="T95" fmla="*/ 885957 h 1372"/>
                  <a:gd name="T96" fmla="*/ 1082291 w 4704"/>
                  <a:gd name="T97" fmla="*/ 471352 h 1372"/>
                  <a:gd name="T98" fmla="*/ 43667 w 4704"/>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2" name="Freeform 17"/>
              <p:cNvSpPr>
                <a:spLocks/>
              </p:cNvSpPr>
              <p:nvPr/>
            </p:nvSpPr>
            <p:spPr bwMode="auto">
              <a:xfrm>
                <a:off x="520700" y="1067227"/>
                <a:ext cx="293183" cy="110522"/>
              </a:xfrm>
              <a:custGeom>
                <a:avLst/>
                <a:gdLst>
                  <a:gd name="T0" fmla="*/ 19272275 w 4439"/>
                  <a:gd name="T1" fmla="*/ 518740 h 1674"/>
                  <a:gd name="T2" fmla="*/ 18971298 w 4439"/>
                  <a:gd name="T3" fmla="*/ 1495150 h 1674"/>
                  <a:gd name="T4" fmla="*/ 18530698 w 4439"/>
                  <a:gd name="T5" fmla="*/ 2379986 h 1674"/>
                  <a:gd name="T6" fmla="*/ 17946181 w 4439"/>
                  <a:gd name="T7" fmla="*/ 3177739 h 1674"/>
                  <a:gd name="T8" fmla="*/ 17230759 w 4439"/>
                  <a:gd name="T9" fmla="*/ 3896924 h 1674"/>
                  <a:gd name="T10" fmla="*/ 16375780 w 4439"/>
                  <a:gd name="T11" fmla="*/ 4537740 h 1674"/>
                  <a:gd name="T12" fmla="*/ 15389895 w 4439"/>
                  <a:gd name="T13" fmla="*/ 5104413 h 1674"/>
                  <a:gd name="T14" fmla="*/ 14277530 w 4439"/>
                  <a:gd name="T15" fmla="*/ 5588227 h 1674"/>
                  <a:gd name="T16" fmla="*/ 13034326 w 4439"/>
                  <a:gd name="T17" fmla="*/ 6015394 h 1674"/>
                  <a:gd name="T18" fmla="*/ 11668934 w 4439"/>
                  <a:gd name="T19" fmla="*/ 6368484 h 1674"/>
                  <a:gd name="T20" fmla="*/ 10190140 w 4439"/>
                  <a:gd name="T21" fmla="*/ 6660568 h 1674"/>
                  <a:gd name="T22" fmla="*/ 8584866 w 4439"/>
                  <a:gd name="T23" fmla="*/ 6895939 h 1674"/>
                  <a:gd name="T24" fmla="*/ 6870482 w 4439"/>
                  <a:gd name="T25" fmla="*/ 7070305 h 1674"/>
                  <a:gd name="T26" fmla="*/ 5042695 w 4439"/>
                  <a:gd name="T27" fmla="*/ 7196672 h 1674"/>
                  <a:gd name="T28" fmla="*/ 3101505 w 4439"/>
                  <a:gd name="T29" fmla="*/ 7270816 h 1674"/>
                  <a:gd name="T30" fmla="*/ 1055631 w 4439"/>
                  <a:gd name="T31" fmla="*/ 7296961 h 1674"/>
                  <a:gd name="T32" fmla="*/ 0 w 4439"/>
                  <a:gd name="T33" fmla="*/ 2994658 h 1674"/>
                  <a:gd name="T34" fmla="*/ 1805925 w 4439"/>
                  <a:gd name="T35" fmla="*/ 2968447 h 1674"/>
                  <a:gd name="T36" fmla="*/ 3550823 w 4439"/>
                  <a:gd name="T37" fmla="*/ 2933587 h 1674"/>
                  <a:gd name="T38" fmla="*/ 5217191 w 4439"/>
                  <a:gd name="T39" fmla="*/ 2881297 h 1674"/>
                  <a:gd name="T40" fmla="*/ 6809388 w 4439"/>
                  <a:gd name="T41" fmla="*/ 2807219 h 1674"/>
                  <a:gd name="T42" fmla="*/ 8331839 w 4439"/>
                  <a:gd name="T43" fmla="*/ 2720003 h 1674"/>
                  <a:gd name="T44" fmla="*/ 9771336 w 4439"/>
                  <a:gd name="T45" fmla="*/ 2611066 h 1674"/>
                  <a:gd name="T46" fmla="*/ 11123650 w 4439"/>
                  <a:gd name="T47" fmla="*/ 2471560 h 1674"/>
                  <a:gd name="T48" fmla="*/ 12401793 w 4439"/>
                  <a:gd name="T49" fmla="*/ 2318981 h 1674"/>
                  <a:gd name="T50" fmla="*/ 13588329 w 4439"/>
                  <a:gd name="T51" fmla="*/ 2131543 h 1674"/>
                  <a:gd name="T52" fmla="*/ 14691975 w 4439"/>
                  <a:gd name="T53" fmla="*/ 1922317 h 1674"/>
                  <a:gd name="T54" fmla="*/ 15703949 w 4439"/>
                  <a:gd name="T55" fmla="*/ 1682589 h 1674"/>
                  <a:gd name="T56" fmla="*/ 16633165 w 4439"/>
                  <a:gd name="T57" fmla="*/ 1416649 h 1674"/>
                  <a:gd name="T58" fmla="*/ 17457565 w 4439"/>
                  <a:gd name="T59" fmla="*/ 1115916 h 1674"/>
                  <a:gd name="T60" fmla="*/ 18190423 w 4439"/>
                  <a:gd name="T61" fmla="*/ 775899 h 1674"/>
                  <a:gd name="T62" fmla="*/ 18827315 w 4439"/>
                  <a:gd name="T63" fmla="*/ 401022 h 1674"/>
                  <a:gd name="T64" fmla="*/ 19363882 w 4439"/>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3" name="Freeform 18"/>
              <p:cNvSpPr>
                <a:spLocks/>
              </p:cNvSpPr>
              <p:nvPr/>
            </p:nvSpPr>
            <p:spPr bwMode="auto">
              <a:xfrm>
                <a:off x="520700" y="1024290"/>
                <a:ext cx="310755" cy="90637"/>
              </a:xfrm>
              <a:custGeom>
                <a:avLst/>
                <a:gdLst>
                  <a:gd name="T0" fmla="*/ 20507186 w 4702"/>
                  <a:gd name="T1" fmla="*/ 117855 h 1372"/>
                  <a:gd name="T2" fmla="*/ 20533424 w 4702"/>
                  <a:gd name="T3" fmla="*/ 336057 h 1372"/>
                  <a:gd name="T4" fmla="*/ 20537786 w 4702"/>
                  <a:gd name="T5" fmla="*/ 554260 h 1372"/>
                  <a:gd name="T6" fmla="*/ 20533424 w 4702"/>
                  <a:gd name="T7" fmla="*/ 768102 h 1372"/>
                  <a:gd name="T8" fmla="*/ 20515976 w 4702"/>
                  <a:gd name="T9" fmla="*/ 981945 h 1372"/>
                  <a:gd name="T10" fmla="*/ 20485377 w 4702"/>
                  <a:gd name="T11" fmla="*/ 1187067 h 1372"/>
                  <a:gd name="T12" fmla="*/ 20437329 w 4702"/>
                  <a:gd name="T13" fmla="*/ 1387830 h 1372"/>
                  <a:gd name="T14" fmla="*/ 20380558 w 4702"/>
                  <a:gd name="T15" fmla="*/ 1588592 h 1372"/>
                  <a:gd name="T16" fmla="*/ 20310635 w 4702"/>
                  <a:gd name="T17" fmla="*/ 1784928 h 1372"/>
                  <a:gd name="T18" fmla="*/ 20223330 w 4702"/>
                  <a:gd name="T19" fmla="*/ 1968250 h 1372"/>
                  <a:gd name="T20" fmla="*/ 20131597 w 4702"/>
                  <a:gd name="T21" fmla="*/ 2155932 h 1372"/>
                  <a:gd name="T22" fmla="*/ 20017989 w 4702"/>
                  <a:gd name="T23" fmla="*/ 2334828 h 1372"/>
                  <a:gd name="T24" fmla="*/ 19895722 w 4702"/>
                  <a:gd name="T25" fmla="*/ 2513789 h 1372"/>
                  <a:gd name="T26" fmla="*/ 19764666 w 4702"/>
                  <a:gd name="T27" fmla="*/ 2683965 h 1372"/>
                  <a:gd name="T28" fmla="*/ 19616162 w 4702"/>
                  <a:gd name="T29" fmla="*/ 2858567 h 1372"/>
                  <a:gd name="T30" fmla="*/ 19458934 w 4702"/>
                  <a:gd name="T31" fmla="*/ 3015662 h 1372"/>
                  <a:gd name="T32" fmla="*/ 19380286 w 4702"/>
                  <a:gd name="T33" fmla="*/ 3041823 h 1372"/>
                  <a:gd name="T34" fmla="*/ 19135688 w 4702"/>
                  <a:gd name="T35" fmla="*/ 3194558 h 1372"/>
                  <a:gd name="T36" fmla="*/ 18546033 w 4702"/>
                  <a:gd name="T37" fmla="*/ 3583002 h 1372"/>
                  <a:gd name="T38" fmla="*/ 17864645 w 4702"/>
                  <a:gd name="T39" fmla="*/ 3940860 h 1372"/>
                  <a:gd name="T40" fmla="*/ 17078439 w 4702"/>
                  <a:gd name="T41" fmla="*/ 4255050 h 1372"/>
                  <a:gd name="T42" fmla="*/ 16200500 w 4702"/>
                  <a:gd name="T43" fmla="*/ 4543081 h 1372"/>
                  <a:gd name="T44" fmla="*/ 15230828 w 4702"/>
                  <a:gd name="T45" fmla="*/ 4796230 h 1372"/>
                  <a:gd name="T46" fmla="*/ 14173785 w 4702"/>
                  <a:gd name="T47" fmla="*/ 5027513 h 1372"/>
                  <a:gd name="T48" fmla="*/ 13020648 w 4702"/>
                  <a:gd name="T49" fmla="*/ 5219555 h 1372"/>
                  <a:gd name="T50" fmla="*/ 11788929 w 4702"/>
                  <a:gd name="T51" fmla="*/ 5394157 h 1372"/>
                  <a:gd name="T52" fmla="*/ 10469840 w 4702"/>
                  <a:gd name="T53" fmla="*/ 5538172 h 1372"/>
                  <a:gd name="T54" fmla="*/ 9067741 w 4702"/>
                  <a:gd name="T55" fmla="*/ 5660320 h 1372"/>
                  <a:gd name="T56" fmla="*/ 7591357 w 4702"/>
                  <a:gd name="T57" fmla="*/ 5756374 h 1372"/>
                  <a:gd name="T58" fmla="*/ 6036393 w 4702"/>
                  <a:gd name="T59" fmla="*/ 5839282 h 1372"/>
                  <a:gd name="T60" fmla="*/ 4398485 w 4702"/>
                  <a:gd name="T61" fmla="*/ 5904750 h 1372"/>
                  <a:gd name="T62" fmla="*/ 2690588 w 4702"/>
                  <a:gd name="T63" fmla="*/ 5948350 h 1372"/>
                  <a:gd name="T64" fmla="*/ 908539 w 4702"/>
                  <a:gd name="T65" fmla="*/ 5978937 h 1372"/>
                  <a:gd name="T66" fmla="*/ 0 w 4702"/>
                  <a:gd name="T67" fmla="*/ 2845420 h 1372"/>
                  <a:gd name="T68" fmla="*/ 428065 w 4702"/>
                  <a:gd name="T69" fmla="*/ 2849781 h 1372"/>
                  <a:gd name="T70" fmla="*/ 1113814 w 4702"/>
                  <a:gd name="T71" fmla="*/ 2845420 h 1372"/>
                  <a:gd name="T72" fmla="*/ 2031077 w 4702"/>
                  <a:gd name="T73" fmla="*/ 2832340 h 1372"/>
                  <a:gd name="T74" fmla="*/ 3149253 w 4702"/>
                  <a:gd name="T75" fmla="*/ 2797459 h 1372"/>
                  <a:gd name="T76" fmla="*/ 4429019 w 4702"/>
                  <a:gd name="T77" fmla="*/ 2745072 h 1372"/>
                  <a:gd name="T78" fmla="*/ 5844203 w 4702"/>
                  <a:gd name="T79" fmla="*/ 2670885 h 1372"/>
                  <a:gd name="T80" fmla="*/ 7359910 w 4702"/>
                  <a:gd name="T81" fmla="*/ 2570471 h 1372"/>
                  <a:gd name="T82" fmla="*/ 8954132 w 4702"/>
                  <a:gd name="T83" fmla="*/ 2443962 h 1372"/>
                  <a:gd name="T84" fmla="*/ 10583382 w 4702"/>
                  <a:gd name="T85" fmla="*/ 2282440 h 1372"/>
                  <a:gd name="T86" fmla="*/ 12221356 w 4702"/>
                  <a:gd name="T87" fmla="*/ 2086104 h 1372"/>
                  <a:gd name="T88" fmla="*/ 13837454 w 4702"/>
                  <a:gd name="T89" fmla="*/ 1850395 h 1372"/>
                  <a:gd name="T90" fmla="*/ 15396780 w 4702"/>
                  <a:gd name="T91" fmla="*/ 1575445 h 1372"/>
                  <a:gd name="T92" fmla="*/ 16877526 w 4702"/>
                  <a:gd name="T93" fmla="*/ 1256895 h 1372"/>
                  <a:gd name="T94" fmla="*/ 18240301 w 4702"/>
                  <a:gd name="T95" fmla="*/ 885957 h 1372"/>
                  <a:gd name="T96" fmla="*/ 19454572 w 4702"/>
                  <a:gd name="T97" fmla="*/ 471352 h 1372"/>
                  <a:gd name="T98" fmla="*/ 20494101 w 4702"/>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4" name="Freeform 14"/>
              <p:cNvSpPr>
                <a:spLocks/>
              </p:cNvSpPr>
              <p:nvPr/>
            </p:nvSpPr>
            <p:spPr bwMode="auto">
              <a:xfrm>
                <a:off x="364860" y="435612"/>
                <a:ext cx="155840" cy="311218"/>
              </a:xfrm>
              <a:custGeom>
                <a:avLst/>
                <a:gdLst>
                  <a:gd name="T0" fmla="*/ 10303821 w 2357"/>
                  <a:gd name="T1" fmla="*/ 1888906 h 4712"/>
                  <a:gd name="T2" fmla="*/ 10303821 w 2357"/>
                  <a:gd name="T3" fmla="*/ 0 h 4712"/>
                  <a:gd name="T4" fmla="*/ 8734445 w 2357"/>
                  <a:gd name="T5" fmla="*/ 122123 h 4712"/>
                  <a:gd name="T6" fmla="*/ 7243684 w 2357"/>
                  <a:gd name="T7" fmla="*/ 462402 h 4712"/>
                  <a:gd name="T8" fmla="*/ 5844826 w 2357"/>
                  <a:gd name="T9" fmla="*/ 1020771 h 4712"/>
                  <a:gd name="T10" fmla="*/ 4550832 w 2357"/>
                  <a:gd name="T11" fmla="*/ 1762358 h 4712"/>
                  <a:gd name="T12" fmla="*/ 3383586 w 2357"/>
                  <a:gd name="T13" fmla="*/ 2678443 h 4712"/>
                  <a:gd name="T14" fmla="*/ 2360675 w 2357"/>
                  <a:gd name="T15" fmla="*/ 3747231 h 4712"/>
                  <a:gd name="T16" fmla="*/ 1495059 w 2357"/>
                  <a:gd name="T17" fmla="*/ 4960004 h 4712"/>
                  <a:gd name="T18" fmla="*/ 813119 w 2357"/>
                  <a:gd name="T19" fmla="*/ 6286115 h 4712"/>
                  <a:gd name="T20" fmla="*/ 327879 w 2357"/>
                  <a:gd name="T21" fmla="*/ 7716978 h 4712"/>
                  <a:gd name="T22" fmla="*/ 56861 w 2357"/>
                  <a:gd name="T23" fmla="*/ 9235090 h 4712"/>
                  <a:gd name="T24" fmla="*/ 17455 w 2357"/>
                  <a:gd name="T25" fmla="*/ 10805513 h 4712"/>
                  <a:gd name="T26" fmla="*/ 209858 w 2357"/>
                  <a:gd name="T27" fmla="*/ 12349780 h 4712"/>
                  <a:gd name="T28" fmla="*/ 625145 w 2357"/>
                  <a:gd name="T29" fmla="*/ 13811157 h 4712"/>
                  <a:gd name="T30" fmla="*/ 1245927 w 2357"/>
                  <a:gd name="T31" fmla="*/ 15167849 h 4712"/>
                  <a:gd name="T32" fmla="*/ 2054615 w 2357"/>
                  <a:gd name="T33" fmla="*/ 16424213 h 4712"/>
                  <a:gd name="T34" fmla="*/ 3025161 w 2357"/>
                  <a:gd name="T35" fmla="*/ 17545311 h 4712"/>
                  <a:gd name="T36" fmla="*/ 4144273 w 2357"/>
                  <a:gd name="T37" fmla="*/ 18513772 h 4712"/>
                  <a:gd name="T38" fmla="*/ 5398927 w 2357"/>
                  <a:gd name="T39" fmla="*/ 19312028 h 4712"/>
                  <a:gd name="T40" fmla="*/ 6767238 w 2357"/>
                  <a:gd name="T41" fmla="*/ 19931492 h 4712"/>
                  <a:gd name="T42" fmla="*/ 8231684 w 2357"/>
                  <a:gd name="T43" fmla="*/ 20345943 h 4712"/>
                  <a:gd name="T44" fmla="*/ 9770513 w 2357"/>
                  <a:gd name="T45" fmla="*/ 20546597 h 4712"/>
                  <a:gd name="T46" fmla="*/ 10303821 w 2357"/>
                  <a:gd name="T47" fmla="*/ 20555315 h 4712"/>
                  <a:gd name="T48" fmla="*/ 10303821 w 2357"/>
                  <a:gd name="T49" fmla="*/ 18675127 h 4712"/>
                  <a:gd name="T50" fmla="*/ 9022918 w 2357"/>
                  <a:gd name="T51" fmla="*/ 18579160 h 4712"/>
                  <a:gd name="T52" fmla="*/ 7803306 w 2357"/>
                  <a:gd name="T53" fmla="*/ 18295616 h 4712"/>
                  <a:gd name="T54" fmla="*/ 6657945 w 2357"/>
                  <a:gd name="T55" fmla="*/ 17846292 h 4712"/>
                  <a:gd name="T56" fmla="*/ 5604356 w 2357"/>
                  <a:gd name="T57" fmla="*/ 17235612 h 4712"/>
                  <a:gd name="T58" fmla="*/ 4651331 w 2357"/>
                  <a:gd name="T59" fmla="*/ 16489600 h 4712"/>
                  <a:gd name="T60" fmla="*/ 3812030 w 2357"/>
                  <a:gd name="T61" fmla="*/ 15612814 h 4712"/>
                  <a:gd name="T62" fmla="*/ 3108205 w 2357"/>
                  <a:gd name="T63" fmla="*/ 14626916 h 4712"/>
                  <a:gd name="T64" fmla="*/ 2553012 w 2357"/>
                  <a:gd name="T65" fmla="*/ 13540691 h 4712"/>
                  <a:gd name="T66" fmla="*/ 2155181 w 2357"/>
                  <a:gd name="T67" fmla="*/ 12371576 h 4712"/>
                  <a:gd name="T68" fmla="*/ 1932231 w 2357"/>
                  <a:gd name="T69" fmla="*/ 11132648 h 4712"/>
                  <a:gd name="T70" fmla="*/ 1901618 w 2357"/>
                  <a:gd name="T71" fmla="*/ 9845770 h 4712"/>
                  <a:gd name="T72" fmla="*/ 2059045 w 2357"/>
                  <a:gd name="T73" fmla="*/ 8589405 h 4712"/>
                  <a:gd name="T74" fmla="*/ 2400015 w 2357"/>
                  <a:gd name="T75" fmla="*/ 7398495 h 4712"/>
                  <a:gd name="T76" fmla="*/ 2907074 w 2357"/>
                  <a:gd name="T77" fmla="*/ 6286115 h 4712"/>
                  <a:gd name="T78" fmla="*/ 3562832 w 2357"/>
                  <a:gd name="T79" fmla="*/ 5260984 h 4712"/>
                  <a:gd name="T80" fmla="*/ 4358495 w 2357"/>
                  <a:gd name="T81" fmla="*/ 4349258 h 4712"/>
                  <a:gd name="T82" fmla="*/ 5272113 w 2357"/>
                  <a:gd name="T83" fmla="*/ 3555296 h 4712"/>
                  <a:gd name="T84" fmla="*/ 6295090 w 2357"/>
                  <a:gd name="T85" fmla="*/ 2900959 h 4712"/>
                  <a:gd name="T86" fmla="*/ 7409838 w 2357"/>
                  <a:gd name="T87" fmla="*/ 2394899 h 4712"/>
                  <a:gd name="T88" fmla="*/ 8607631 w 2357"/>
                  <a:gd name="T89" fmla="*/ 2059045 h 4712"/>
                  <a:gd name="T90" fmla="*/ 9866649 w 2357"/>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5" name="Freeform 15"/>
              <p:cNvSpPr>
                <a:spLocks/>
              </p:cNvSpPr>
              <p:nvPr/>
            </p:nvSpPr>
            <p:spPr bwMode="auto">
              <a:xfrm>
                <a:off x="520700" y="435612"/>
                <a:ext cx="155840" cy="311218"/>
              </a:xfrm>
              <a:custGeom>
                <a:avLst/>
                <a:gdLst>
                  <a:gd name="T0" fmla="*/ 0 w 2355"/>
                  <a:gd name="T1" fmla="*/ 1888906 h 4712"/>
                  <a:gd name="T2" fmla="*/ 0 w 2355"/>
                  <a:gd name="T3" fmla="*/ 0 h 4712"/>
                  <a:gd name="T4" fmla="*/ 1563297 w 2355"/>
                  <a:gd name="T5" fmla="*/ 122123 h 4712"/>
                  <a:gd name="T6" fmla="*/ 3056582 w 2355"/>
                  <a:gd name="T7" fmla="*/ 462402 h 4712"/>
                  <a:gd name="T8" fmla="*/ 4457818 w 2355"/>
                  <a:gd name="T9" fmla="*/ 1020771 h 4712"/>
                  <a:gd name="T10" fmla="*/ 5754036 w 2355"/>
                  <a:gd name="T11" fmla="*/ 1762358 h 4712"/>
                  <a:gd name="T12" fmla="*/ 6923200 w 2355"/>
                  <a:gd name="T13" fmla="*/ 2678443 h 4712"/>
                  <a:gd name="T14" fmla="*/ 7952274 w 2355"/>
                  <a:gd name="T15" fmla="*/ 3747231 h 4712"/>
                  <a:gd name="T16" fmla="*/ 8814919 w 2355"/>
                  <a:gd name="T17" fmla="*/ 4960004 h 4712"/>
                  <a:gd name="T18" fmla="*/ 9498101 w 2355"/>
                  <a:gd name="T19" fmla="*/ 6286115 h 4712"/>
                  <a:gd name="T20" fmla="*/ 9988517 w 2355"/>
                  <a:gd name="T21" fmla="*/ 7716978 h 4712"/>
                  <a:gd name="T22" fmla="*/ 10255662 w 2355"/>
                  <a:gd name="T23" fmla="*/ 9235090 h 4712"/>
                  <a:gd name="T24" fmla="*/ 10295035 w 2355"/>
                  <a:gd name="T25" fmla="*/ 10805513 h 4712"/>
                  <a:gd name="T26" fmla="*/ 10102402 w 2355"/>
                  <a:gd name="T27" fmla="*/ 12349780 h 4712"/>
                  <a:gd name="T28" fmla="*/ 9686366 w 2355"/>
                  <a:gd name="T29" fmla="*/ 13811157 h 4712"/>
                  <a:gd name="T30" fmla="*/ 9064528 w 2355"/>
                  <a:gd name="T31" fmla="*/ 15167849 h 4712"/>
                  <a:gd name="T32" fmla="*/ 8254425 w 2355"/>
                  <a:gd name="T33" fmla="*/ 16424213 h 4712"/>
                  <a:gd name="T34" fmla="*/ 7282327 w 2355"/>
                  <a:gd name="T35" fmla="*/ 17545311 h 4712"/>
                  <a:gd name="T36" fmla="*/ 6161272 w 2355"/>
                  <a:gd name="T37" fmla="*/ 18513772 h 4712"/>
                  <a:gd name="T38" fmla="*/ 4904493 w 2355"/>
                  <a:gd name="T39" fmla="*/ 19312028 h 4712"/>
                  <a:gd name="T40" fmla="*/ 3533829 w 2355"/>
                  <a:gd name="T41" fmla="*/ 19931492 h 4712"/>
                  <a:gd name="T42" fmla="*/ 2071249 w 2355"/>
                  <a:gd name="T43" fmla="*/ 20345943 h 4712"/>
                  <a:gd name="T44" fmla="*/ 525489 w 2355"/>
                  <a:gd name="T45" fmla="*/ 20546597 h 4712"/>
                  <a:gd name="T46" fmla="*/ 0 w 2355"/>
                  <a:gd name="T47" fmla="*/ 20555315 h 4712"/>
                  <a:gd name="T48" fmla="*/ 0 w 2355"/>
                  <a:gd name="T49" fmla="*/ 18675127 h 4712"/>
                  <a:gd name="T50" fmla="*/ 1274315 w 2355"/>
                  <a:gd name="T51" fmla="*/ 18579160 h 4712"/>
                  <a:gd name="T52" fmla="*/ 2496021 w 2355"/>
                  <a:gd name="T53" fmla="*/ 18295616 h 4712"/>
                  <a:gd name="T54" fmla="*/ 3643347 w 2355"/>
                  <a:gd name="T55" fmla="*/ 17846292 h 4712"/>
                  <a:gd name="T56" fmla="*/ 4698692 w 2355"/>
                  <a:gd name="T57" fmla="*/ 17235612 h 4712"/>
                  <a:gd name="T58" fmla="*/ 5657687 w 2355"/>
                  <a:gd name="T59" fmla="*/ 16489600 h 4712"/>
                  <a:gd name="T60" fmla="*/ 6494061 w 2355"/>
                  <a:gd name="T61" fmla="*/ 15612814 h 4712"/>
                  <a:gd name="T62" fmla="*/ 7199080 w 2355"/>
                  <a:gd name="T63" fmla="*/ 14626916 h 4712"/>
                  <a:gd name="T64" fmla="*/ 7755207 w 2355"/>
                  <a:gd name="T65" fmla="*/ 13540691 h 4712"/>
                  <a:gd name="T66" fmla="*/ 8153708 w 2355"/>
                  <a:gd name="T67" fmla="*/ 12371576 h 4712"/>
                  <a:gd name="T68" fmla="*/ 8377045 w 2355"/>
                  <a:gd name="T69" fmla="*/ 11132648 h 4712"/>
                  <a:gd name="T70" fmla="*/ 8412051 w 2355"/>
                  <a:gd name="T71" fmla="*/ 9845770 h 4712"/>
                  <a:gd name="T72" fmla="*/ 8250057 w 2355"/>
                  <a:gd name="T73" fmla="*/ 8589405 h 4712"/>
                  <a:gd name="T74" fmla="*/ 7908466 w 2355"/>
                  <a:gd name="T75" fmla="*/ 7398495 h 4712"/>
                  <a:gd name="T76" fmla="*/ 7400514 w 2355"/>
                  <a:gd name="T77" fmla="*/ 6286115 h 4712"/>
                  <a:gd name="T78" fmla="*/ 6743670 w 2355"/>
                  <a:gd name="T79" fmla="*/ 5260984 h 4712"/>
                  <a:gd name="T80" fmla="*/ 5946669 w 2355"/>
                  <a:gd name="T81" fmla="*/ 4349258 h 4712"/>
                  <a:gd name="T82" fmla="*/ 5031481 w 2355"/>
                  <a:gd name="T83" fmla="*/ 3555296 h 4712"/>
                  <a:gd name="T84" fmla="*/ 4006775 w 2355"/>
                  <a:gd name="T85" fmla="*/ 2900959 h 4712"/>
                  <a:gd name="T86" fmla="*/ 2890154 w 2355"/>
                  <a:gd name="T87" fmla="*/ 2394899 h 4712"/>
                  <a:gd name="T88" fmla="*/ 1690285 w 2355"/>
                  <a:gd name="T89" fmla="*/ 2059045 h 4712"/>
                  <a:gd name="T90" fmla="*/ 429139 w 2355"/>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sp>
        <p:nvSpPr>
          <p:cNvPr id="82" name="TextBox 35"/>
          <p:cNvSpPr txBox="1">
            <a:spLocks noChangeArrowheads="1"/>
          </p:cNvSpPr>
          <p:nvPr/>
        </p:nvSpPr>
        <p:spPr bwMode="auto">
          <a:xfrm>
            <a:off x="395288" y="2194322"/>
            <a:ext cx="31686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a:solidFill>
                  <a:schemeClr val="bg1"/>
                </a:solidFill>
                <a:latin typeface="微软雅黑" pitchFamily="34" charset="-122"/>
                <a:ea typeface="微软雅黑" pitchFamily="34" charset="-122"/>
              </a:rPr>
              <a:t>在这里填写工作简介标题</a:t>
            </a:r>
          </a:p>
        </p:txBody>
      </p:sp>
      <p:sp>
        <p:nvSpPr>
          <p:cNvPr id="83" name="TextBox 36"/>
          <p:cNvSpPr txBox="1">
            <a:spLocks noChangeArrowheads="1"/>
          </p:cNvSpPr>
          <p:nvPr/>
        </p:nvSpPr>
        <p:spPr bwMode="auto">
          <a:xfrm>
            <a:off x="5651500" y="2194322"/>
            <a:ext cx="31686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solidFill>
                  <a:schemeClr val="bg1"/>
                </a:solidFill>
                <a:latin typeface="微软雅黑" pitchFamily="34" charset="-122"/>
                <a:ea typeface="微软雅黑" pitchFamily="34" charset="-122"/>
              </a:rPr>
              <a:t>在这里填写工作简介标题</a:t>
            </a:r>
          </a:p>
        </p:txBody>
      </p:sp>
      <p:sp>
        <p:nvSpPr>
          <p:cNvPr id="84" name="矩形 1"/>
          <p:cNvSpPr>
            <a:spLocks noChangeArrowheads="1"/>
          </p:cNvSpPr>
          <p:nvPr/>
        </p:nvSpPr>
        <p:spPr bwMode="auto">
          <a:xfrm>
            <a:off x="611188" y="1165563"/>
            <a:ext cx="2452687" cy="9986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685749">
              <a:lnSpc>
                <a:spcPct val="120000"/>
              </a:lnSpc>
              <a:spcBef>
                <a:spcPct val="0"/>
              </a:spcBef>
              <a:defRPr/>
            </a:pP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000" dirty="0" smtClean="0">
                <a:solidFill>
                  <a:schemeClr val="tx1">
                    <a:lumMod val="65000"/>
                    <a:lumOff val="35000"/>
                  </a:schemeClr>
                </a:solidFill>
                <a:sym typeface="微软雅黑" pitchFamily="34" charset="-122"/>
              </a:rPr>
              <a:t>。</a:t>
            </a: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p>
          <a:p>
            <a:pPr defTabSz="685749" fontAlgn="auto">
              <a:lnSpc>
                <a:spcPct val="120000"/>
              </a:lnSpc>
              <a:spcBef>
                <a:spcPct val="0"/>
              </a:spcBef>
              <a:spcAft>
                <a:spcPts val="0"/>
              </a:spcAft>
              <a:buNone/>
              <a:defRPr/>
            </a:pPr>
            <a:endParaRPr lang="zh-CN" altLang="en-US" sz="1000" dirty="0">
              <a:solidFill>
                <a:schemeClr val="tx1">
                  <a:lumMod val="65000"/>
                  <a:lumOff val="35000"/>
                </a:schemeClr>
              </a:solidFill>
              <a:sym typeface="微软雅黑" pitchFamily="34" charset="-122"/>
            </a:endParaRPr>
          </a:p>
        </p:txBody>
      </p:sp>
      <p:sp>
        <p:nvSpPr>
          <p:cNvPr id="85" name="矩形 38"/>
          <p:cNvSpPr>
            <a:spLocks noChangeArrowheads="1"/>
          </p:cNvSpPr>
          <p:nvPr/>
        </p:nvSpPr>
        <p:spPr bwMode="auto">
          <a:xfrm>
            <a:off x="630238" y="2856309"/>
            <a:ext cx="2357437" cy="1403350"/>
          </a:xfrm>
          <a:prstGeom prst="rect">
            <a:avLst/>
          </a:prstGeom>
          <a:blipFill dpi="0" rotWithShape="1">
            <a:blip r:embed="rId4" cstate="print"/>
            <a:srcRect/>
            <a:stretch>
              <a:fillRect/>
            </a:stretch>
          </a:blipFill>
          <a:ln w="25400">
            <a:solidFill>
              <a:schemeClr val="tx2"/>
            </a:solidFill>
            <a:miter lim="800000"/>
            <a:headEnd/>
            <a:tailEnd/>
          </a:ln>
        </p:spPr>
        <p:txBody>
          <a:bodyPr anchor="ctr"/>
          <a:lstStyle/>
          <a:p>
            <a:pPr algn="ctr"/>
            <a:endParaRPr lang="zh-CN" altLang="en-US">
              <a:solidFill>
                <a:srgbClr val="FFFFFF"/>
              </a:solidFill>
            </a:endParaRPr>
          </a:p>
        </p:txBody>
      </p:sp>
      <p:sp>
        <p:nvSpPr>
          <p:cNvPr id="86" name="矩形 1"/>
          <p:cNvSpPr>
            <a:spLocks noChangeArrowheads="1"/>
          </p:cNvSpPr>
          <p:nvPr/>
        </p:nvSpPr>
        <p:spPr bwMode="auto">
          <a:xfrm>
            <a:off x="5921375" y="1203598"/>
            <a:ext cx="2454275" cy="9986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685749">
              <a:lnSpc>
                <a:spcPct val="120000"/>
              </a:lnSpc>
              <a:spcBef>
                <a:spcPct val="0"/>
              </a:spcBef>
              <a:defRPr/>
            </a:pP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000" dirty="0" smtClean="0">
                <a:solidFill>
                  <a:schemeClr val="tx1">
                    <a:lumMod val="65000"/>
                    <a:lumOff val="35000"/>
                  </a:schemeClr>
                </a:solidFill>
                <a:sym typeface="微软雅黑" pitchFamily="34" charset="-122"/>
              </a:rPr>
              <a:t>。</a:t>
            </a: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p>
          <a:p>
            <a:pPr defTabSz="685749" fontAlgn="auto">
              <a:lnSpc>
                <a:spcPct val="120000"/>
              </a:lnSpc>
              <a:spcBef>
                <a:spcPct val="0"/>
              </a:spcBef>
              <a:spcAft>
                <a:spcPts val="0"/>
              </a:spcAft>
              <a:buNone/>
              <a:defRPr/>
            </a:pPr>
            <a:endParaRPr lang="zh-CN" altLang="en-US" sz="1000" dirty="0">
              <a:solidFill>
                <a:schemeClr val="tx1">
                  <a:lumMod val="65000"/>
                  <a:lumOff val="35000"/>
                </a:schemeClr>
              </a:solidFill>
              <a:sym typeface="微软雅黑" pitchFamily="34" charset="-122"/>
            </a:endParaRPr>
          </a:p>
        </p:txBody>
      </p:sp>
      <p:sp>
        <p:nvSpPr>
          <p:cNvPr id="87" name="矩形 40"/>
          <p:cNvSpPr>
            <a:spLocks noChangeArrowheads="1"/>
          </p:cNvSpPr>
          <p:nvPr/>
        </p:nvSpPr>
        <p:spPr bwMode="auto">
          <a:xfrm>
            <a:off x="5940425" y="2856309"/>
            <a:ext cx="2357438" cy="1403350"/>
          </a:xfrm>
          <a:prstGeom prst="rect">
            <a:avLst/>
          </a:prstGeom>
          <a:blipFill dpi="0" rotWithShape="1">
            <a:blip r:embed="rId5" cstate="print"/>
            <a:srcRect/>
            <a:stretch>
              <a:fillRect/>
            </a:stretch>
          </a:blipFill>
          <a:ln w="25400">
            <a:solidFill>
              <a:schemeClr val="tx2"/>
            </a:solidFill>
            <a:miter lim="800000"/>
            <a:headEnd/>
            <a:tailEnd/>
          </a:ln>
        </p:spPr>
        <p:txBody>
          <a:bodyPr anchor="ctr"/>
          <a:lstStyle/>
          <a:p>
            <a:pPr algn="ctr"/>
            <a:endParaRPr lang="zh-CN" altLang="en-US">
              <a:solidFill>
                <a:srgbClr val="FFFFFF"/>
              </a:solidFill>
            </a:endParaRPr>
          </a:p>
        </p:txBody>
      </p:sp>
    </p:spTree>
    <p:extLst>
      <p:ext uri="{BB962C8B-B14F-4D97-AF65-F5344CB8AC3E}">
        <p14:creationId xmlns:p14="http://schemas.microsoft.com/office/powerpoint/2010/main" xmlns="" val="412101884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left)">
                                      <p:cBhvr>
                                        <p:cTn id="10" dur="500"/>
                                        <p:tgtEl>
                                          <p:spTgt spid="58"/>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additive="base">
                                        <p:cTn id="14" dur="700" fill="hold"/>
                                        <p:tgtEl>
                                          <p:spTgt spid="59"/>
                                        </p:tgtEl>
                                        <p:attrNameLst>
                                          <p:attrName>ppt_x</p:attrName>
                                        </p:attrNameLst>
                                      </p:cBhvr>
                                      <p:tavLst>
                                        <p:tav tm="0">
                                          <p:val>
                                            <p:strVal val="#ppt_x"/>
                                          </p:val>
                                        </p:tav>
                                        <p:tav tm="100000">
                                          <p:val>
                                            <p:strVal val="#ppt_x"/>
                                          </p:val>
                                        </p:tav>
                                      </p:tavLst>
                                    </p:anim>
                                    <p:anim calcmode="lin" valueType="num">
                                      <p:cBhvr additive="base">
                                        <p:cTn id="15" dur="700" fill="hold"/>
                                        <p:tgtEl>
                                          <p:spTgt spid="59"/>
                                        </p:tgtEl>
                                        <p:attrNameLst>
                                          <p:attrName>ppt_y</p:attrName>
                                        </p:attrNameLst>
                                      </p:cBhvr>
                                      <p:tavLst>
                                        <p:tav tm="0">
                                          <p:val>
                                            <p:strVal val="1+#ppt_h/2"/>
                                          </p:val>
                                        </p:tav>
                                        <p:tav tm="100000">
                                          <p:val>
                                            <p:strVal val="#ppt_y"/>
                                          </p:val>
                                        </p:tav>
                                      </p:tavLst>
                                    </p:anim>
                                  </p:childTnLst>
                                </p:cTn>
                              </p:par>
                            </p:childTnLst>
                          </p:cTn>
                        </p:par>
                        <p:par>
                          <p:cTn id="16" fill="hold">
                            <p:stCondLst>
                              <p:cond delay="1200"/>
                            </p:stCondLst>
                            <p:childTnLst>
                              <p:par>
                                <p:cTn id="17" presetID="12" presetClass="entr" presetSubtype="4"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300"/>
                                        <p:tgtEl>
                                          <p:spTgt spid="82"/>
                                        </p:tgtEl>
                                        <p:attrNameLst>
                                          <p:attrName>ppt_y</p:attrName>
                                        </p:attrNameLst>
                                      </p:cBhvr>
                                      <p:tavLst>
                                        <p:tav tm="0">
                                          <p:val>
                                            <p:strVal val="#ppt_y+#ppt_h*1.125000"/>
                                          </p:val>
                                        </p:tav>
                                        <p:tav tm="100000">
                                          <p:val>
                                            <p:strVal val="#ppt_y"/>
                                          </p:val>
                                        </p:tav>
                                      </p:tavLst>
                                    </p:anim>
                                    <p:animEffect transition="in" filter="wipe(up)">
                                      <p:cBhvr>
                                        <p:cTn id="20" dur="300"/>
                                        <p:tgtEl>
                                          <p:spTgt spid="82"/>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300"/>
                                        <p:tgtEl>
                                          <p:spTgt spid="83"/>
                                        </p:tgtEl>
                                        <p:attrNameLst>
                                          <p:attrName>ppt_y</p:attrName>
                                        </p:attrNameLst>
                                      </p:cBhvr>
                                      <p:tavLst>
                                        <p:tav tm="0">
                                          <p:val>
                                            <p:strVal val="#ppt_y+#ppt_h*1.125000"/>
                                          </p:val>
                                        </p:tav>
                                        <p:tav tm="100000">
                                          <p:val>
                                            <p:strVal val="#ppt_y"/>
                                          </p:val>
                                        </p:tav>
                                      </p:tavLst>
                                    </p:anim>
                                    <p:animEffect transition="in" filter="wipe(up)">
                                      <p:cBhvr>
                                        <p:cTn id="25" dur="300"/>
                                        <p:tgtEl>
                                          <p:spTgt spid="83"/>
                                        </p:tgtEl>
                                      </p:cBhvr>
                                    </p:animEffect>
                                  </p:childTnLst>
                                </p:cTn>
                              </p:par>
                            </p:childTnLst>
                          </p:cTn>
                        </p:par>
                        <p:par>
                          <p:cTn id="26" fill="hold">
                            <p:stCondLst>
                              <p:cond delay="1800"/>
                            </p:stCondLst>
                            <p:childTnLst>
                              <p:par>
                                <p:cTn id="27" presetID="2" presetClass="entr" presetSubtype="1"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300" fill="hold"/>
                                        <p:tgtEl>
                                          <p:spTgt spid="84"/>
                                        </p:tgtEl>
                                        <p:attrNameLst>
                                          <p:attrName>ppt_x</p:attrName>
                                        </p:attrNameLst>
                                      </p:cBhvr>
                                      <p:tavLst>
                                        <p:tav tm="0">
                                          <p:val>
                                            <p:strVal val="#ppt_x"/>
                                          </p:val>
                                        </p:tav>
                                        <p:tav tm="100000">
                                          <p:val>
                                            <p:strVal val="#ppt_x"/>
                                          </p:val>
                                        </p:tav>
                                      </p:tavLst>
                                    </p:anim>
                                    <p:anim calcmode="lin" valueType="num">
                                      <p:cBhvr additive="base">
                                        <p:cTn id="30" dur="300" fill="hold"/>
                                        <p:tgtEl>
                                          <p:spTgt spid="84"/>
                                        </p:tgtEl>
                                        <p:attrNameLst>
                                          <p:attrName>ppt_y</p:attrName>
                                        </p:attrNameLst>
                                      </p:cBhvr>
                                      <p:tavLst>
                                        <p:tav tm="0">
                                          <p:val>
                                            <p:strVal val="0-#ppt_h/2"/>
                                          </p:val>
                                        </p:tav>
                                        <p:tav tm="100000">
                                          <p:val>
                                            <p:strVal val="#ppt_y"/>
                                          </p:val>
                                        </p:tav>
                                      </p:tavLst>
                                    </p:anim>
                                  </p:childTnLst>
                                </p:cTn>
                              </p:par>
                            </p:childTnLst>
                          </p:cTn>
                        </p:par>
                        <p:par>
                          <p:cTn id="31" fill="hold">
                            <p:stCondLst>
                              <p:cond delay="2100"/>
                            </p:stCondLst>
                            <p:childTnLst>
                              <p:par>
                                <p:cTn id="32" presetID="2" presetClass="entr" presetSubtype="4" fill="hold" grpId="0"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additive="base">
                                        <p:cTn id="34" dur="300" fill="hold"/>
                                        <p:tgtEl>
                                          <p:spTgt spid="85"/>
                                        </p:tgtEl>
                                        <p:attrNameLst>
                                          <p:attrName>ppt_x</p:attrName>
                                        </p:attrNameLst>
                                      </p:cBhvr>
                                      <p:tavLst>
                                        <p:tav tm="0">
                                          <p:val>
                                            <p:strVal val="#ppt_x"/>
                                          </p:val>
                                        </p:tav>
                                        <p:tav tm="100000">
                                          <p:val>
                                            <p:strVal val="#ppt_x"/>
                                          </p:val>
                                        </p:tav>
                                      </p:tavLst>
                                    </p:anim>
                                    <p:anim calcmode="lin" valueType="num">
                                      <p:cBhvr additive="base">
                                        <p:cTn id="35" dur="300" fill="hold"/>
                                        <p:tgtEl>
                                          <p:spTgt spid="85"/>
                                        </p:tgtEl>
                                        <p:attrNameLst>
                                          <p:attrName>ppt_y</p:attrName>
                                        </p:attrNameLst>
                                      </p:cBhvr>
                                      <p:tavLst>
                                        <p:tav tm="0">
                                          <p:val>
                                            <p:strVal val="1+#ppt_h/2"/>
                                          </p:val>
                                        </p:tav>
                                        <p:tav tm="100000">
                                          <p:val>
                                            <p:strVal val="#ppt_y"/>
                                          </p:val>
                                        </p:tav>
                                      </p:tavLst>
                                    </p:anim>
                                  </p:childTnLst>
                                </p:cTn>
                              </p:par>
                            </p:childTnLst>
                          </p:cTn>
                        </p:par>
                        <p:par>
                          <p:cTn id="36" fill="hold">
                            <p:stCondLst>
                              <p:cond delay="2400"/>
                            </p:stCondLst>
                            <p:childTnLst>
                              <p:par>
                                <p:cTn id="37" presetID="2" presetClass="entr" presetSubtype="1" fill="hold" grpId="0" nodeType="afterEffect">
                                  <p:stCondLst>
                                    <p:cond delay="0"/>
                                  </p:stCondLst>
                                  <p:childTnLst>
                                    <p:set>
                                      <p:cBhvr>
                                        <p:cTn id="38" dur="1" fill="hold">
                                          <p:stCondLst>
                                            <p:cond delay="0"/>
                                          </p:stCondLst>
                                        </p:cTn>
                                        <p:tgtEl>
                                          <p:spTgt spid="86"/>
                                        </p:tgtEl>
                                        <p:attrNameLst>
                                          <p:attrName>style.visibility</p:attrName>
                                        </p:attrNameLst>
                                      </p:cBhvr>
                                      <p:to>
                                        <p:strVal val="visible"/>
                                      </p:to>
                                    </p:set>
                                    <p:anim calcmode="lin" valueType="num">
                                      <p:cBhvr additive="base">
                                        <p:cTn id="39" dur="300" fill="hold"/>
                                        <p:tgtEl>
                                          <p:spTgt spid="86"/>
                                        </p:tgtEl>
                                        <p:attrNameLst>
                                          <p:attrName>ppt_x</p:attrName>
                                        </p:attrNameLst>
                                      </p:cBhvr>
                                      <p:tavLst>
                                        <p:tav tm="0">
                                          <p:val>
                                            <p:strVal val="#ppt_x"/>
                                          </p:val>
                                        </p:tav>
                                        <p:tav tm="100000">
                                          <p:val>
                                            <p:strVal val="#ppt_x"/>
                                          </p:val>
                                        </p:tav>
                                      </p:tavLst>
                                    </p:anim>
                                    <p:anim calcmode="lin" valueType="num">
                                      <p:cBhvr additive="base">
                                        <p:cTn id="40" dur="300" fill="hold"/>
                                        <p:tgtEl>
                                          <p:spTgt spid="86"/>
                                        </p:tgtEl>
                                        <p:attrNameLst>
                                          <p:attrName>ppt_y</p:attrName>
                                        </p:attrNameLst>
                                      </p:cBhvr>
                                      <p:tavLst>
                                        <p:tav tm="0">
                                          <p:val>
                                            <p:strVal val="0-#ppt_h/2"/>
                                          </p:val>
                                        </p:tav>
                                        <p:tav tm="100000">
                                          <p:val>
                                            <p:strVal val="#ppt_y"/>
                                          </p:val>
                                        </p:tav>
                                      </p:tavLst>
                                    </p:anim>
                                  </p:childTnLst>
                                </p:cTn>
                              </p:par>
                            </p:childTnLst>
                          </p:cTn>
                        </p:par>
                        <p:par>
                          <p:cTn id="41" fill="hold">
                            <p:stCondLst>
                              <p:cond delay="2700"/>
                            </p:stCondLst>
                            <p:childTnLst>
                              <p:par>
                                <p:cTn id="42" presetID="2" presetClass="entr" presetSubtype="4" fill="hold" grpId="0" nodeType="afterEffect">
                                  <p:stCondLst>
                                    <p:cond delay="0"/>
                                  </p:stCondLst>
                                  <p:childTnLst>
                                    <p:set>
                                      <p:cBhvr>
                                        <p:cTn id="43" dur="1" fill="hold">
                                          <p:stCondLst>
                                            <p:cond delay="0"/>
                                          </p:stCondLst>
                                        </p:cTn>
                                        <p:tgtEl>
                                          <p:spTgt spid="87"/>
                                        </p:tgtEl>
                                        <p:attrNameLst>
                                          <p:attrName>style.visibility</p:attrName>
                                        </p:attrNameLst>
                                      </p:cBhvr>
                                      <p:to>
                                        <p:strVal val="visible"/>
                                      </p:to>
                                    </p:set>
                                    <p:anim calcmode="lin" valueType="num">
                                      <p:cBhvr additive="base">
                                        <p:cTn id="44" dur="300" fill="hold"/>
                                        <p:tgtEl>
                                          <p:spTgt spid="87"/>
                                        </p:tgtEl>
                                        <p:attrNameLst>
                                          <p:attrName>ppt_x</p:attrName>
                                        </p:attrNameLst>
                                      </p:cBhvr>
                                      <p:tavLst>
                                        <p:tav tm="0">
                                          <p:val>
                                            <p:strVal val="#ppt_x"/>
                                          </p:val>
                                        </p:tav>
                                        <p:tav tm="100000">
                                          <p:val>
                                            <p:strVal val="#ppt_x"/>
                                          </p:val>
                                        </p:tav>
                                      </p:tavLst>
                                    </p:anim>
                                    <p:anim calcmode="lin" valueType="num">
                                      <p:cBhvr additive="base">
                                        <p:cTn id="45" dur="3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8" grpId="0" animBg="1" autoUpdateAnimBg="0"/>
      <p:bldP spid="82" grpId="0" autoUpdateAnimBg="0"/>
      <p:bldP spid="83" grpId="0" autoUpdateAnimBg="0"/>
      <p:bldP spid="84" grpId="0" autoUpdateAnimBg="0"/>
      <p:bldP spid="85" grpId="0" animBg="1" autoUpdateAnimBg="0"/>
      <p:bldP spid="86" grpId="0" autoUpdateAnimBg="0"/>
      <p:bldP spid="87"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Freeform 34"/>
          <p:cNvSpPr>
            <a:spLocks/>
          </p:cNvSpPr>
          <p:nvPr/>
        </p:nvSpPr>
        <p:spPr bwMode="auto">
          <a:xfrm>
            <a:off x="-18155" y="0"/>
            <a:ext cx="9162155" cy="5143500"/>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cstate="print"/>
            <a:srcRect/>
            <a:stretch>
              <a:fillRect b="-15716"/>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p>
        </p:txBody>
      </p:sp>
      <p:sp>
        <p:nvSpPr>
          <p:cNvPr id="15" name="矩形 14"/>
          <p:cNvSpPr/>
          <p:nvPr/>
        </p:nvSpPr>
        <p:spPr>
          <a:xfrm>
            <a:off x="-9849" y="1375287"/>
            <a:ext cx="9153849" cy="2320919"/>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491630"/>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工作完成情况</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375287"/>
            <a:ext cx="0" cy="23209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35834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68378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00967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33105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3616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68749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00887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2</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6" y="1919029"/>
            <a:ext cx="891796" cy="804056"/>
            <a:chOff x="5076056" y="2138335"/>
            <a:chExt cx="428348" cy="386204"/>
          </a:xfrm>
        </p:grpSpPr>
        <p:sp>
          <p:nvSpPr>
            <p:cNvPr id="29"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prism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20" grpId="0"/>
      <p:bldP spid="21" grpId="0"/>
      <p:bldP spid="22" grpId="0"/>
      <p:bldP spid="23" grpId="0"/>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肘形连接符 17"/>
          <p:cNvCxnSpPr/>
          <p:nvPr/>
        </p:nvCxnSpPr>
        <p:spPr>
          <a:xfrm flipH="1" flipV="1">
            <a:off x="4873178" y="1363141"/>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flipH="1">
            <a:off x="4873178" y="3933700"/>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flipV="1">
            <a:off x="1685875" y="1363141"/>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a:off x="1685875" y="3933700"/>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文本框 5"/>
          <p:cNvSpPr txBox="1"/>
          <p:nvPr/>
        </p:nvSpPr>
        <p:spPr>
          <a:xfrm>
            <a:off x="2254993" y="3664619"/>
            <a:ext cx="2157413"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23" name="文本框 6"/>
          <p:cNvSpPr txBox="1"/>
          <p:nvPr/>
        </p:nvSpPr>
        <p:spPr>
          <a:xfrm>
            <a:off x="2250231"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时间管理</a:t>
            </a:r>
          </a:p>
        </p:txBody>
      </p:sp>
      <p:grpSp>
        <p:nvGrpSpPr>
          <p:cNvPr id="24" name="组合 23"/>
          <p:cNvGrpSpPr>
            <a:grpSpLocks/>
          </p:cNvGrpSpPr>
          <p:nvPr/>
        </p:nvGrpSpPr>
        <p:grpSpPr bwMode="auto">
          <a:xfrm>
            <a:off x="1163191" y="2910953"/>
            <a:ext cx="1008459" cy="1009650"/>
            <a:chOff x="1854558" y="3854906"/>
            <a:chExt cx="1403797" cy="1403797"/>
          </a:xfrm>
        </p:grpSpPr>
        <p:sp>
          <p:nvSpPr>
            <p:cNvPr id="25" name="椭圆 24"/>
            <p:cNvSpPr/>
            <p:nvPr/>
          </p:nvSpPr>
          <p:spPr>
            <a:xfrm>
              <a:off x="1854558" y="3854906"/>
              <a:ext cx="1403797" cy="140379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340694" y="4217787"/>
              <a:ext cx="392888" cy="661931"/>
              <a:chOff x="6982613" y="4660429"/>
              <a:chExt cx="292099" cy="492124"/>
            </a:xfrm>
            <a:solidFill>
              <a:schemeClr val="bg1">
                <a:lumMod val="95000"/>
              </a:schemeClr>
            </a:solidFill>
          </p:grpSpPr>
          <p:sp>
            <p:nvSpPr>
              <p:cNvPr id="27"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8"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9"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30" name="文本框 13"/>
          <p:cNvSpPr txBox="1"/>
          <p:nvPr/>
        </p:nvSpPr>
        <p:spPr>
          <a:xfrm>
            <a:off x="4927947" y="3652713"/>
            <a:ext cx="2149078"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31" name="文本框 14"/>
          <p:cNvSpPr txBox="1"/>
          <p:nvPr/>
        </p:nvSpPr>
        <p:spPr>
          <a:xfrm>
            <a:off x="6095950"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得失管理</a:t>
            </a:r>
          </a:p>
        </p:txBody>
      </p:sp>
      <p:sp>
        <p:nvSpPr>
          <p:cNvPr id="32" name="文本框 15"/>
          <p:cNvSpPr txBox="1"/>
          <p:nvPr/>
        </p:nvSpPr>
        <p:spPr>
          <a:xfrm>
            <a:off x="2254993" y="1413147"/>
            <a:ext cx="2157413" cy="756047"/>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33" name="文本框 16"/>
          <p:cNvSpPr txBox="1"/>
          <p:nvPr/>
        </p:nvSpPr>
        <p:spPr>
          <a:xfrm>
            <a:off x="2259756"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34" name="文本框 17"/>
          <p:cNvSpPr txBox="1"/>
          <p:nvPr/>
        </p:nvSpPr>
        <p:spPr>
          <a:xfrm>
            <a:off x="4927947" y="1413147"/>
            <a:ext cx="2149078" cy="872729"/>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ts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defTabSz="685749" fontAlgn="auto">
              <a:lnSpc>
                <a:spcPct val="120000"/>
              </a:lnSpc>
              <a:spcBef>
                <a:spcPts val="0"/>
              </a:spcBef>
              <a:spcAft>
                <a:spcPts val="0"/>
              </a:spcAft>
              <a:defRPr/>
            </a:pPr>
            <a:endParaRPr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文本框 18"/>
          <p:cNvSpPr txBox="1"/>
          <p:nvPr/>
        </p:nvSpPr>
        <p:spPr>
          <a:xfrm>
            <a:off x="6105475"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36" name="组合 35"/>
          <p:cNvGrpSpPr>
            <a:grpSpLocks/>
          </p:cNvGrpSpPr>
          <p:nvPr/>
        </p:nvGrpSpPr>
        <p:grpSpPr bwMode="auto">
          <a:xfrm>
            <a:off x="7162750" y="2910953"/>
            <a:ext cx="1009650" cy="1009650"/>
            <a:chOff x="8886420" y="3854906"/>
            <a:chExt cx="1403797" cy="1403797"/>
          </a:xfrm>
        </p:grpSpPr>
        <p:sp>
          <p:nvSpPr>
            <p:cNvPr id="37" name="椭圆 36"/>
            <p:cNvSpPr/>
            <p:nvPr/>
          </p:nvSpPr>
          <p:spPr>
            <a:xfrm>
              <a:off x="8886420" y="3854906"/>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38"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9" name="组合 38"/>
          <p:cNvGrpSpPr>
            <a:grpSpLocks/>
          </p:cNvGrpSpPr>
          <p:nvPr/>
        </p:nvGrpSpPr>
        <p:grpSpPr bwMode="auto">
          <a:xfrm>
            <a:off x="1163191" y="1784622"/>
            <a:ext cx="1008459" cy="1008460"/>
            <a:chOff x="1854558" y="1736117"/>
            <a:chExt cx="1403797" cy="1403797"/>
          </a:xfrm>
        </p:grpSpPr>
        <p:sp>
          <p:nvSpPr>
            <p:cNvPr id="40" name="椭圆 39"/>
            <p:cNvSpPr/>
            <p:nvPr/>
          </p:nvSpPr>
          <p:spPr>
            <a:xfrm>
              <a:off x="1854558" y="1736117"/>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41" name="组合 24"/>
            <p:cNvGrpSpPr>
              <a:grpSpLocks/>
            </p:cNvGrpSpPr>
            <p:nvPr/>
          </p:nvGrpSpPr>
          <p:grpSpPr bwMode="auto">
            <a:xfrm>
              <a:off x="2137516" y="2060331"/>
              <a:ext cx="799244" cy="731504"/>
              <a:chOff x="2158354" y="2417495"/>
              <a:chExt cx="550987" cy="504288"/>
            </a:xfrm>
          </p:grpSpPr>
          <p:sp>
            <p:nvSpPr>
              <p:cNvPr id="42"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43"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4" name="组合 43"/>
          <p:cNvGrpSpPr>
            <a:grpSpLocks/>
          </p:cNvGrpSpPr>
          <p:nvPr/>
        </p:nvGrpSpPr>
        <p:grpSpPr bwMode="auto">
          <a:xfrm>
            <a:off x="7162750" y="1784622"/>
            <a:ext cx="1009650" cy="1008460"/>
            <a:chOff x="8886420" y="1736117"/>
            <a:chExt cx="1403797" cy="1403797"/>
          </a:xfrm>
        </p:grpSpPr>
        <p:sp>
          <p:nvSpPr>
            <p:cNvPr id="45" name="椭圆 44"/>
            <p:cNvSpPr/>
            <p:nvPr/>
          </p:nvSpPr>
          <p:spPr>
            <a:xfrm>
              <a:off x="8886420" y="1736117"/>
              <a:ext cx="1403797" cy="140379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46"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7" name="矩形 47"/>
          <p:cNvSpPr>
            <a:spLocks noChangeArrowheads="1"/>
          </p:cNvSpPr>
          <p:nvPr/>
        </p:nvSpPr>
        <p:spPr bwMode="auto">
          <a:xfrm>
            <a:off x="2690762" y="2524000"/>
            <a:ext cx="3943350" cy="864462"/>
          </a:xfrm>
          <a:prstGeom prst="rect">
            <a:avLst/>
          </a:prstGeom>
          <a:noFill/>
          <a:ln>
            <a:noFill/>
          </a:ln>
          <a:extLst/>
        </p:spPr>
        <p:txBody>
          <a:bodyPr lIns="51430" tIns="25715" rIns="51430" bIns="2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750" fill="hold"/>
                                        <p:tgtEl>
                                          <p:spTgt spid="39"/>
                                        </p:tgtEl>
                                        <p:attrNameLst>
                                          <p:attrName>ppt_w</p:attrName>
                                        </p:attrNameLst>
                                      </p:cBhvr>
                                      <p:tavLst>
                                        <p:tav tm="0">
                                          <p:val>
                                            <p:fltVal val="0"/>
                                          </p:val>
                                        </p:tav>
                                        <p:tav tm="100000">
                                          <p:val>
                                            <p:strVal val="#ppt_w"/>
                                          </p:val>
                                        </p:tav>
                                      </p:tavLst>
                                    </p:anim>
                                    <p:anim calcmode="lin" valueType="num">
                                      <p:cBhvr>
                                        <p:cTn id="12" dur="750" fill="hold"/>
                                        <p:tgtEl>
                                          <p:spTgt spid="39"/>
                                        </p:tgtEl>
                                        <p:attrNameLst>
                                          <p:attrName>ppt_h</p:attrName>
                                        </p:attrNameLst>
                                      </p:cBhvr>
                                      <p:tavLst>
                                        <p:tav tm="0">
                                          <p:val>
                                            <p:fltVal val="0"/>
                                          </p:val>
                                        </p:tav>
                                        <p:tav tm="100000">
                                          <p:val>
                                            <p:strVal val="#ppt_h"/>
                                          </p:val>
                                        </p:tav>
                                      </p:tavLst>
                                    </p:anim>
                                    <p:anim calcmode="lin" valueType="num">
                                      <p:cBhvr>
                                        <p:cTn id="13" dur="750" fill="hold"/>
                                        <p:tgtEl>
                                          <p:spTgt spid="39"/>
                                        </p:tgtEl>
                                        <p:attrNameLst>
                                          <p:attrName>style.rotation</p:attrName>
                                        </p:attrNameLst>
                                      </p:cBhvr>
                                      <p:tavLst>
                                        <p:tav tm="0">
                                          <p:val>
                                            <p:fltVal val="90"/>
                                          </p:val>
                                        </p:tav>
                                        <p:tav tm="100000">
                                          <p:val>
                                            <p:fltVal val="0"/>
                                          </p:val>
                                        </p:tav>
                                      </p:tavLst>
                                    </p:anim>
                                    <p:animEffect transition="in" filter="fade">
                                      <p:cBhvr>
                                        <p:cTn id="14" dur="750"/>
                                        <p:tgtEl>
                                          <p:spTgt spid="39"/>
                                        </p:tgtEl>
                                      </p:cBhvr>
                                    </p:animEffect>
                                  </p:childTnLst>
                                </p:cTn>
                              </p:par>
                              <p:par>
                                <p:cTn id="15" presetID="3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750" fill="hold"/>
                                        <p:tgtEl>
                                          <p:spTgt spid="24"/>
                                        </p:tgtEl>
                                        <p:attrNameLst>
                                          <p:attrName>ppt_w</p:attrName>
                                        </p:attrNameLst>
                                      </p:cBhvr>
                                      <p:tavLst>
                                        <p:tav tm="0">
                                          <p:val>
                                            <p:fltVal val="0"/>
                                          </p:val>
                                        </p:tav>
                                        <p:tav tm="100000">
                                          <p:val>
                                            <p:strVal val="#ppt_w"/>
                                          </p:val>
                                        </p:tav>
                                      </p:tavLst>
                                    </p:anim>
                                    <p:anim calcmode="lin" valueType="num">
                                      <p:cBhvr>
                                        <p:cTn id="18" dur="750" fill="hold"/>
                                        <p:tgtEl>
                                          <p:spTgt spid="24"/>
                                        </p:tgtEl>
                                        <p:attrNameLst>
                                          <p:attrName>ppt_h</p:attrName>
                                        </p:attrNameLst>
                                      </p:cBhvr>
                                      <p:tavLst>
                                        <p:tav tm="0">
                                          <p:val>
                                            <p:fltVal val="0"/>
                                          </p:val>
                                        </p:tav>
                                        <p:tav tm="100000">
                                          <p:val>
                                            <p:strVal val="#ppt_h"/>
                                          </p:val>
                                        </p:tav>
                                      </p:tavLst>
                                    </p:anim>
                                    <p:anim calcmode="lin" valueType="num">
                                      <p:cBhvr>
                                        <p:cTn id="19" dur="750" fill="hold"/>
                                        <p:tgtEl>
                                          <p:spTgt spid="24"/>
                                        </p:tgtEl>
                                        <p:attrNameLst>
                                          <p:attrName>style.rotation</p:attrName>
                                        </p:attrNameLst>
                                      </p:cBhvr>
                                      <p:tavLst>
                                        <p:tav tm="0">
                                          <p:val>
                                            <p:fltVal val="90"/>
                                          </p:val>
                                        </p:tav>
                                        <p:tav tm="100000">
                                          <p:val>
                                            <p:fltVal val="0"/>
                                          </p:val>
                                        </p:tav>
                                      </p:tavLst>
                                    </p:anim>
                                    <p:animEffect transition="in" filter="fade">
                                      <p:cBhvr>
                                        <p:cTn id="20" dur="750"/>
                                        <p:tgtEl>
                                          <p:spTgt spid="24"/>
                                        </p:tgtEl>
                                      </p:cBhvr>
                                    </p:animEffect>
                                  </p:childTnLst>
                                </p:cTn>
                              </p:par>
                              <p:par>
                                <p:cTn id="21" presetID="31"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750" fill="hold"/>
                                        <p:tgtEl>
                                          <p:spTgt spid="44"/>
                                        </p:tgtEl>
                                        <p:attrNameLst>
                                          <p:attrName>ppt_w</p:attrName>
                                        </p:attrNameLst>
                                      </p:cBhvr>
                                      <p:tavLst>
                                        <p:tav tm="0">
                                          <p:val>
                                            <p:fltVal val="0"/>
                                          </p:val>
                                        </p:tav>
                                        <p:tav tm="100000">
                                          <p:val>
                                            <p:strVal val="#ppt_w"/>
                                          </p:val>
                                        </p:tav>
                                      </p:tavLst>
                                    </p:anim>
                                    <p:anim calcmode="lin" valueType="num">
                                      <p:cBhvr>
                                        <p:cTn id="24" dur="750" fill="hold"/>
                                        <p:tgtEl>
                                          <p:spTgt spid="44"/>
                                        </p:tgtEl>
                                        <p:attrNameLst>
                                          <p:attrName>ppt_h</p:attrName>
                                        </p:attrNameLst>
                                      </p:cBhvr>
                                      <p:tavLst>
                                        <p:tav tm="0">
                                          <p:val>
                                            <p:fltVal val="0"/>
                                          </p:val>
                                        </p:tav>
                                        <p:tav tm="100000">
                                          <p:val>
                                            <p:strVal val="#ppt_h"/>
                                          </p:val>
                                        </p:tav>
                                      </p:tavLst>
                                    </p:anim>
                                    <p:anim calcmode="lin" valueType="num">
                                      <p:cBhvr>
                                        <p:cTn id="25" dur="750" fill="hold"/>
                                        <p:tgtEl>
                                          <p:spTgt spid="44"/>
                                        </p:tgtEl>
                                        <p:attrNameLst>
                                          <p:attrName>style.rotation</p:attrName>
                                        </p:attrNameLst>
                                      </p:cBhvr>
                                      <p:tavLst>
                                        <p:tav tm="0">
                                          <p:val>
                                            <p:fltVal val="90"/>
                                          </p:val>
                                        </p:tav>
                                        <p:tav tm="100000">
                                          <p:val>
                                            <p:fltVal val="0"/>
                                          </p:val>
                                        </p:tav>
                                      </p:tavLst>
                                    </p:anim>
                                    <p:animEffect transition="in" filter="fade">
                                      <p:cBhvr>
                                        <p:cTn id="26" dur="750"/>
                                        <p:tgtEl>
                                          <p:spTgt spid="44"/>
                                        </p:tgtEl>
                                      </p:cBhvr>
                                    </p:animEffect>
                                  </p:childTnLst>
                                </p:cTn>
                              </p:par>
                              <p:par>
                                <p:cTn id="27" presetID="3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750" fill="hold"/>
                                        <p:tgtEl>
                                          <p:spTgt spid="36"/>
                                        </p:tgtEl>
                                        <p:attrNameLst>
                                          <p:attrName>ppt_w</p:attrName>
                                        </p:attrNameLst>
                                      </p:cBhvr>
                                      <p:tavLst>
                                        <p:tav tm="0">
                                          <p:val>
                                            <p:fltVal val="0"/>
                                          </p:val>
                                        </p:tav>
                                        <p:tav tm="100000">
                                          <p:val>
                                            <p:strVal val="#ppt_w"/>
                                          </p:val>
                                        </p:tav>
                                      </p:tavLst>
                                    </p:anim>
                                    <p:anim calcmode="lin" valueType="num">
                                      <p:cBhvr>
                                        <p:cTn id="30" dur="750" fill="hold"/>
                                        <p:tgtEl>
                                          <p:spTgt spid="36"/>
                                        </p:tgtEl>
                                        <p:attrNameLst>
                                          <p:attrName>ppt_h</p:attrName>
                                        </p:attrNameLst>
                                      </p:cBhvr>
                                      <p:tavLst>
                                        <p:tav tm="0">
                                          <p:val>
                                            <p:fltVal val="0"/>
                                          </p:val>
                                        </p:tav>
                                        <p:tav tm="100000">
                                          <p:val>
                                            <p:strVal val="#ppt_h"/>
                                          </p:val>
                                        </p:tav>
                                      </p:tavLst>
                                    </p:anim>
                                    <p:anim calcmode="lin" valueType="num">
                                      <p:cBhvr>
                                        <p:cTn id="31" dur="750" fill="hold"/>
                                        <p:tgtEl>
                                          <p:spTgt spid="36"/>
                                        </p:tgtEl>
                                        <p:attrNameLst>
                                          <p:attrName>style.rotation</p:attrName>
                                        </p:attrNameLst>
                                      </p:cBhvr>
                                      <p:tavLst>
                                        <p:tav tm="0">
                                          <p:val>
                                            <p:fltVal val="90"/>
                                          </p:val>
                                        </p:tav>
                                        <p:tav tm="100000">
                                          <p:val>
                                            <p:fltVal val="0"/>
                                          </p:val>
                                        </p:tav>
                                      </p:tavLst>
                                    </p:anim>
                                    <p:animEffect transition="in" filter="fade">
                                      <p:cBhvr>
                                        <p:cTn id="32" dur="750"/>
                                        <p:tgtEl>
                                          <p:spTgt spid="36"/>
                                        </p:tgtEl>
                                      </p:cBhvr>
                                    </p:animEffect>
                                  </p:childTnLst>
                                </p:cTn>
                              </p:par>
                            </p:childTnLst>
                          </p:cTn>
                        </p:par>
                        <p:par>
                          <p:cTn id="33" fill="hold">
                            <p:stCondLst>
                              <p:cond delay="1250"/>
                            </p:stCondLst>
                            <p:childTnLst>
                              <p:par>
                                <p:cTn id="34" presetID="2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22" presetClass="entr" presetSubtype="1"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par>
                                <p:cTn id="40" presetID="22" presetClass="entr" presetSubtype="4"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par>
                                <p:cTn id="43" presetID="22" presetClass="entr" presetSubtype="1"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childTnLst>
                          </p:cTn>
                        </p:par>
                        <p:par>
                          <p:cTn id="71" fill="hold">
                            <p:stCondLst>
                              <p:cond delay="2250"/>
                            </p:stCondLst>
                            <p:childTnLst>
                              <p:par>
                                <p:cTn id="72" presetID="16" presetClass="entr" presetSubtype="37"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barn(outVertical)">
                                      <p:cBhvr>
                                        <p:cTn id="7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0" grpId="0"/>
      <p:bldP spid="31" grpId="0"/>
      <p:bldP spid="32" grpId="0"/>
      <p:bldP spid="33" grpId="0"/>
      <p:bldP spid="34" grpId="0"/>
      <p:bldP spid="35"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 name="矩形 6"/>
          <p:cNvSpPr/>
          <p:nvPr/>
        </p:nvSpPr>
        <p:spPr>
          <a:xfrm>
            <a:off x="2519504" y="3081759"/>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椭圆 64"/>
          <p:cNvSpPr>
            <a:spLocks noChangeArrowheads="1"/>
          </p:cNvSpPr>
          <p:nvPr/>
        </p:nvSpPr>
        <p:spPr bwMode="auto">
          <a:xfrm>
            <a:off x="953128" y="1059582"/>
            <a:ext cx="1244209" cy="1243536"/>
          </a:xfrm>
          <a:prstGeom prst="ellipse">
            <a:avLst/>
          </a:prstGeom>
          <a:solidFill>
            <a:srgbClr val="00B0F0"/>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0" name="TextBox 9"/>
          <p:cNvSpPr txBox="1"/>
          <p:nvPr/>
        </p:nvSpPr>
        <p:spPr>
          <a:xfrm>
            <a:off x="2436039" y="1431856"/>
            <a:ext cx="4429069" cy="1509644"/>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椭圆 64"/>
          <p:cNvSpPr>
            <a:spLocks noChangeArrowheads="1"/>
          </p:cNvSpPr>
          <p:nvPr/>
        </p:nvSpPr>
        <p:spPr bwMode="auto">
          <a:xfrm>
            <a:off x="7056600" y="2622008"/>
            <a:ext cx="1244209" cy="1243536"/>
          </a:xfrm>
          <a:prstGeom prst="ellipse">
            <a:avLst/>
          </a:prstGeom>
          <a:solidFill>
            <a:srgbClr val="0070C0"/>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2" name="TextBox 11"/>
          <p:cNvSpPr txBox="1"/>
          <p:nvPr/>
        </p:nvSpPr>
        <p:spPr>
          <a:xfrm>
            <a:off x="2436039" y="3243778"/>
            <a:ext cx="4429069" cy="1509644"/>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9"/>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10"/>
                                        </p:tgtEl>
                                        <p:attrNameLst>
                                          <p:attrName>style.visibility</p:attrName>
                                        </p:attrNameLst>
                                      </p:cBhvr>
                                      <p:to>
                                        <p:strVal val="visible"/>
                                      </p:to>
                                    </p:set>
                                    <p:animEffect transition="in" filter="wipe(left)">
                                      <p:cBhvr>
                                        <p:cTn id="22" dur="100"/>
                                        <p:tgtEl>
                                          <p:spTgt spid="10"/>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10"/>
                                        </p:tgtEl>
                                      </p:cBhvr>
                                      <p:to x="80000" y="100000"/>
                                    </p:animScale>
                                    <p:anim by="(#ppt_w*0.10)" calcmode="lin" valueType="num">
                                      <p:cBhvr>
                                        <p:cTn id="25" dur="50" autoRev="1" fill="hold">
                                          <p:stCondLst>
                                            <p:cond delay="0"/>
                                          </p:stCondLst>
                                        </p:cTn>
                                        <p:tgtEl>
                                          <p:spTgt spid="10"/>
                                        </p:tgtEl>
                                        <p:attrNameLst>
                                          <p:attrName>ppt_x</p:attrName>
                                        </p:attrNameLst>
                                      </p:cBhvr>
                                    </p:anim>
                                    <p:anim by="(-#ppt_w*0.10)" calcmode="lin" valueType="num">
                                      <p:cBhvr>
                                        <p:cTn id="26" dur="50" autoRev="1" fill="hold">
                                          <p:stCondLst>
                                            <p:cond delay="0"/>
                                          </p:stCondLst>
                                        </p:cTn>
                                        <p:tgtEl>
                                          <p:spTgt spid="10"/>
                                        </p:tgtEl>
                                        <p:attrNameLst>
                                          <p:attrName>ppt_y</p:attrName>
                                        </p:attrNameLst>
                                      </p:cBhvr>
                                    </p:anim>
                                    <p:animRot by="-480000">
                                      <p:cBhvr>
                                        <p:cTn id="27" dur="50" autoRev="1" fill="hold">
                                          <p:stCondLst>
                                            <p:cond delay="0"/>
                                          </p:stCondLst>
                                        </p:cTn>
                                        <p:tgtEl>
                                          <p:spTgt spid="10"/>
                                        </p:tgtEl>
                                        <p:attrNameLst>
                                          <p:attrName>r</p:attrName>
                                        </p:attrNameLst>
                                      </p:cBhvr>
                                    </p:animRot>
                                  </p:childTnLst>
                                </p:cTn>
                              </p:par>
                            </p:childTnLst>
                          </p:cTn>
                        </p:par>
                        <p:par>
                          <p:cTn id="28" fill="hold">
                            <p:stCondLst>
                              <p:cond delay="5710"/>
                            </p:stCondLst>
                            <p:childTnLst>
                              <p:par>
                                <p:cTn id="29" presetID="2" presetClass="entr" presetSubtype="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8" presetClass="emph" presetSubtype="0" fill="hold" grpId="1" nodeType="withEffect">
                                  <p:stCondLst>
                                    <p:cond delay="0"/>
                                  </p:stCondLst>
                                  <p:childTnLst>
                                    <p:animRot by="-21600000">
                                      <p:cBhvr>
                                        <p:cTn id="34" dur="500" fill="hold"/>
                                        <p:tgtEl>
                                          <p:spTgt spid="11"/>
                                        </p:tgtEl>
                                        <p:attrNameLst>
                                          <p:attrName>r</p:attrName>
                                        </p:attrNameLst>
                                      </p:cBhvr>
                                    </p:animRot>
                                  </p:childTnLst>
                                </p:cTn>
                              </p:par>
                            </p:childTnLst>
                          </p:cTn>
                        </p:par>
                        <p:par>
                          <p:cTn id="35" fill="hold">
                            <p:stCondLst>
                              <p:cond delay="6210"/>
                            </p:stCondLst>
                            <p:childTnLst>
                              <p:par>
                                <p:cTn id="36" presetID="22" presetClass="entr" presetSubtype="2"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right)">
                                      <p:cBhvr>
                                        <p:cTn id="38" dur="500"/>
                                        <p:tgtEl>
                                          <p:spTgt spid="7"/>
                                        </p:tgtEl>
                                      </p:cBhvr>
                                    </p:animEffect>
                                  </p:childTnLst>
                                </p:cTn>
                              </p:par>
                            </p:childTnLst>
                          </p:cTn>
                        </p:par>
                        <p:par>
                          <p:cTn id="39" fill="hold">
                            <p:stCondLst>
                              <p:cond delay="671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12"/>
                                        </p:tgtEl>
                                        <p:attrNameLst>
                                          <p:attrName>style.visibility</p:attrName>
                                        </p:attrNameLst>
                                      </p:cBhvr>
                                      <p:to>
                                        <p:strVal val="visible"/>
                                      </p:to>
                                    </p:set>
                                    <p:animEffect transition="in" filter="wipe(left)">
                                      <p:cBhvr>
                                        <p:cTn id="42" dur="100"/>
                                        <p:tgtEl>
                                          <p:spTgt spid="12"/>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12"/>
                                        </p:tgtEl>
                                      </p:cBhvr>
                                      <p:to x="80000" y="100000"/>
                                    </p:animScale>
                                    <p:anim by="(#ppt_w*0.10)" calcmode="lin" valueType="num">
                                      <p:cBhvr>
                                        <p:cTn id="45" dur="50" autoRev="1" fill="hold">
                                          <p:stCondLst>
                                            <p:cond delay="0"/>
                                          </p:stCondLst>
                                        </p:cTn>
                                        <p:tgtEl>
                                          <p:spTgt spid="12"/>
                                        </p:tgtEl>
                                        <p:attrNameLst>
                                          <p:attrName>ppt_x</p:attrName>
                                        </p:attrNameLst>
                                      </p:cBhvr>
                                    </p:anim>
                                    <p:anim by="(-#ppt_w*0.10)" calcmode="lin" valueType="num">
                                      <p:cBhvr>
                                        <p:cTn id="46" dur="50" autoRev="1" fill="hold">
                                          <p:stCondLst>
                                            <p:cond delay="0"/>
                                          </p:stCondLst>
                                        </p:cTn>
                                        <p:tgtEl>
                                          <p:spTgt spid="12"/>
                                        </p:tgtEl>
                                        <p:attrNameLst>
                                          <p:attrName>ppt_y</p:attrName>
                                        </p:attrNameLst>
                                      </p:cBhvr>
                                    </p:anim>
                                    <p:animRot by="-480000">
                                      <p:cBhvr>
                                        <p:cTn id="47"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2" name="组合 21"/>
          <p:cNvGrpSpPr/>
          <p:nvPr/>
        </p:nvGrpSpPr>
        <p:grpSpPr>
          <a:xfrm>
            <a:off x="0" y="1130400"/>
            <a:ext cx="9144000" cy="381000"/>
            <a:chOff x="0" y="1243696"/>
            <a:chExt cx="9144000" cy="381000"/>
          </a:xfrm>
        </p:grpSpPr>
        <p:sp>
          <p:nvSpPr>
            <p:cNvPr id="23" name="Rectangle 12"/>
            <p:cNvSpPr/>
            <p:nvPr/>
          </p:nvSpPr>
          <p:spPr>
            <a:xfrm>
              <a:off x="0" y="1243696"/>
              <a:ext cx="9144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3"/>
            <p:cNvSpPr/>
            <p:nvPr/>
          </p:nvSpPr>
          <p:spPr>
            <a:xfrm>
              <a:off x="4610100" y="1243696"/>
              <a:ext cx="4533900" cy="381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p>
          </p:txBody>
        </p:sp>
      </p:grpSp>
      <p:cxnSp>
        <p:nvCxnSpPr>
          <p:cNvPr id="25" name="Straight Connector 5"/>
          <p:cNvCxnSpPr/>
          <p:nvPr/>
        </p:nvCxnSpPr>
        <p:spPr>
          <a:xfrm>
            <a:off x="4600575" y="1720950"/>
            <a:ext cx="0" cy="2590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0" y="4483199"/>
            <a:ext cx="9144000" cy="104775"/>
            <a:chOff x="0" y="4596495"/>
            <a:chExt cx="9144000" cy="104775"/>
          </a:xfrm>
        </p:grpSpPr>
        <p:sp>
          <p:nvSpPr>
            <p:cNvPr id="27" name="Rectangle 13"/>
            <p:cNvSpPr/>
            <p:nvPr/>
          </p:nvSpPr>
          <p:spPr>
            <a:xfrm>
              <a:off x="0" y="4596495"/>
              <a:ext cx="9144000" cy="104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14"/>
            <p:cNvSpPr/>
            <p:nvPr/>
          </p:nvSpPr>
          <p:spPr>
            <a:xfrm>
              <a:off x="4610100" y="4596495"/>
              <a:ext cx="4533900" cy="1047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p>
          </p:txBody>
        </p:sp>
      </p:grpSp>
      <p:sp>
        <p:nvSpPr>
          <p:cNvPr id="29" name="Text Placeholder 5"/>
          <p:cNvSpPr txBox="1">
            <a:spLocks/>
          </p:cNvSpPr>
          <p:nvPr/>
        </p:nvSpPr>
        <p:spPr>
          <a:xfrm>
            <a:off x="4610100" y="1511400"/>
            <a:ext cx="4038600" cy="3024188"/>
          </a:xfrm>
          <a:prstGeom prst="rect">
            <a:avLst/>
          </a:prstGeom>
        </p:spPr>
        <p:txBody>
          <a:bodyPr>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en-US" altLang="zh-CN" sz="1400" dirty="0" smtClean="0">
              <a:solidFill>
                <a:sysClr val="windowText" lastClr="000000"/>
              </a:solidFill>
              <a:latin typeface="微软雅黑" pitchFamily="34" charset="-122"/>
              <a:ea typeface="微软雅黑" pitchFamily="34" charset="-122"/>
            </a:endParaRPr>
          </a:p>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zh-CN" altLang="zh-CN" sz="1400" dirty="0">
              <a:solidFill>
                <a:schemeClr val="tx1">
                  <a:lumMod val="85000"/>
                  <a:lumOff val="15000"/>
                </a:schemeClr>
              </a:solidFill>
              <a:latin typeface="微软雅黑" pitchFamily="34" charset="-122"/>
              <a:ea typeface="微软雅黑" pitchFamily="34" charset="-122"/>
            </a:endParaRPr>
          </a:p>
          <a:p>
            <a:endParaRPr lang="en-US" sz="1400" dirty="0">
              <a:solidFill>
                <a:schemeClr val="tx1">
                  <a:lumMod val="85000"/>
                  <a:lumOff val="15000"/>
                </a:schemeClr>
              </a:solidFill>
              <a:latin typeface="微软雅黑" pitchFamily="34" charset="-122"/>
              <a:ea typeface="微软雅黑" pitchFamily="34" charset="-122"/>
              <a:cs typeface="+mn-ea"/>
              <a:sym typeface="+mn-lt"/>
            </a:endParaRPr>
          </a:p>
        </p:txBody>
      </p:sp>
      <p:sp>
        <p:nvSpPr>
          <p:cNvPr id="30" name="Text Placeholder 6"/>
          <p:cNvSpPr txBox="1">
            <a:spLocks/>
          </p:cNvSpPr>
          <p:nvPr/>
        </p:nvSpPr>
        <p:spPr>
          <a:xfrm>
            <a:off x="533400" y="1511400"/>
            <a:ext cx="4038600" cy="3024188"/>
          </a:xfrm>
          <a:prstGeom prst="rect">
            <a:avLst/>
          </a:prstGeom>
        </p:spPr>
        <p:txBody>
          <a:bodyPr>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en-US" altLang="zh-CN" sz="1400" dirty="0" smtClean="0">
              <a:solidFill>
                <a:sysClr val="windowText" lastClr="000000"/>
              </a:solidFill>
              <a:latin typeface="微软雅黑" pitchFamily="34" charset="-122"/>
              <a:ea typeface="微软雅黑" pitchFamily="34" charset="-122"/>
            </a:endParaRPr>
          </a:p>
          <a:p>
            <a:pPr>
              <a:lnSpc>
                <a:spcPct val="150000"/>
              </a:lnSpc>
            </a:pPr>
            <a:r>
              <a:rPr lang="zh-CN" altLang="en-US" sz="1400" dirty="0" smtClean="0">
                <a:solidFill>
                  <a:sysClr val="windowText" lastClr="000000"/>
                </a:solidFill>
                <a:latin typeface="微软雅黑" pitchFamily="34" charset="-122"/>
                <a:ea typeface="微软雅黑" pitchFamily="34" charset="-122"/>
              </a:rPr>
              <a:t>您</a:t>
            </a:r>
            <a:r>
              <a:rPr lang="zh-CN" altLang="en-US" sz="1400" dirty="0">
                <a:solidFill>
                  <a:sysClr val="windowText" lastClr="000000"/>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a:t>
            </a:r>
            <a:r>
              <a:rPr lang="zh-CN" altLang="en-US" sz="1400" dirty="0" smtClean="0">
                <a:solidFill>
                  <a:sysClr val="windowText" lastClr="000000"/>
                </a:solidFill>
                <a:latin typeface="微软雅黑" pitchFamily="34" charset="-122"/>
                <a:ea typeface="微软雅黑" pitchFamily="34" charset="-122"/>
              </a:rPr>
              <a:t>文</a:t>
            </a:r>
            <a:endParaRPr lang="en-US" altLang="zh-CN" sz="1400" dirty="0">
              <a:solidFill>
                <a:sysClr val="windowText" lastClr="000000"/>
              </a:solidFill>
              <a:latin typeface="微软雅黑" pitchFamily="34" charset="-122"/>
              <a:ea typeface="微软雅黑" pitchFamily="34" charset="-122"/>
            </a:endParaRPr>
          </a:p>
        </p:txBody>
      </p:sp>
      <p:sp>
        <p:nvSpPr>
          <p:cNvPr id="31" name="Text Placeholder 7"/>
          <p:cNvSpPr txBox="1">
            <a:spLocks/>
          </p:cNvSpPr>
          <p:nvPr/>
        </p:nvSpPr>
        <p:spPr>
          <a:xfrm>
            <a:off x="523875" y="1132876"/>
            <a:ext cx="4038600" cy="304800"/>
          </a:xfrm>
          <a:prstGeom prst="rect">
            <a:avLst/>
          </a:prstGeom>
        </p:spPr>
        <p:txBody>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r>
              <a:rPr lang="zh-CN" altLang="en-US" sz="2000" b="1" dirty="0" smtClean="0">
                <a:solidFill>
                  <a:schemeClr val="bg1"/>
                </a:solidFill>
                <a:latin typeface="微软雅黑" pitchFamily="34" charset="-122"/>
                <a:ea typeface="微软雅黑" pitchFamily="34" charset="-122"/>
                <a:cs typeface="+mn-ea"/>
                <a:sym typeface="+mn-lt"/>
              </a:rPr>
              <a:t>工作完成情况一</a:t>
            </a:r>
            <a:endParaRPr lang="en-US" sz="2000" b="1" dirty="0">
              <a:solidFill>
                <a:schemeClr val="bg1"/>
              </a:solidFill>
              <a:latin typeface="微软雅黑" pitchFamily="34" charset="-122"/>
              <a:ea typeface="微软雅黑" pitchFamily="34" charset="-122"/>
              <a:cs typeface="+mn-ea"/>
              <a:sym typeface="+mn-lt"/>
            </a:endParaRPr>
          </a:p>
        </p:txBody>
      </p:sp>
      <p:sp>
        <p:nvSpPr>
          <p:cNvPr id="32" name="Text Placeholder 8"/>
          <p:cNvSpPr txBox="1">
            <a:spLocks/>
          </p:cNvSpPr>
          <p:nvPr/>
        </p:nvSpPr>
        <p:spPr>
          <a:xfrm>
            <a:off x="4624325" y="1132875"/>
            <a:ext cx="4038600" cy="304800"/>
          </a:xfrm>
          <a:prstGeom prst="rect">
            <a:avLst/>
          </a:prstGeom>
        </p:spPr>
        <p:txBody>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r>
              <a:rPr lang="zh-CN" altLang="en-US" sz="2000" b="1" dirty="0" smtClean="0">
                <a:solidFill>
                  <a:schemeClr val="bg1"/>
                </a:solidFill>
                <a:latin typeface="微软雅黑" pitchFamily="34" charset="-122"/>
                <a:ea typeface="微软雅黑" pitchFamily="34" charset="-122"/>
                <a:cs typeface="+mn-ea"/>
                <a:sym typeface="+mn-lt"/>
              </a:rPr>
              <a:t>工作完成情况二</a:t>
            </a:r>
            <a:endParaRPr lang="en-US" sz="2000" b="1" dirty="0">
              <a:solidFill>
                <a:schemeClr val="bg1"/>
              </a:solidFill>
              <a:latin typeface="微软雅黑" pitchFamily="34" charset="-122"/>
              <a:ea typeface="微软雅黑"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par>
                                <p:cTn id="12" presetID="22" presetClass="entr" presetSubtype="2" fill="hold" nodeType="withEffect">
                                  <p:stCondLst>
                                    <p:cond delay="450"/>
                                  </p:stCondLst>
                                  <p:childTnLst>
                                    <p:set>
                                      <p:cBhvr>
                                        <p:cTn id="13" dur="1" fill="hold">
                                          <p:stCondLst>
                                            <p:cond delay="0"/>
                                          </p:stCondLst>
                                        </p:cTn>
                                        <p:tgtEl>
                                          <p:spTgt spid="26"/>
                                        </p:tgtEl>
                                        <p:attrNameLst>
                                          <p:attrName>style.visibility</p:attrName>
                                        </p:attrNameLst>
                                      </p:cBhvr>
                                      <p:to>
                                        <p:strVal val="visible"/>
                                      </p:to>
                                    </p:set>
                                    <p:animEffect transition="in" filter="wipe(right)">
                                      <p:cBhvr>
                                        <p:cTn id="14" dur="500"/>
                                        <p:tgtEl>
                                          <p:spTgt spid="26"/>
                                        </p:tgtEl>
                                      </p:cBhvr>
                                    </p:animEffect>
                                  </p:childTnLst>
                                </p:cTn>
                              </p:par>
                            </p:childTnLst>
                          </p:cTn>
                        </p:par>
                        <p:par>
                          <p:cTn id="15" fill="hold">
                            <p:stCondLst>
                              <p:cond delay="1450"/>
                            </p:stCondLst>
                            <p:childTnLst>
                              <p:par>
                                <p:cTn id="16" presetID="22" presetClass="entr" presetSubtype="8" fill="hold" grpId="0" nodeType="afterEffect">
                                  <p:stCondLst>
                                    <p:cond delay="0"/>
                                  </p:stCondLst>
                                  <p:iterate type="lt">
                                    <p:tmPct val="10000"/>
                                  </p:iterate>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lt">
                                    <p:tmPct val="10000"/>
                                  </p:iterate>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81" name="Group 40"/>
          <p:cNvGrpSpPr/>
          <p:nvPr/>
        </p:nvGrpSpPr>
        <p:grpSpPr>
          <a:xfrm>
            <a:off x="493811" y="978040"/>
            <a:ext cx="2087309" cy="1253081"/>
            <a:chOff x="1441450" y="1398043"/>
            <a:chExt cx="2019300" cy="1211904"/>
          </a:xfrm>
        </p:grpSpPr>
        <p:sp>
          <p:nvSpPr>
            <p:cNvPr id="8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itchFamily="34" charset="-122"/>
                  <a:ea typeface="微软雅黑" pitchFamily="34" charset="-122"/>
                </a:rPr>
                <a:t>添加文字</a:t>
              </a:r>
              <a:endParaRPr lang="en-US" altLang="zh-CN" sz="2000" b="1" dirty="0">
                <a:solidFill>
                  <a:schemeClr val="tx1">
                    <a:lumMod val="85000"/>
                    <a:lumOff val="15000"/>
                  </a:schemeClr>
                </a:solidFill>
                <a:latin typeface="微软雅黑" pitchFamily="34" charset="-122"/>
                <a:ea typeface="微软雅黑" pitchFamily="34" charset="-122"/>
              </a:endParaRPr>
            </a:p>
          </p:txBody>
        </p:sp>
        <p:sp>
          <p:nvSpPr>
            <p:cNvPr id="83"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itchFamily="34" charset="-122"/>
                <a:ea typeface="微软雅黑" pitchFamily="34" charset="-122"/>
              </a:endParaRPr>
            </a:p>
          </p:txBody>
        </p:sp>
      </p:grpSp>
      <p:grpSp>
        <p:nvGrpSpPr>
          <p:cNvPr id="84" name="Group 43"/>
          <p:cNvGrpSpPr/>
          <p:nvPr/>
        </p:nvGrpSpPr>
        <p:grpSpPr>
          <a:xfrm>
            <a:off x="493809" y="2941425"/>
            <a:ext cx="2087310" cy="1387083"/>
            <a:chOff x="1441449" y="1375177"/>
            <a:chExt cx="2019301" cy="1341502"/>
          </a:xfrm>
        </p:grpSpPr>
        <p:sp>
          <p:nvSpPr>
            <p:cNvPr id="85"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6"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87" name="Group 46"/>
          <p:cNvGrpSpPr/>
          <p:nvPr/>
        </p:nvGrpSpPr>
        <p:grpSpPr>
          <a:xfrm>
            <a:off x="6661155" y="978041"/>
            <a:ext cx="2087309" cy="1354219"/>
            <a:chOff x="1342364" y="1398043"/>
            <a:chExt cx="2019300" cy="1309719"/>
          </a:xfrm>
        </p:grpSpPr>
        <p:sp>
          <p:nvSpPr>
            <p:cNvPr id="88"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9"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90" name="直接连接符 89"/>
          <p:cNvCxnSpPr>
            <a:stCxn id="99" idx="0"/>
          </p:cNvCxnSpPr>
          <p:nvPr/>
        </p:nvCxnSpPr>
        <p:spPr>
          <a:xfrm flipV="1">
            <a:off x="2862774"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2581122" y="1492828"/>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02" idx="0"/>
          </p:cNvCxnSpPr>
          <p:nvPr/>
        </p:nvCxnSpPr>
        <p:spPr>
          <a:xfrm flipV="1">
            <a:off x="4044269"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4044270" y="1492828"/>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05" idx="4"/>
          </p:cNvCxnSpPr>
          <p:nvPr/>
        </p:nvCxnSpPr>
        <p:spPr>
          <a:xfrm>
            <a:off x="5225766" y="3322320"/>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2581120" y="3796500"/>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108" idx="4"/>
          </p:cNvCxnSpPr>
          <p:nvPr/>
        </p:nvCxnSpPr>
        <p:spPr>
          <a:xfrm>
            <a:off x="6464922" y="3322321"/>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464922" y="4020912"/>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2153876" y="1904114"/>
            <a:ext cx="1417795" cy="1418205"/>
            <a:chOff x="2714799" y="2648622"/>
            <a:chExt cx="1891378" cy="1891378"/>
          </a:xfrm>
          <a:solidFill>
            <a:srgbClr val="005DA2"/>
          </a:solidFill>
        </p:grpSpPr>
        <p:sp>
          <p:nvSpPr>
            <p:cNvPr id="99" name="Oval 8"/>
            <p:cNvSpPr/>
            <p:nvPr/>
          </p:nvSpPr>
          <p:spPr>
            <a:xfrm>
              <a:off x="2714799" y="2648622"/>
              <a:ext cx="1891378" cy="1891378"/>
            </a:xfrm>
            <a:prstGeom prst="ellipse">
              <a:avLst/>
            </a:prstGeom>
            <a:solidFill>
              <a:srgbClr val="0070C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项目一</a:t>
              </a:r>
              <a:endParaRPr lang="en-US" altLang="zh-CN" sz="1600" b="1" dirty="0">
                <a:solidFill>
                  <a:schemeClr val="bg1"/>
                </a:solidFill>
                <a:latin typeface="微软雅黑" pitchFamily="34" charset="-122"/>
                <a:ea typeface="微软雅黑" pitchFamily="34" charset="-122"/>
              </a:endParaRPr>
            </a:p>
          </p:txBody>
        </p:sp>
      </p:grpSp>
      <p:grpSp>
        <p:nvGrpSpPr>
          <p:cNvPr id="101" name="组合 100"/>
          <p:cNvGrpSpPr/>
          <p:nvPr/>
        </p:nvGrpSpPr>
        <p:grpSpPr>
          <a:xfrm>
            <a:off x="3335372" y="1904114"/>
            <a:ext cx="1417795" cy="1418205"/>
            <a:chOff x="4290947" y="2648622"/>
            <a:chExt cx="1891378" cy="1891378"/>
          </a:xfrm>
          <a:solidFill>
            <a:srgbClr val="FFC400"/>
          </a:solidFill>
        </p:grpSpPr>
        <p:sp>
          <p:nvSpPr>
            <p:cNvPr id="102" name="Oval 9"/>
            <p:cNvSpPr/>
            <p:nvPr/>
          </p:nvSpPr>
          <p:spPr>
            <a:xfrm>
              <a:off x="4290947" y="2648622"/>
              <a:ext cx="1891378" cy="1891378"/>
            </a:xfrm>
            <a:prstGeom prst="ellipse">
              <a:avLst/>
            </a:prstGeom>
            <a:solidFill>
              <a:srgbClr val="00B0F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项目二</a:t>
              </a:r>
              <a:endParaRPr lang="en-US" altLang="zh-CN" sz="1600" b="1" dirty="0">
                <a:solidFill>
                  <a:schemeClr val="bg1"/>
                </a:solidFill>
                <a:latin typeface="微软雅黑" pitchFamily="34" charset="-122"/>
                <a:ea typeface="微软雅黑" pitchFamily="34" charset="-122"/>
              </a:endParaRPr>
            </a:p>
          </p:txBody>
        </p:sp>
      </p:grpSp>
      <p:grpSp>
        <p:nvGrpSpPr>
          <p:cNvPr id="104" name="组合 103"/>
          <p:cNvGrpSpPr/>
          <p:nvPr/>
        </p:nvGrpSpPr>
        <p:grpSpPr>
          <a:xfrm>
            <a:off x="4516868" y="1904114"/>
            <a:ext cx="1417795" cy="1418205"/>
            <a:chOff x="5867096" y="2648622"/>
            <a:chExt cx="1891378" cy="1891378"/>
          </a:xfrm>
          <a:solidFill>
            <a:srgbClr val="005DA2"/>
          </a:solidFill>
        </p:grpSpPr>
        <p:sp>
          <p:nvSpPr>
            <p:cNvPr id="105" name="Oval 10"/>
            <p:cNvSpPr/>
            <p:nvPr/>
          </p:nvSpPr>
          <p:spPr>
            <a:xfrm>
              <a:off x="5867096" y="2648622"/>
              <a:ext cx="1891378" cy="1891378"/>
            </a:xfrm>
            <a:prstGeom prst="ellipse">
              <a:avLst/>
            </a:prstGeom>
            <a:solidFill>
              <a:srgbClr val="0070C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项目三</a:t>
              </a:r>
              <a:endParaRPr lang="en-US" altLang="zh-CN" sz="1600" b="1" dirty="0">
                <a:solidFill>
                  <a:schemeClr val="bg1"/>
                </a:solidFill>
                <a:latin typeface="微软雅黑" pitchFamily="34" charset="-122"/>
                <a:ea typeface="微软雅黑" pitchFamily="34" charset="-122"/>
              </a:endParaRPr>
            </a:p>
          </p:txBody>
        </p:sp>
      </p:grpSp>
      <p:grpSp>
        <p:nvGrpSpPr>
          <p:cNvPr id="107" name="组合 106"/>
          <p:cNvGrpSpPr/>
          <p:nvPr/>
        </p:nvGrpSpPr>
        <p:grpSpPr>
          <a:xfrm>
            <a:off x="5756025" y="1904114"/>
            <a:ext cx="1417795" cy="1418205"/>
            <a:chOff x="7520165" y="2648622"/>
            <a:chExt cx="1891378" cy="1891378"/>
          </a:xfrm>
          <a:solidFill>
            <a:srgbClr val="FFC400"/>
          </a:solidFill>
        </p:grpSpPr>
        <p:sp>
          <p:nvSpPr>
            <p:cNvPr id="108" name="Oval 11"/>
            <p:cNvSpPr/>
            <p:nvPr/>
          </p:nvSpPr>
          <p:spPr>
            <a:xfrm>
              <a:off x="7520165" y="2648622"/>
              <a:ext cx="1891378" cy="1891378"/>
            </a:xfrm>
            <a:prstGeom prst="ellipse">
              <a:avLst/>
            </a:prstGeom>
            <a:solidFill>
              <a:srgbClr val="00B0F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9"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项目四</a:t>
              </a:r>
              <a:endParaRPr lang="en-US" altLang="zh-CN" sz="1600" b="1" dirty="0">
                <a:solidFill>
                  <a:schemeClr val="bg1"/>
                </a:solidFill>
                <a:latin typeface="微软雅黑" pitchFamily="34" charset="-122"/>
                <a:ea typeface="微软雅黑" pitchFamily="34" charset="-122"/>
              </a:endParaRPr>
            </a:p>
          </p:txBody>
        </p:sp>
      </p:grpSp>
      <p:grpSp>
        <p:nvGrpSpPr>
          <p:cNvPr id="110" name="Group 49"/>
          <p:cNvGrpSpPr/>
          <p:nvPr/>
        </p:nvGrpSpPr>
        <p:grpSpPr>
          <a:xfrm>
            <a:off x="6685478" y="3210288"/>
            <a:ext cx="2096834" cy="1377686"/>
            <a:chOff x="1441450" y="1619081"/>
            <a:chExt cx="2028515" cy="1332412"/>
          </a:xfrm>
        </p:grpSpPr>
        <p:sp>
          <p:nvSpPr>
            <p:cNvPr id="111"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12"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down)">
                                      <p:cBhvr>
                                        <p:cTn id="15" dur="500"/>
                                        <p:tgtEl>
                                          <p:spTgt spid="9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right)">
                                      <p:cBhvr>
                                        <p:cTn id="19" dur="500"/>
                                        <p:tgtEl>
                                          <p:spTgt spid="9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500"/>
                                        <p:tgtEl>
                                          <p:spTgt spid="8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1"/>
                                        </p:tgtEl>
                                        <p:attrNameLst>
                                          <p:attrName>style.visibility</p:attrName>
                                        </p:attrNameLst>
                                      </p:cBhvr>
                                      <p:to>
                                        <p:strVal val="visible"/>
                                      </p:to>
                                    </p:set>
                                    <p:animEffect transition="in" filter="fade">
                                      <p:cBhvr>
                                        <p:cTn id="27" dur="500"/>
                                        <p:tgtEl>
                                          <p:spTgt spid="10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down)">
                                      <p:cBhvr>
                                        <p:cTn id="31" dur="500"/>
                                        <p:tgtEl>
                                          <p:spTgt spid="9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wipe(left)">
                                      <p:cBhvr>
                                        <p:cTn id="35" dur="500"/>
                                        <p:tgtEl>
                                          <p:spTgt spid="9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wipe(left)">
                                      <p:cBhvr>
                                        <p:cTn id="39" dur="500"/>
                                        <p:tgtEl>
                                          <p:spTgt spid="8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500"/>
                                        <p:tgtEl>
                                          <p:spTgt spid="104"/>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wipe(up)">
                                      <p:cBhvr>
                                        <p:cTn id="47" dur="500"/>
                                        <p:tgtEl>
                                          <p:spTgt spid="94"/>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95"/>
                                        </p:tgtEl>
                                        <p:attrNameLst>
                                          <p:attrName>style.visibility</p:attrName>
                                        </p:attrNameLst>
                                      </p:cBhvr>
                                      <p:to>
                                        <p:strVal val="visible"/>
                                      </p:to>
                                    </p:set>
                                    <p:animEffect transition="in" filter="wipe(right)">
                                      <p:cBhvr>
                                        <p:cTn id="51" dur="500"/>
                                        <p:tgtEl>
                                          <p:spTgt spid="95"/>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wipe(left)">
                                      <p:cBhvr>
                                        <p:cTn id="55" dur="500"/>
                                        <p:tgtEl>
                                          <p:spTgt spid="84"/>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07"/>
                                        </p:tgtEl>
                                        <p:attrNameLst>
                                          <p:attrName>style.visibility</p:attrName>
                                        </p:attrNameLst>
                                      </p:cBhvr>
                                      <p:to>
                                        <p:strVal val="visible"/>
                                      </p:to>
                                    </p:set>
                                    <p:animEffect transition="in" filter="fade">
                                      <p:cBhvr>
                                        <p:cTn id="59" dur="500"/>
                                        <p:tgtEl>
                                          <p:spTgt spid="107"/>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wipe(up)">
                                      <p:cBhvr>
                                        <p:cTn id="63" dur="500"/>
                                        <p:tgtEl>
                                          <p:spTgt spid="9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wipe(left)">
                                      <p:cBhvr>
                                        <p:cTn id="67" dur="500"/>
                                        <p:tgtEl>
                                          <p:spTgt spid="9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wipe(left)">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2"/>
          <p:cNvSpPr/>
          <p:nvPr/>
        </p:nvSpPr>
        <p:spPr>
          <a:xfrm>
            <a:off x="4644007" y="1253250"/>
            <a:ext cx="2880320" cy="93610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五边形 13"/>
          <p:cNvSpPr/>
          <p:nvPr/>
        </p:nvSpPr>
        <p:spPr>
          <a:xfrm flipH="1">
            <a:off x="1763687" y="2182840"/>
            <a:ext cx="2880320" cy="936104"/>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2195735" y="2509324"/>
            <a:ext cx="2448272" cy="369332"/>
          </a:xfrm>
          <a:prstGeom prst="rect">
            <a:avLst/>
          </a:prstGeom>
          <a:noFill/>
        </p:spPr>
        <p:txBody>
          <a:bodyPr wrap="square" rtlCol="0">
            <a:spAutoFit/>
          </a:bodyPr>
          <a:lstStyle/>
          <a:p>
            <a:pPr algn="r"/>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16" name="TextBox 15"/>
          <p:cNvSpPr txBox="1"/>
          <p:nvPr/>
        </p:nvSpPr>
        <p:spPr>
          <a:xfrm>
            <a:off x="4644007" y="1521247"/>
            <a:ext cx="2448272"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17" name="TextBox 16"/>
          <p:cNvSpPr txBox="1"/>
          <p:nvPr/>
        </p:nvSpPr>
        <p:spPr>
          <a:xfrm>
            <a:off x="1114459" y="1059582"/>
            <a:ext cx="3240359" cy="923330"/>
          </a:xfrm>
          <a:prstGeom prst="rect">
            <a:avLst/>
          </a:prstGeom>
          <a:noFill/>
        </p:spPr>
        <p:txBody>
          <a:bodyPr wrap="square" rtlCol="0">
            <a:spAutoFit/>
          </a:bodyPr>
          <a:lstStyle/>
          <a:p>
            <a:pPr>
              <a:lnSpc>
                <a:spcPct val="15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a:t>
            </a:r>
            <a:r>
              <a:rPr lang="zh-CN" altLang="en-US" sz="1200" dirty="0" smtClean="0">
                <a:solidFill>
                  <a:sysClr val="windowText" lastClr="000000"/>
                </a:solidFill>
                <a:latin typeface="微软雅黑" pitchFamily="34" charset="-122"/>
                <a:ea typeface="微软雅黑" pitchFamily="34" charset="-122"/>
              </a:rPr>
              <a:t>后</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18" name="TextBox 17"/>
          <p:cNvSpPr txBox="1"/>
          <p:nvPr/>
        </p:nvSpPr>
        <p:spPr>
          <a:xfrm>
            <a:off x="4860033" y="2447770"/>
            <a:ext cx="3240359" cy="923330"/>
          </a:xfrm>
          <a:prstGeom prst="rect">
            <a:avLst/>
          </a:prstGeom>
          <a:noFill/>
        </p:spPr>
        <p:txBody>
          <a:bodyPr wrap="square" rtlCol="0">
            <a:spAutoFit/>
          </a:bodyPr>
          <a:lstStyle/>
          <a:p>
            <a:pPr>
              <a:lnSpc>
                <a:spcPct val="15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19" name="矩形 18"/>
          <p:cNvSpPr/>
          <p:nvPr/>
        </p:nvSpPr>
        <p:spPr>
          <a:xfrm>
            <a:off x="2775703" y="3636126"/>
            <a:ext cx="1692188"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矩形 19"/>
          <p:cNvSpPr/>
          <p:nvPr/>
        </p:nvSpPr>
        <p:spPr>
          <a:xfrm>
            <a:off x="1803595" y="3996167"/>
            <a:ext cx="2652199"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矩形 20"/>
          <p:cNvSpPr/>
          <p:nvPr/>
        </p:nvSpPr>
        <p:spPr>
          <a:xfrm>
            <a:off x="2307651" y="4417281"/>
            <a:ext cx="2160240"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2" name="TextBox 21"/>
          <p:cNvSpPr txBox="1"/>
          <p:nvPr/>
        </p:nvSpPr>
        <p:spPr>
          <a:xfrm>
            <a:off x="2984583" y="3636125"/>
            <a:ext cx="1056700"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对比一：</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23" name="TextBox 22"/>
          <p:cNvSpPr txBox="1"/>
          <p:nvPr/>
        </p:nvSpPr>
        <p:spPr>
          <a:xfrm>
            <a:off x="2984583" y="3996165"/>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对比二：</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4" name="TextBox 23"/>
          <p:cNvSpPr txBox="1"/>
          <p:nvPr/>
        </p:nvSpPr>
        <p:spPr>
          <a:xfrm>
            <a:off x="2984583" y="4422516"/>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对比三：</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5" name="矩形 24"/>
          <p:cNvSpPr/>
          <p:nvPr/>
        </p:nvSpPr>
        <p:spPr>
          <a:xfrm>
            <a:off x="4786865" y="3611982"/>
            <a:ext cx="1692188"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矩形 25"/>
          <p:cNvSpPr/>
          <p:nvPr/>
        </p:nvSpPr>
        <p:spPr>
          <a:xfrm>
            <a:off x="4798964" y="3972022"/>
            <a:ext cx="2652199"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矩形 26"/>
          <p:cNvSpPr/>
          <p:nvPr/>
        </p:nvSpPr>
        <p:spPr>
          <a:xfrm>
            <a:off x="4786865" y="4393137"/>
            <a:ext cx="2160240"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TextBox 27"/>
          <p:cNvSpPr txBox="1"/>
          <p:nvPr/>
        </p:nvSpPr>
        <p:spPr>
          <a:xfrm>
            <a:off x="4995745" y="3611981"/>
            <a:ext cx="1056700"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对比一：</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29" name="TextBox 28"/>
          <p:cNvSpPr txBox="1"/>
          <p:nvPr/>
        </p:nvSpPr>
        <p:spPr>
          <a:xfrm>
            <a:off x="5002889" y="3972021"/>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对比二：</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30" name="TextBox 29"/>
          <p:cNvSpPr txBox="1"/>
          <p:nvPr/>
        </p:nvSpPr>
        <p:spPr>
          <a:xfrm>
            <a:off x="5014962" y="4398372"/>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对比三：</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3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400"/>
                                        <p:tgtEl>
                                          <p:spTgt spid="19"/>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500"/>
                                        <p:tgtEl>
                                          <p:spTgt spid="22"/>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right)">
                                      <p:cBhvr>
                                        <p:cTn id="32" dur="500"/>
                                        <p:tgtEl>
                                          <p:spTgt spid="2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right)">
                                      <p:cBhvr>
                                        <p:cTn id="38" dur="500"/>
                                        <p:tgtEl>
                                          <p:spTgt spid="24"/>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right)">
                                      <p:cBhvr>
                                        <p:cTn id="41" dur="500"/>
                                        <p:tgtEl>
                                          <p:spTgt spid="2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p:bldP spid="18" grpId="0"/>
      <p:bldP spid="19" grpId="0" animBg="1"/>
      <p:bldP spid="20" grpId="0" animBg="1"/>
      <p:bldP spid="21" grpId="0" animBg="1"/>
      <p:bldP spid="22" grpId="0"/>
      <p:bldP spid="23" grpId="0"/>
      <p:bldP spid="24" grpId="0"/>
      <p:bldP spid="25" grpId="0" animBg="1"/>
      <p:bldP spid="26" grpId="0" animBg="1"/>
      <p:bldP spid="27" grpId="0" animBg="1"/>
      <p:bldP spid="28"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1" name="椭圆 10"/>
          <p:cNvSpPr/>
          <p:nvPr/>
        </p:nvSpPr>
        <p:spPr>
          <a:xfrm>
            <a:off x="707933" y="1612206"/>
            <a:ext cx="2363189" cy="2363189"/>
          </a:xfrm>
          <a:prstGeom prst="ellipse">
            <a:avLst/>
          </a:prstGeom>
          <a:blipFill dpi="0" rotWithShape="1">
            <a:blip r:embed="rId3" cstate="print">
              <a:extLst>
                <a:ext uri="{28A0092B-C50C-407E-A947-70E740481C1C}">
                  <a14:useLocalDpi xmlns:a14="http://schemas.microsoft.com/office/drawing/2010/main" xmlns="" val="0"/>
                </a:ext>
              </a:extLst>
            </a:blip>
            <a:srcRect/>
            <a:stretch>
              <a:fillRect/>
            </a:stretch>
          </a:blipFill>
          <a:ln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椭圆 11"/>
          <p:cNvSpPr/>
          <p:nvPr/>
        </p:nvSpPr>
        <p:spPr>
          <a:xfrm>
            <a:off x="593383" y="1497656"/>
            <a:ext cx="2592288" cy="2592288"/>
          </a:xfrm>
          <a:prstGeom prst="ellipse">
            <a:avLst/>
          </a:prstGeom>
          <a:noFill/>
          <a:ln cmpd="sng">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13" name="直接连接符 12"/>
          <p:cNvCxnSpPr>
            <a:stCxn id="12" idx="0"/>
            <a:endCxn id="18" idx="1"/>
          </p:cNvCxnSpPr>
          <p:nvPr/>
        </p:nvCxnSpPr>
        <p:spPr>
          <a:xfrm>
            <a:off x="1889527" y="1497656"/>
            <a:ext cx="210010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6"/>
            <a:endCxn id="20" idx="2"/>
          </p:cNvCxnSpPr>
          <p:nvPr/>
        </p:nvCxnSpPr>
        <p:spPr>
          <a:xfrm flipV="1">
            <a:off x="3185671" y="2788853"/>
            <a:ext cx="792088" cy="494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4"/>
            <a:endCxn id="23" idx="2"/>
          </p:cNvCxnSpPr>
          <p:nvPr/>
        </p:nvCxnSpPr>
        <p:spPr>
          <a:xfrm>
            <a:off x="1889527" y="4089944"/>
            <a:ext cx="208823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3977759" y="1137616"/>
            <a:ext cx="738356" cy="720080"/>
            <a:chOff x="3995936" y="1495374"/>
            <a:chExt cx="738356" cy="720080"/>
          </a:xfrm>
        </p:grpSpPr>
        <p:sp>
          <p:nvSpPr>
            <p:cNvPr id="17" name="椭圆 16"/>
            <p:cNvSpPr/>
            <p:nvPr/>
          </p:nvSpPr>
          <p:spPr>
            <a:xfrm>
              <a:off x="3995936" y="1495374"/>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77759" y="2428813"/>
            <a:ext cx="738356" cy="720080"/>
            <a:chOff x="3995936" y="2786571"/>
            <a:chExt cx="738356" cy="720080"/>
          </a:xfrm>
        </p:grpSpPr>
        <p:sp>
          <p:nvSpPr>
            <p:cNvPr id="20" name="椭圆 19"/>
            <p:cNvSpPr/>
            <p:nvPr/>
          </p:nvSpPr>
          <p:spPr>
            <a:xfrm>
              <a:off x="3995936" y="2786571"/>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1" name="TextBox 20"/>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977759" y="3729904"/>
            <a:ext cx="726481" cy="720080"/>
            <a:chOff x="3995936" y="4087662"/>
            <a:chExt cx="726481" cy="720080"/>
          </a:xfrm>
        </p:grpSpPr>
        <p:sp>
          <p:nvSpPr>
            <p:cNvPr id="23" name="椭圆 22"/>
            <p:cNvSpPr/>
            <p:nvPr/>
          </p:nvSpPr>
          <p:spPr>
            <a:xfrm>
              <a:off x="3995936" y="4087662"/>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TextBox 23"/>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5" name="TextBox 24"/>
          <p:cNvSpPr txBox="1"/>
          <p:nvPr/>
        </p:nvSpPr>
        <p:spPr bwMode="auto">
          <a:xfrm>
            <a:off x="4868695" y="14256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6" name="矩形 25"/>
          <p:cNvSpPr/>
          <p:nvPr/>
        </p:nvSpPr>
        <p:spPr bwMode="auto">
          <a:xfrm>
            <a:off x="4883060" y="10595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7" name="TextBox 26"/>
          <p:cNvSpPr txBox="1"/>
          <p:nvPr/>
        </p:nvSpPr>
        <p:spPr bwMode="auto">
          <a:xfrm>
            <a:off x="4895686" y="26558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4910051" y="22897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9" name="TextBox 28"/>
          <p:cNvSpPr txBox="1"/>
          <p:nvPr/>
        </p:nvSpPr>
        <p:spPr bwMode="auto">
          <a:xfrm>
            <a:off x="4913863" y="39519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30" name="矩形 29"/>
          <p:cNvSpPr/>
          <p:nvPr/>
        </p:nvSpPr>
        <p:spPr bwMode="auto">
          <a:xfrm>
            <a:off x="4928228" y="35858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xmlns="" val="1920266571"/>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1500"/>
                            </p:stCondLst>
                            <p:childTnLst>
                              <p:par>
                                <p:cTn id="24" presetID="21" presetClass="entr" presetSubtype="1"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2000"/>
                                        <p:tgtEl>
                                          <p:spTgt spid="1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000"/>
                            </p:stCondLst>
                            <p:childTnLst>
                              <p:par>
                                <p:cTn id="42" presetID="21" presetClass="entr" presetSubtype="1"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heel(1)">
                                      <p:cBhvr>
                                        <p:cTn id="44" dur="2000"/>
                                        <p:tgtEl>
                                          <p:spTgt spid="19"/>
                                        </p:tgtEl>
                                      </p:cBhvr>
                                    </p:animEffect>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7500"/>
                            </p:stCondLst>
                            <p:childTnLst>
                              <p:par>
                                <p:cTn id="61" presetID="21" presetClass="entr" presetSubtype="1"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heel(1)">
                                      <p:cBhvr>
                                        <p:cTn id="63" dur="2000"/>
                                        <p:tgtEl>
                                          <p:spTgt spid="22"/>
                                        </p:tgtEl>
                                      </p:cBhvr>
                                    </p:animEffect>
                                  </p:childTnLst>
                                </p:cTn>
                              </p:par>
                            </p:childTnLst>
                          </p:cTn>
                        </p:par>
                        <p:par>
                          <p:cTn id="64" fill="hold">
                            <p:stCondLst>
                              <p:cond delay="95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25" grpId="0"/>
      <p:bldP spid="26" grpId="0"/>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0" y="0"/>
            <a:ext cx="9144000" cy="5143500"/>
          </a:xfrm>
          <a:prstGeom prst="rect">
            <a:avLst/>
          </a:prstGeom>
        </p:spPr>
      </p:pic>
      <p:pic>
        <p:nvPicPr>
          <p:cNvPr id="41" name="Picture 6" descr="I:\14优设\我图网资料\PPT\01\首页-1.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499992" y="2167012"/>
            <a:ext cx="4408763" cy="1988914"/>
          </a:xfrm>
          <a:prstGeom prst="rect">
            <a:avLst/>
          </a:prstGeom>
          <a:noFill/>
          <a:extLst>
            <a:ext uri="{909E8E84-426E-40DD-AFC4-6F175D3DCCD1}">
              <a14:hiddenFill xmlns:a14="http://schemas.microsoft.com/office/drawing/2010/main" xmlns="">
                <a:solidFill>
                  <a:srgbClr val="FFFFFF"/>
                </a:solidFill>
              </a14:hiddenFill>
            </a:ext>
          </a:extLst>
        </p:spPr>
      </p:pic>
      <p:sp>
        <p:nvSpPr>
          <p:cNvPr id="80" name="TextBox 79"/>
          <p:cNvSpPr txBox="1"/>
          <p:nvPr/>
        </p:nvSpPr>
        <p:spPr>
          <a:xfrm>
            <a:off x="1931238" y="987574"/>
            <a:ext cx="5473275" cy="561682"/>
          </a:xfrm>
          <a:prstGeom prst="rect">
            <a:avLst/>
          </a:prstGeom>
          <a:noFill/>
        </p:spPr>
        <p:txBody>
          <a:bodyPr wrap="none" lIns="68571" tIns="34285" rIns="68571" bIns="34285" rtlCol="0">
            <a:spAutoFit/>
          </a:bodyPr>
          <a:lstStyle/>
          <a:p>
            <a:pPr algn="ctr"/>
            <a:r>
              <a:rPr lang="zh-CN" altLang="en-US" sz="3200" b="1" dirty="0">
                <a:solidFill>
                  <a:srgbClr val="0070C0"/>
                </a:solidFill>
                <a:latin typeface="+mn-ea"/>
                <a:ea typeface="+mn-ea"/>
                <a:cs typeface="+mn-ea"/>
                <a:sym typeface="+mn-lt"/>
              </a:rPr>
              <a:t>年终总结汇报暨新年</a:t>
            </a:r>
            <a:r>
              <a:rPr lang="zh-CN" altLang="en-US" sz="3200" b="1" dirty="0" smtClean="0">
                <a:solidFill>
                  <a:srgbClr val="0070C0"/>
                </a:solidFill>
                <a:latin typeface="+mn-ea"/>
                <a:ea typeface="+mn-ea"/>
                <a:cs typeface="+mn-ea"/>
                <a:sym typeface="+mn-lt"/>
              </a:rPr>
              <a:t>计划模板</a:t>
            </a:r>
            <a:endParaRPr lang="zh-CN" altLang="en-US" sz="3200" b="1" dirty="0">
              <a:solidFill>
                <a:srgbClr val="0070C0"/>
              </a:solidFill>
              <a:latin typeface="+mn-ea"/>
              <a:ea typeface="+mn-ea"/>
              <a:cs typeface="+mn-ea"/>
              <a:sym typeface="+mn-lt"/>
            </a:endParaRPr>
          </a:p>
        </p:txBody>
      </p:sp>
      <p:sp>
        <p:nvSpPr>
          <p:cNvPr id="81" name="TextBox 80"/>
          <p:cNvSpPr txBox="1"/>
          <p:nvPr/>
        </p:nvSpPr>
        <p:spPr>
          <a:xfrm>
            <a:off x="2265030" y="1613728"/>
            <a:ext cx="4771160" cy="284683"/>
          </a:xfrm>
          <a:prstGeom prst="rect">
            <a:avLst/>
          </a:prstGeom>
          <a:noFill/>
        </p:spPr>
        <p:txBody>
          <a:bodyPr wrap="none" lIns="68571" tIns="34285" rIns="68571" bIns="34285" rtlCol="0">
            <a:spAutoFit/>
          </a:bodyPr>
          <a:lstStyle/>
          <a:p>
            <a:pPr algn="ctr"/>
            <a:r>
              <a:rPr lang="zh-CN" altLang="en-US" sz="1400" dirty="0" smtClean="0">
                <a:latin typeface="+mn-ea"/>
                <a:ea typeface="+mn-ea"/>
                <a:cs typeface="+mn-ea"/>
                <a:sym typeface="+mn-lt"/>
              </a:rPr>
              <a:t>精美实用、框架完整的年终总结、工作汇报、新年计划</a:t>
            </a:r>
            <a:r>
              <a:rPr lang="en-US" altLang="zh-CN" sz="1400" dirty="0" smtClean="0">
                <a:latin typeface="+mn-ea"/>
                <a:ea typeface="+mn-ea"/>
                <a:cs typeface="+mn-ea"/>
                <a:sym typeface="+mn-lt"/>
              </a:rPr>
              <a:t>PPT</a:t>
            </a:r>
            <a:endParaRPr lang="zh-CN" altLang="en-US" sz="1400" dirty="0">
              <a:latin typeface="+mn-ea"/>
              <a:ea typeface="+mn-ea"/>
              <a:cs typeface="+mn-ea"/>
              <a:sym typeface="+mn-lt"/>
            </a:endParaRPr>
          </a:p>
        </p:txBody>
      </p:sp>
      <p:cxnSp>
        <p:nvCxnSpPr>
          <p:cNvPr id="82" name="直接连接符 81"/>
          <p:cNvCxnSpPr/>
          <p:nvPr/>
        </p:nvCxnSpPr>
        <p:spPr>
          <a:xfrm>
            <a:off x="1986913" y="1575628"/>
            <a:ext cx="54654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Rectangle 4"/>
          <p:cNvSpPr txBox="1">
            <a:spLocks noChangeArrowheads="1"/>
          </p:cNvSpPr>
          <p:nvPr/>
        </p:nvSpPr>
        <p:spPr bwMode="auto">
          <a:xfrm>
            <a:off x="3246431" y="1967111"/>
            <a:ext cx="3198975" cy="2565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smtClean="0">
                <a:solidFill>
                  <a:schemeClr val="tx1"/>
                </a:solidFill>
                <a:latin typeface="+mn-ea"/>
                <a:ea typeface="+mn-ea"/>
              </a:rPr>
              <a:t>汇报人</a:t>
            </a:r>
            <a:r>
              <a:rPr lang="en-US" altLang="zh-CN" sz="1400" b="0" dirty="0" smtClean="0">
                <a:solidFill>
                  <a:schemeClr val="tx1"/>
                </a:solidFill>
                <a:latin typeface="+mn-ea"/>
                <a:ea typeface="+mn-ea"/>
              </a:rPr>
              <a:t>: </a:t>
            </a:r>
            <a:r>
              <a:rPr lang="zh-CN" altLang="en-US" sz="1400" b="0" dirty="0" smtClean="0">
                <a:solidFill>
                  <a:schemeClr val="tx1"/>
                </a:solidFill>
                <a:latin typeface="+mn-ea"/>
                <a:ea typeface="+mn-ea"/>
              </a:rPr>
              <a:t>清风素材        部门：宣传部</a:t>
            </a:r>
            <a:endParaRPr lang="zh-CN" altLang="en-US" sz="1400" b="0" dirty="0">
              <a:solidFill>
                <a:schemeClr val="tx1"/>
              </a:solidFill>
              <a:latin typeface="+mn-ea"/>
              <a:ea typeface="+mn-ea"/>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89644" y="2364422"/>
            <a:ext cx="2254164" cy="2295560"/>
          </a:xfrm>
          <a:prstGeom prst="rect">
            <a:avLst/>
          </a:prstGeom>
        </p:spPr>
      </p:pic>
      <p:grpSp>
        <p:nvGrpSpPr>
          <p:cNvPr id="50" name="组合 49"/>
          <p:cNvGrpSpPr>
            <a:grpSpLocks/>
          </p:cNvGrpSpPr>
          <p:nvPr/>
        </p:nvGrpSpPr>
        <p:grpSpPr bwMode="auto">
          <a:xfrm>
            <a:off x="227563" y="62896"/>
            <a:ext cx="1608133" cy="708654"/>
            <a:chOff x="5024452" y="702337"/>
            <a:chExt cx="2143098" cy="944595"/>
          </a:xfrm>
        </p:grpSpPr>
        <p:sp>
          <p:nvSpPr>
            <p:cNvPr id="51" name="文本框 15"/>
            <p:cNvSpPr txBox="1">
              <a:spLocks noChangeArrowheads="1"/>
            </p:cNvSpPr>
            <p:nvPr/>
          </p:nvSpPr>
          <p:spPr bwMode="auto">
            <a:xfrm>
              <a:off x="5543476" y="702337"/>
              <a:ext cx="1105046" cy="615373"/>
            </a:xfrm>
            <a:prstGeom prst="rect">
              <a:avLst/>
            </a:prstGeom>
            <a:noFill/>
            <a:ln w="9525">
              <a:noFill/>
              <a:miter lim="800000"/>
              <a:headEnd/>
              <a:tailEnd/>
            </a:ln>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400" b="1" spc="50" dirty="0">
                  <a:ln w="11430"/>
                  <a:solidFill>
                    <a:srgbClr val="0070C0"/>
                  </a:solidFill>
                  <a:effectLst>
                    <a:outerShdw blurRad="76200" dist="50800" dir="5400000" algn="tl" rotWithShape="0">
                      <a:srgbClr val="000000">
                        <a:alpha val="65000"/>
                      </a:srgbClr>
                    </a:outerShdw>
                  </a:effectLst>
                  <a:latin typeface="Impact" pitchFamily="34" charset="0"/>
                </a:rPr>
                <a:t>LOGO</a:t>
              </a:r>
              <a:endParaRPr lang="zh-CN" altLang="en-US" sz="2400" b="1" spc="50" dirty="0">
                <a:ln w="11430"/>
                <a:solidFill>
                  <a:srgbClr val="0070C0"/>
                </a:solidFill>
                <a:effectLst>
                  <a:outerShdw blurRad="76200" dist="50800" dir="5400000" algn="tl" rotWithShape="0">
                    <a:srgbClr val="000000">
                      <a:alpha val="65000"/>
                    </a:srgbClr>
                  </a:outerShdw>
                </a:effectLst>
                <a:latin typeface="Impact" pitchFamily="34" charset="0"/>
              </a:endParaRPr>
            </a:p>
          </p:txBody>
        </p:sp>
        <p:sp>
          <p:nvSpPr>
            <p:cNvPr id="52" name="文本框 2"/>
            <p:cNvSpPr txBox="1"/>
            <p:nvPr/>
          </p:nvSpPr>
          <p:spPr>
            <a:xfrm>
              <a:off x="5024452" y="1154634"/>
              <a:ext cx="2143098" cy="492298"/>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749" fontAlgn="auto">
                <a:spcBef>
                  <a:spcPts val="0"/>
                </a:spcBef>
                <a:spcAft>
                  <a:spcPts val="0"/>
                </a:spcAft>
                <a:defRPr/>
              </a:pPr>
              <a:r>
                <a:rPr lang="zh-CN" altLang="en-US" b="1" spc="50" dirty="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某某</a:t>
              </a:r>
              <a:r>
                <a:rPr lang="zh-CN" altLang="en-US" b="1" spc="50" dirty="0" smtClean="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科技集团</a:t>
              </a:r>
              <a:endParaRPr lang="zh-CN" altLang="en-US" b="1" spc="50" dirty="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grpSp>
      <p:grpSp>
        <p:nvGrpSpPr>
          <p:cNvPr id="84" name="Group 550"/>
          <p:cNvGrpSpPr>
            <a:grpSpLocks/>
          </p:cNvGrpSpPr>
          <p:nvPr/>
        </p:nvGrpSpPr>
        <p:grpSpPr bwMode="auto">
          <a:xfrm>
            <a:off x="5139770" y="2571750"/>
            <a:ext cx="1896420" cy="1724574"/>
            <a:chOff x="295" y="3475"/>
            <a:chExt cx="1407" cy="1407"/>
          </a:xfrm>
        </p:grpSpPr>
        <p:sp>
          <p:nvSpPr>
            <p:cNvPr id="8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86" name="Group 552"/>
            <p:cNvGrpSpPr>
              <a:grpSpLocks/>
            </p:cNvGrpSpPr>
            <p:nvPr/>
          </p:nvGrpSpPr>
          <p:grpSpPr bwMode="auto">
            <a:xfrm>
              <a:off x="476" y="3657"/>
              <a:ext cx="1050" cy="1050"/>
              <a:chOff x="-6056" y="-2208"/>
              <a:chExt cx="2208" cy="2208"/>
            </a:xfrm>
          </p:grpSpPr>
          <p:sp>
            <p:nvSpPr>
              <p:cNvPr id="87"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p>
            </p:txBody>
          </p:sp>
          <p:grpSp>
            <p:nvGrpSpPr>
              <p:cNvPr id="88" name="Group 554"/>
              <p:cNvGrpSpPr>
                <a:grpSpLocks/>
              </p:cNvGrpSpPr>
              <p:nvPr/>
            </p:nvGrpSpPr>
            <p:grpSpPr bwMode="auto">
              <a:xfrm>
                <a:off x="-6056" y="-2208"/>
                <a:ext cx="2208" cy="2208"/>
                <a:chOff x="-4060" y="-879"/>
                <a:chExt cx="2208" cy="2208"/>
              </a:xfrm>
            </p:grpSpPr>
            <p:grpSp>
              <p:nvGrpSpPr>
                <p:cNvPr id="89" name="Group 555"/>
                <p:cNvGrpSpPr>
                  <a:grpSpLocks/>
                </p:cNvGrpSpPr>
                <p:nvPr/>
              </p:nvGrpSpPr>
              <p:grpSpPr bwMode="auto">
                <a:xfrm>
                  <a:off x="-4060" y="-879"/>
                  <a:ext cx="2208" cy="2208"/>
                  <a:chOff x="-3924" y="-788"/>
                  <a:chExt cx="2208" cy="2208"/>
                </a:xfrm>
              </p:grpSpPr>
              <p:grpSp>
                <p:nvGrpSpPr>
                  <p:cNvPr id="105" name="Group 556"/>
                  <p:cNvGrpSpPr>
                    <a:grpSpLocks noChangeAspect="1"/>
                  </p:cNvGrpSpPr>
                  <p:nvPr/>
                </p:nvGrpSpPr>
                <p:grpSpPr bwMode="auto">
                  <a:xfrm>
                    <a:off x="-3924" y="-788"/>
                    <a:ext cx="2208" cy="2202"/>
                    <a:chOff x="168" y="696"/>
                    <a:chExt cx="1429" cy="1429"/>
                  </a:xfrm>
                </p:grpSpPr>
                <p:grpSp>
                  <p:nvGrpSpPr>
                    <p:cNvPr id="113" name="Group 557"/>
                    <p:cNvGrpSpPr>
                      <a:grpSpLocks noChangeAspect="1"/>
                    </p:cNvGrpSpPr>
                    <p:nvPr/>
                  </p:nvGrpSpPr>
                  <p:grpSpPr bwMode="auto">
                    <a:xfrm>
                      <a:off x="854" y="696"/>
                      <a:ext cx="56" cy="1429"/>
                      <a:chOff x="845" y="696"/>
                      <a:chExt cx="56" cy="1429"/>
                    </a:xfrm>
                  </p:grpSpPr>
                  <p:sp>
                    <p:nvSpPr>
                      <p:cNvPr id="11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sp>
                    <p:nvSpPr>
                      <p:cNvPr id="11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grpSp>
                <p:grpSp>
                  <p:nvGrpSpPr>
                    <p:cNvPr id="114" name="Group 560"/>
                    <p:cNvGrpSpPr>
                      <a:grpSpLocks noChangeAspect="1"/>
                    </p:cNvGrpSpPr>
                    <p:nvPr/>
                  </p:nvGrpSpPr>
                  <p:grpSpPr bwMode="auto">
                    <a:xfrm rot="5400000">
                      <a:off x="855" y="696"/>
                      <a:ext cx="56" cy="1429"/>
                      <a:chOff x="845" y="696"/>
                      <a:chExt cx="56" cy="1429"/>
                    </a:xfrm>
                  </p:grpSpPr>
                  <p:sp>
                    <p:nvSpPr>
                      <p:cNvPr id="11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sp>
                    <p:nvSpPr>
                      <p:cNvPr id="11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grpSp>
              </p:grpSp>
              <p:grpSp>
                <p:nvGrpSpPr>
                  <p:cNvPr id="106" name="Group 563"/>
                  <p:cNvGrpSpPr>
                    <a:grpSpLocks noChangeAspect="1"/>
                  </p:cNvGrpSpPr>
                  <p:nvPr/>
                </p:nvGrpSpPr>
                <p:grpSpPr bwMode="auto">
                  <a:xfrm rot="2700000">
                    <a:off x="-3927" y="-785"/>
                    <a:ext cx="2208" cy="2202"/>
                    <a:chOff x="168" y="696"/>
                    <a:chExt cx="1429" cy="1429"/>
                  </a:xfrm>
                </p:grpSpPr>
                <p:grpSp>
                  <p:nvGrpSpPr>
                    <p:cNvPr id="107" name="Group 564"/>
                    <p:cNvGrpSpPr>
                      <a:grpSpLocks noChangeAspect="1"/>
                    </p:cNvGrpSpPr>
                    <p:nvPr/>
                  </p:nvGrpSpPr>
                  <p:grpSpPr bwMode="auto">
                    <a:xfrm>
                      <a:off x="854" y="696"/>
                      <a:ext cx="56" cy="1429"/>
                      <a:chOff x="845" y="696"/>
                      <a:chExt cx="56" cy="1429"/>
                    </a:xfrm>
                  </p:grpSpPr>
                  <p:sp>
                    <p:nvSpPr>
                      <p:cNvPr id="11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sp>
                    <p:nvSpPr>
                      <p:cNvPr id="11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grpSp>
                <p:grpSp>
                  <p:nvGrpSpPr>
                    <p:cNvPr id="108" name="Group 567"/>
                    <p:cNvGrpSpPr>
                      <a:grpSpLocks noChangeAspect="1"/>
                    </p:cNvGrpSpPr>
                    <p:nvPr/>
                  </p:nvGrpSpPr>
                  <p:grpSpPr bwMode="auto">
                    <a:xfrm rot="5400000">
                      <a:off x="855" y="696"/>
                      <a:ext cx="56" cy="1429"/>
                      <a:chOff x="845" y="696"/>
                      <a:chExt cx="56" cy="1429"/>
                    </a:xfrm>
                  </p:grpSpPr>
                  <p:sp>
                    <p:nvSpPr>
                      <p:cNvPr id="10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sp>
                    <p:nvSpPr>
                      <p:cNvPr id="11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grpSp>
              </p:grpSp>
            </p:grpSp>
            <p:grpSp>
              <p:nvGrpSpPr>
                <p:cNvPr id="90" name="Group 570"/>
                <p:cNvGrpSpPr>
                  <a:grpSpLocks/>
                </p:cNvGrpSpPr>
                <p:nvPr/>
              </p:nvGrpSpPr>
              <p:grpSpPr bwMode="auto">
                <a:xfrm rot="1320000">
                  <a:off x="-3744" y="-528"/>
                  <a:ext cx="1549" cy="1556"/>
                  <a:chOff x="-3928" y="-799"/>
                  <a:chExt cx="2212" cy="2222"/>
                </a:xfrm>
              </p:grpSpPr>
              <p:grpSp>
                <p:nvGrpSpPr>
                  <p:cNvPr id="91" name="Group 571"/>
                  <p:cNvGrpSpPr>
                    <a:grpSpLocks noChangeAspect="1"/>
                  </p:cNvGrpSpPr>
                  <p:nvPr/>
                </p:nvGrpSpPr>
                <p:grpSpPr bwMode="auto">
                  <a:xfrm>
                    <a:off x="-3924" y="-788"/>
                    <a:ext cx="2208" cy="2202"/>
                    <a:chOff x="168" y="696"/>
                    <a:chExt cx="1429" cy="1429"/>
                  </a:xfrm>
                </p:grpSpPr>
                <p:grpSp>
                  <p:nvGrpSpPr>
                    <p:cNvPr id="99" name="Group 572"/>
                    <p:cNvGrpSpPr>
                      <a:grpSpLocks noChangeAspect="1"/>
                    </p:cNvGrpSpPr>
                    <p:nvPr/>
                  </p:nvGrpSpPr>
                  <p:grpSpPr bwMode="auto">
                    <a:xfrm>
                      <a:off x="854" y="696"/>
                      <a:ext cx="56" cy="1429"/>
                      <a:chOff x="845" y="696"/>
                      <a:chExt cx="56" cy="1429"/>
                    </a:xfrm>
                  </p:grpSpPr>
                  <p:sp>
                    <p:nvSpPr>
                      <p:cNvPr id="10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sp>
                    <p:nvSpPr>
                      <p:cNvPr id="10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grpSp>
                <p:grpSp>
                  <p:nvGrpSpPr>
                    <p:cNvPr id="100" name="Group 575"/>
                    <p:cNvGrpSpPr>
                      <a:grpSpLocks noChangeAspect="1"/>
                    </p:cNvGrpSpPr>
                    <p:nvPr/>
                  </p:nvGrpSpPr>
                  <p:grpSpPr bwMode="auto">
                    <a:xfrm rot="5400000">
                      <a:off x="855" y="696"/>
                      <a:ext cx="56" cy="1429"/>
                      <a:chOff x="845" y="696"/>
                      <a:chExt cx="56" cy="1429"/>
                    </a:xfrm>
                  </p:grpSpPr>
                  <p:sp>
                    <p:nvSpPr>
                      <p:cNvPr id="10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sp>
                    <p:nvSpPr>
                      <p:cNvPr id="10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grpSp>
              </p:grpSp>
              <p:grpSp>
                <p:nvGrpSpPr>
                  <p:cNvPr id="92" name="Group 578"/>
                  <p:cNvGrpSpPr>
                    <a:grpSpLocks noChangeAspect="1"/>
                  </p:cNvGrpSpPr>
                  <p:nvPr/>
                </p:nvGrpSpPr>
                <p:grpSpPr bwMode="auto">
                  <a:xfrm rot="2700000">
                    <a:off x="-3938" y="-789"/>
                    <a:ext cx="2222" cy="2202"/>
                    <a:chOff x="160" y="696"/>
                    <a:chExt cx="1438" cy="1429"/>
                  </a:xfrm>
                </p:grpSpPr>
                <p:grpSp>
                  <p:nvGrpSpPr>
                    <p:cNvPr id="93" name="Group 579"/>
                    <p:cNvGrpSpPr>
                      <a:grpSpLocks noChangeAspect="1"/>
                    </p:cNvGrpSpPr>
                    <p:nvPr/>
                  </p:nvGrpSpPr>
                  <p:grpSpPr bwMode="auto">
                    <a:xfrm>
                      <a:off x="854" y="696"/>
                      <a:ext cx="56" cy="1429"/>
                      <a:chOff x="845" y="696"/>
                      <a:chExt cx="56" cy="1429"/>
                    </a:xfrm>
                  </p:grpSpPr>
                  <p:sp>
                    <p:nvSpPr>
                      <p:cNvPr id="9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sp>
                    <p:nvSpPr>
                      <p:cNvPr id="9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grpSp>
                <p:grpSp>
                  <p:nvGrpSpPr>
                    <p:cNvPr id="94" name="Group 582"/>
                    <p:cNvGrpSpPr>
                      <a:grpSpLocks noChangeAspect="1"/>
                    </p:cNvGrpSpPr>
                    <p:nvPr/>
                  </p:nvGrpSpPr>
                  <p:grpSpPr bwMode="auto">
                    <a:xfrm rot="5400000">
                      <a:off x="850" y="692"/>
                      <a:ext cx="57" cy="1438"/>
                      <a:chOff x="845" y="696"/>
                      <a:chExt cx="57" cy="1438"/>
                    </a:xfrm>
                  </p:grpSpPr>
                  <p:sp>
                    <p:nvSpPr>
                      <p:cNvPr id="9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sp>
                    <p:nvSpPr>
                      <p:cNvPr id="96"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xmlns="" val="1868669335"/>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strVal val="(6*min(max(#ppt_w*#ppt_h,.3),1)-7.4)/-.7*#ppt_w"/>
                                          </p:val>
                                        </p:tav>
                                        <p:tav tm="100000">
                                          <p:val>
                                            <p:strVal val="#ppt_w"/>
                                          </p:val>
                                        </p:tav>
                                      </p:tavLst>
                                    </p:anim>
                                    <p:anim calcmode="lin" valueType="num">
                                      <p:cBhvr>
                                        <p:cTn id="8" dur="500" fill="hold"/>
                                        <p:tgtEl>
                                          <p:spTgt spid="50"/>
                                        </p:tgtEl>
                                        <p:attrNameLst>
                                          <p:attrName>ppt_h</p:attrName>
                                        </p:attrNameLst>
                                      </p:cBhvr>
                                      <p:tavLst>
                                        <p:tav tm="0">
                                          <p:val>
                                            <p:strVal val="(6*min(max(#ppt_w*#ppt_h,.3),1)-7.4)/-.7*#ppt_h"/>
                                          </p:val>
                                        </p:tav>
                                        <p:tav tm="100000">
                                          <p:val>
                                            <p:strVal val="#ppt_h"/>
                                          </p:val>
                                        </p:tav>
                                      </p:tavLst>
                                    </p:anim>
                                    <p:anim calcmode="lin" valueType="num">
                                      <p:cBhvr>
                                        <p:cTn id="9" dur="500" fill="hold"/>
                                        <p:tgtEl>
                                          <p:spTgt spid="50"/>
                                        </p:tgtEl>
                                        <p:attrNameLst>
                                          <p:attrName>ppt_x</p:attrName>
                                        </p:attrNameLst>
                                      </p:cBhvr>
                                      <p:tavLst>
                                        <p:tav tm="0">
                                          <p:val>
                                            <p:fltVal val="0.5"/>
                                          </p:val>
                                        </p:tav>
                                        <p:tav tm="100000">
                                          <p:val>
                                            <p:strVal val="#ppt_x"/>
                                          </p:val>
                                        </p:tav>
                                      </p:tavLst>
                                    </p:anim>
                                    <p:anim calcmode="lin" valueType="num">
                                      <p:cBhvr>
                                        <p:cTn id="10"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fill="hold"/>
                                        <p:tgtEl>
                                          <p:spTgt spid="41"/>
                                        </p:tgtEl>
                                        <p:attrNameLst>
                                          <p:attrName>ppt_x</p:attrName>
                                        </p:attrNameLst>
                                      </p:cBhvr>
                                      <p:tavLst>
                                        <p:tav tm="0">
                                          <p:val>
                                            <p:strVal val="#ppt_x"/>
                                          </p:val>
                                        </p:tav>
                                        <p:tav tm="100000">
                                          <p:val>
                                            <p:strVal val="#ppt_x"/>
                                          </p:val>
                                        </p:tav>
                                      </p:tavLst>
                                    </p:anim>
                                    <p:anim calcmode="lin" valueType="num">
                                      <p:cBhvr additive="base">
                                        <p:cTn id="21" dur="500" fill="hold"/>
                                        <p:tgtEl>
                                          <p:spTgt spid="41"/>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32" presetClass="emph" presetSubtype="0" fill="hold" nodeType="afterEffect">
                                  <p:stCondLst>
                                    <p:cond delay="0"/>
                                  </p:stCondLst>
                                  <p:childTnLst>
                                    <p:animRot by="120000">
                                      <p:cBhvr>
                                        <p:cTn id="24" dur="100" fill="hold">
                                          <p:stCondLst>
                                            <p:cond delay="0"/>
                                          </p:stCondLst>
                                        </p:cTn>
                                        <p:tgtEl>
                                          <p:spTgt spid="41"/>
                                        </p:tgtEl>
                                        <p:attrNameLst>
                                          <p:attrName>r</p:attrName>
                                        </p:attrNameLst>
                                      </p:cBhvr>
                                    </p:animRot>
                                    <p:animRot by="-240000">
                                      <p:cBhvr>
                                        <p:cTn id="25" dur="200" fill="hold">
                                          <p:stCondLst>
                                            <p:cond delay="200"/>
                                          </p:stCondLst>
                                        </p:cTn>
                                        <p:tgtEl>
                                          <p:spTgt spid="41"/>
                                        </p:tgtEl>
                                        <p:attrNameLst>
                                          <p:attrName>r</p:attrName>
                                        </p:attrNameLst>
                                      </p:cBhvr>
                                    </p:animRot>
                                    <p:animRot by="240000">
                                      <p:cBhvr>
                                        <p:cTn id="26" dur="200" fill="hold">
                                          <p:stCondLst>
                                            <p:cond delay="400"/>
                                          </p:stCondLst>
                                        </p:cTn>
                                        <p:tgtEl>
                                          <p:spTgt spid="41"/>
                                        </p:tgtEl>
                                        <p:attrNameLst>
                                          <p:attrName>r</p:attrName>
                                        </p:attrNameLst>
                                      </p:cBhvr>
                                    </p:animRot>
                                    <p:animRot by="-240000">
                                      <p:cBhvr>
                                        <p:cTn id="27" dur="200" fill="hold">
                                          <p:stCondLst>
                                            <p:cond delay="600"/>
                                          </p:stCondLst>
                                        </p:cTn>
                                        <p:tgtEl>
                                          <p:spTgt spid="41"/>
                                        </p:tgtEl>
                                        <p:attrNameLst>
                                          <p:attrName>r</p:attrName>
                                        </p:attrNameLst>
                                      </p:cBhvr>
                                    </p:animRot>
                                    <p:animRot by="120000">
                                      <p:cBhvr>
                                        <p:cTn id="28" dur="200" fill="hold">
                                          <p:stCondLst>
                                            <p:cond delay="800"/>
                                          </p:stCondLst>
                                        </p:cTn>
                                        <p:tgtEl>
                                          <p:spTgt spid="41"/>
                                        </p:tgtEl>
                                        <p:attrNameLst>
                                          <p:attrName>r</p:attrName>
                                        </p:attrNameLst>
                                      </p:cBhvr>
                                    </p:animRot>
                                  </p:childTnLst>
                                </p:cTn>
                              </p:par>
                            </p:childTnLst>
                          </p:cTn>
                        </p:par>
                        <p:par>
                          <p:cTn id="29" fill="hold">
                            <p:stCondLst>
                              <p:cond delay="3000"/>
                            </p:stCondLst>
                            <p:childTnLst>
                              <p:par>
                                <p:cTn id="30" presetID="16" presetClass="entr" presetSubtype="37"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barn(outVertical)">
                                      <p:cBhvr>
                                        <p:cTn id="32" dur="500"/>
                                        <p:tgtEl>
                                          <p:spTgt spid="82"/>
                                        </p:tgtEl>
                                      </p:cBhvr>
                                    </p:animEffect>
                                  </p:childTnLst>
                                </p:cTn>
                              </p:par>
                            </p:childTnLst>
                          </p:cTn>
                        </p:par>
                        <p:par>
                          <p:cTn id="33" fill="hold">
                            <p:stCondLst>
                              <p:cond delay="3500"/>
                            </p:stCondLst>
                            <p:childTnLst>
                              <p:par>
                                <p:cTn id="34" presetID="12" presetClass="entr" presetSubtype="4" fill="hold" grpId="0" nodeType="afterEffect">
                                  <p:stCondLst>
                                    <p:cond delay="0"/>
                                  </p:stCondLst>
                                  <p:iterate type="lt">
                                    <p:tmPct val="10000"/>
                                  </p:iterate>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up)">
                                      <p:cBhvr>
                                        <p:cTn id="37" dur="500"/>
                                        <p:tgtEl>
                                          <p:spTgt spid="80"/>
                                        </p:tgtEl>
                                      </p:cBhvr>
                                    </p:animEffect>
                                  </p:childTnLst>
                                </p:cTn>
                              </p:par>
                              <p:par>
                                <p:cTn id="38" presetID="12" presetClass="entr" presetSubtype="1" fill="hold" grpId="0" nodeType="withEffect">
                                  <p:stCondLst>
                                    <p:cond delay="0"/>
                                  </p:stCondLst>
                                  <p:iterate type="lt">
                                    <p:tmPct val="10000"/>
                                  </p:iterate>
                                  <p:childTnLst>
                                    <p:set>
                                      <p:cBhvr>
                                        <p:cTn id="39" dur="1" fill="hold">
                                          <p:stCondLst>
                                            <p:cond delay="0"/>
                                          </p:stCondLst>
                                        </p:cTn>
                                        <p:tgtEl>
                                          <p:spTgt spid="81"/>
                                        </p:tgtEl>
                                        <p:attrNameLst>
                                          <p:attrName>style.visibility</p:attrName>
                                        </p:attrNameLst>
                                      </p:cBhvr>
                                      <p:to>
                                        <p:strVal val="visible"/>
                                      </p:to>
                                    </p:set>
                                    <p:anim calcmode="lin" valueType="num">
                                      <p:cBhvr additive="base">
                                        <p:cTn id="40" dur="500"/>
                                        <p:tgtEl>
                                          <p:spTgt spid="81"/>
                                        </p:tgtEl>
                                        <p:attrNameLst>
                                          <p:attrName>ppt_y</p:attrName>
                                        </p:attrNameLst>
                                      </p:cBhvr>
                                      <p:tavLst>
                                        <p:tav tm="0">
                                          <p:val>
                                            <p:strVal val="#ppt_y-#ppt_h*1.125000"/>
                                          </p:val>
                                        </p:tav>
                                        <p:tav tm="100000">
                                          <p:val>
                                            <p:strVal val="#ppt_y"/>
                                          </p:val>
                                        </p:tav>
                                      </p:tavLst>
                                    </p:anim>
                                    <p:animEffect transition="in" filter="wipe(down)">
                                      <p:cBhvr>
                                        <p:cTn id="41" dur="500"/>
                                        <p:tgtEl>
                                          <p:spTgt spid="81"/>
                                        </p:tgtEl>
                                      </p:cBhvr>
                                    </p:animEffect>
                                  </p:childTnLst>
                                </p:cTn>
                              </p:par>
                            </p:childTnLst>
                          </p:cTn>
                        </p:par>
                        <p:par>
                          <p:cTn id="42" fill="hold">
                            <p:stCondLst>
                              <p:cond delay="53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83"/>
                                        </p:tgtEl>
                                        <p:attrNameLst>
                                          <p:attrName>style.visibility</p:attrName>
                                        </p:attrNameLst>
                                      </p:cBhvr>
                                      <p:to>
                                        <p:strVal val="visible"/>
                                      </p:to>
                                    </p:set>
                                    <p:anim by="(-#ppt_w*2)" calcmode="lin" valueType="num">
                                      <p:cBhvr rctx="PPT">
                                        <p:cTn id="45" dur="500" autoRev="1" fill="hold">
                                          <p:stCondLst>
                                            <p:cond delay="0"/>
                                          </p:stCondLst>
                                        </p:cTn>
                                        <p:tgtEl>
                                          <p:spTgt spid="83"/>
                                        </p:tgtEl>
                                        <p:attrNameLst>
                                          <p:attrName>ppt_w</p:attrName>
                                        </p:attrNameLst>
                                      </p:cBhvr>
                                    </p:anim>
                                    <p:anim by="(#ppt_w*0.50)" calcmode="lin" valueType="num">
                                      <p:cBhvr>
                                        <p:cTn id="46" dur="500" decel="50000" autoRev="1" fill="hold">
                                          <p:stCondLst>
                                            <p:cond delay="0"/>
                                          </p:stCondLst>
                                        </p:cTn>
                                        <p:tgtEl>
                                          <p:spTgt spid="83"/>
                                        </p:tgtEl>
                                        <p:attrNameLst>
                                          <p:attrName>ppt_x</p:attrName>
                                        </p:attrNameLst>
                                      </p:cBhvr>
                                    </p:anim>
                                    <p:anim from="(-#ppt_h/2)" to="(#ppt_y)" calcmode="lin" valueType="num">
                                      <p:cBhvr>
                                        <p:cTn id="47" dur="1000" fill="hold">
                                          <p:stCondLst>
                                            <p:cond delay="0"/>
                                          </p:stCondLst>
                                        </p:cTn>
                                        <p:tgtEl>
                                          <p:spTgt spid="83"/>
                                        </p:tgtEl>
                                        <p:attrNameLst>
                                          <p:attrName>ppt_y</p:attrName>
                                        </p:attrNameLst>
                                      </p:cBhvr>
                                    </p:anim>
                                    <p:animRot by="21600000">
                                      <p:cBhvr>
                                        <p:cTn id="48" dur="1000" fill="hold">
                                          <p:stCondLst>
                                            <p:cond delay="0"/>
                                          </p:stCondLst>
                                        </p:cTn>
                                        <p:tgtEl>
                                          <p:spTgt spid="83"/>
                                        </p:tgtEl>
                                        <p:attrNameLst>
                                          <p:attrName>r</p:attrName>
                                        </p:attrNameLst>
                                      </p:cBhvr>
                                    </p:animRot>
                                  </p:childTnLst>
                                </p:cTn>
                              </p:par>
                            </p:childTnLst>
                          </p:cTn>
                        </p:par>
                        <p:par>
                          <p:cTn id="49" fill="hold">
                            <p:stCondLst>
                              <p:cond delay="7600"/>
                            </p:stCondLst>
                            <p:childTnLst>
                              <p:par>
                                <p:cTn id="50" presetID="10" presetClass="entr" presetSubtype="0" fill="hold"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500"/>
                                        <p:tgtEl>
                                          <p:spTgt spid="84"/>
                                        </p:tgtEl>
                                      </p:cBhvr>
                                    </p:animEffect>
                                  </p:childTnLst>
                                </p:cTn>
                              </p:par>
                            </p:childTnLst>
                          </p:cTn>
                        </p:par>
                        <p:par>
                          <p:cTn id="53" fill="hold">
                            <p:stCondLst>
                              <p:cond delay="8100"/>
                            </p:stCondLst>
                            <p:childTnLst>
                              <p:par>
                                <p:cTn id="54" presetID="6" presetClass="emph" presetSubtype="0" fill="hold" nodeType="afterEffect">
                                  <p:stCondLst>
                                    <p:cond delay="0"/>
                                  </p:stCondLst>
                                  <p:childTnLst>
                                    <p:animScale>
                                      <p:cBhvr>
                                        <p:cTn id="55" dur="1250" fill="hold"/>
                                        <p:tgtEl>
                                          <p:spTgt spid="84"/>
                                        </p:tgtEl>
                                      </p:cBhvr>
                                      <p:by x="400000" y="400000"/>
                                    </p:animScale>
                                  </p:childTnLst>
                                </p:cTn>
                              </p:par>
                            </p:childTnLst>
                          </p:cTn>
                        </p:par>
                        <p:par>
                          <p:cTn id="56" fill="hold">
                            <p:stCondLst>
                              <p:cond delay="9350"/>
                            </p:stCondLst>
                            <p:childTnLst>
                              <p:par>
                                <p:cTn id="57" presetID="6" presetClass="emph" presetSubtype="0" autoRev="1" fill="hold" nodeType="afterEffect">
                                  <p:stCondLst>
                                    <p:cond delay="0"/>
                                  </p:stCondLst>
                                  <p:childTnLst>
                                    <p:animScale>
                                      <p:cBhvr>
                                        <p:cTn id="58" dur="1250" fill="hold"/>
                                        <p:tgtEl>
                                          <p:spTgt spid="84"/>
                                        </p:tgtEl>
                                      </p:cBhvr>
                                      <p:by x="400000" y="400000"/>
                                    </p:animScale>
                                  </p:childTnLst>
                                </p:cTn>
                              </p:par>
                              <p:par>
                                <p:cTn id="59" presetID="10" presetClass="exit" presetSubtype="0" fill="hold" nodeType="withEffect">
                                  <p:stCondLst>
                                    <p:cond delay="0"/>
                                  </p:stCondLst>
                                  <p:childTnLst>
                                    <p:animEffect transition="out" filter="fade">
                                      <p:cBhvr>
                                        <p:cTn id="60" dur="1250"/>
                                        <p:tgtEl>
                                          <p:spTgt spid="84"/>
                                        </p:tgtEl>
                                      </p:cBhvr>
                                    </p:animEffect>
                                    <p:set>
                                      <p:cBhvr>
                                        <p:cTn id="61" dur="1" fill="hold">
                                          <p:stCondLst>
                                            <p:cond delay="1249"/>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Freeform 34"/>
          <p:cNvSpPr>
            <a:spLocks/>
          </p:cNvSpPr>
          <p:nvPr/>
        </p:nvSpPr>
        <p:spPr bwMode="auto">
          <a:xfrm>
            <a:off x="-9849" y="3572"/>
            <a:ext cx="9153849" cy="5139928"/>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cstate="print"/>
            <a:srcRect/>
            <a:stretch>
              <a:fillRect b="-34279"/>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p>
        </p:txBody>
      </p:sp>
      <p:sp>
        <p:nvSpPr>
          <p:cNvPr id="16" name="矩形 15"/>
          <p:cNvSpPr/>
          <p:nvPr/>
        </p:nvSpPr>
        <p:spPr>
          <a:xfrm>
            <a:off x="-9849" y="1484429"/>
            <a:ext cx="9153849" cy="2455473"/>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701779"/>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成功项目展示</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484429"/>
            <a:ext cx="0" cy="245547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56849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89393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21982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5412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57175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8976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21901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3</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9851" y="1962565"/>
            <a:ext cx="891796" cy="804056"/>
            <a:chOff x="5557128" y="2138335"/>
            <a:chExt cx="428348" cy="386204"/>
          </a:xfrm>
        </p:grpSpPr>
        <p:sp>
          <p:nvSpPr>
            <p:cNvPr id="2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prism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5" name="矩形 54"/>
          <p:cNvSpPr/>
          <p:nvPr/>
        </p:nvSpPr>
        <p:spPr>
          <a:xfrm>
            <a:off x="467544" y="1275606"/>
            <a:ext cx="2749331" cy="1596386"/>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完成项目之一</a:t>
            </a:r>
            <a:endParaRPr lang="en-US" altLang="zh-CN" b="1" dirty="0" smtClean="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r>
              <a:rPr lang="zh-CN" altLang="en-US" sz="1100" dirty="0">
                <a:solidFill>
                  <a:srgbClr val="CCECFF"/>
                </a:solidFill>
                <a:latin typeface="微软雅黑" pitchFamily="34" charset="-122"/>
                <a:ea typeface="微软雅黑" pitchFamily="34" charset="-122"/>
              </a:rPr>
              <a:t>点击增加文本</a:t>
            </a:r>
          </a:p>
          <a:p>
            <a:pPr algn="ct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endParaRPr lang="zh-CN" altLang="en-US" sz="1100" dirty="0">
              <a:solidFill>
                <a:srgbClr val="CCECFF"/>
              </a:solidFill>
              <a:latin typeface="微软雅黑" pitchFamily="34" charset="-122"/>
              <a:ea typeface="微软雅黑" pitchFamily="34" charset="-122"/>
            </a:endParaRPr>
          </a:p>
          <a:p>
            <a:pPr algn="ctr"/>
            <a:endParaRPr lang="zh-CN" altLang="en-US" sz="1100" dirty="0">
              <a:latin typeface="微软雅黑" pitchFamily="34" charset="-122"/>
              <a:ea typeface="微软雅黑" pitchFamily="34" charset="-122"/>
            </a:endParaRPr>
          </a:p>
        </p:txBody>
      </p:sp>
      <p:sp>
        <p:nvSpPr>
          <p:cNvPr id="56" name="矩形 55"/>
          <p:cNvSpPr/>
          <p:nvPr/>
        </p:nvSpPr>
        <p:spPr>
          <a:xfrm>
            <a:off x="6057057" y="1281717"/>
            <a:ext cx="2749331" cy="1596386"/>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CECFF"/>
                </a:solidFill>
                <a:latin typeface="微软雅黑" pitchFamily="34" charset="-122"/>
                <a:ea typeface="微软雅黑" pitchFamily="34" charset="-122"/>
              </a:rPr>
              <a:t> </a:t>
            </a:r>
            <a:r>
              <a:rPr lang="zh-CN" altLang="en-US" dirty="0" smtClean="0">
                <a:solidFill>
                  <a:srgbClr val="CCECFF"/>
                </a:solidFill>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a:t>
            </a:r>
            <a:r>
              <a:rPr lang="zh-CN" altLang="en-US" b="1" dirty="0">
                <a:solidFill>
                  <a:srgbClr val="CCECFF"/>
                </a:solidFill>
                <a:latin typeface="微软雅黑" pitchFamily="34" charset="-122"/>
                <a:ea typeface="微软雅黑" pitchFamily="34" charset="-122"/>
              </a:rPr>
              <a:t>项目之一</a:t>
            </a:r>
            <a:endParaRPr lang="en-US" altLang="zh-CN" b="1" dirty="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点击增加文本点击增加文本</a:t>
            </a:r>
          </a:p>
          <a:p>
            <a:pPr algn="ctr"/>
            <a:r>
              <a:rPr lang="zh-CN" altLang="en-US" sz="1100" dirty="0">
                <a:solidFill>
                  <a:srgbClr val="CCECFF"/>
                </a:solidFill>
                <a:latin typeface="微软雅黑" pitchFamily="34" charset="-122"/>
                <a:ea typeface="微软雅黑" pitchFamily="34" charset="-122"/>
              </a:rPr>
              <a:t>点击增加文本点击增加文本</a:t>
            </a:r>
          </a:p>
          <a:p>
            <a:pPr algn="ctr"/>
            <a:endParaRPr lang="zh-CN" altLang="en-US" sz="1100" dirty="0">
              <a:solidFill>
                <a:srgbClr val="CCECFF"/>
              </a:solidFill>
            </a:endParaRPr>
          </a:p>
        </p:txBody>
      </p:sp>
      <p:sp>
        <p:nvSpPr>
          <p:cNvPr id="57" name="矩形 56"/>
          <p:cNvSpPr/>
          <p:nvPr/>
        </p:nvSpPr>
        <p:spPr>
          <a:xfrm>
            <a:off x="3262301" y="2919580"/>
            <a:ext cx="2749331" cy="1596386"/>
          </a:xfrm>
          <a:prstGeom prst="rect">
            <a:avLst/>
          </a:prstGeom>
          <a:solidFill>
            <a:srgbClr val="00B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rgbClr val="CCECFF"/>
                </a:solidFill>
                <a:latin typeface="微软雅黑" pitchFamily="34" charset="-122"/>
                <a:ea typeface="微软雅黑" pitchFamily="34" charset="-122"/>
              </a:rPr>
              <a:t> </a:t>
            </a:r>
            <a:r>
              <a:rPr lang="zh-CN" altLang="en-US" sz="1600" dirty="0" smtClean="0">
                <a:solidFill>
                  <a:srgbClr val="CCECFF"/>
                </a:solidFill>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a:t>
            </a:r>
            <a:r>
              <a:rPr lang="zh-CN" altLang="en-US" b="1" dirty="0">
                <a:solidFill>
                  <a:srgbClr val="CCECFF"/>
                </a:solidFill>
                <a:latin typeface="微软雅黑" pitchFamily="34" charset="-122"/>
                <a:ea typeface="微软雅黑" pitchFamily="34" charset="-122"/>
              </a:rPr>
              <a:t>项目之一</a:t>
            </a:r>
            <a:endParaRPr lang="en-US" altLang="zh-CN" b="1" dirty="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点击增加文本点击增加文本</a:t>
            </a:r>
          </a:p>
          <a:p>
            <a:pPr algn="ctr"/>
            <a:r>
              <a:rPr lang="zh-CN" altLang="en-US" sz="1100" dirty="0">
                <a:solidFill>
                  <a:srgbClr val="CCECFF"/>
                </a:solidFill>
                <a:latin typeface="微软雅黑" pitchFamily="34" charset="-122"/>
                <a:ea typeface="微软雅黑" pitchFamily="34" charset="-122"/>
              </a:rPr>
              <a:t>点击增加文本点击增加文本</a:t>
            </a:r>
          </a:p>
          <a:p>
            <a:pPr algn="ctr"/>
            <a:endParaRPr lang="zh-CN" altLang="en-US" sz="1600" dirty="0">
              <a:solidFill>
                <a:srgbClr val="CCECFF"/>
              </a:solidFill>
            </a:endParaRPr>
          </a:p>
        </p:txBody>
      </p:sp>
      <p:pic>
        <p:nvPicPr>
          <p:cNvPr id="58" name="图片 57"/>
          <p:cNvPicPr>
            <a:picLocks noChangeAspect="1"/>
          </p:cNvPicPr>
          <p:nvPr/>
        </p:nvPicPr>
        <p:blipFill rotWithShape="1">
          <a:blip r:embed="rId3" cstate="print">
            <a:extLst>
              <a:ext uri="{28A0092B-C50C-407E-A947-70E740481C1C}">
                <a14:useLocalDpi xmlns:a14="http://schemas.microsoft.com/office/drawing/2010/main" xmlns="" val="0"/>
              </a:ext>
            </a:extLst>
          </a:blip>
          <a:srcRect t="6600" b="4691"/>
          <a:stretch/>
        </p:blipFill>
        <p:spPr>
          <a:xfrm>
            <a:off x="6049990" y="2925690"/>
            <a:ext cx="2756398" cy="1590274"/>
          </a:xfrm>
          <a:prstGeom prst="rect">
            <a:avLst/>
          </a:prstGeom>
        </p:spPr>
      </p:pic>
      <p:pic>
        <p:nvPicPr>
          <p:cNvPr id="59" name="图片 58"/>
          <p:cNvPicPr>
            <a:picLocks noChangeAspect="1"/>
          </p:cNvPicPr>
          <p:nvPr/>
        </p:nvPicPr>
        <p:blipFill rotWithShape="1">
          <a:blip r:embed="rId4" cstate="print">
            <a:extLst>
              <a:ext uri="{28A0092B-C50C-407E-A947-70E740481C1C}">
                <a14:useLocalDpi xmlns:a14="http://schemas.microsoft.com/office/drawing/2010/main" xmlns="" val="0"/>
              </a:ext>
            </a:extLst>
          </a:blip>
          <a:srcRect t="7813"/>
          <a:stretch/>
        </p:blipFill>
        <p:spPr>
          <a:xfrm>
            <a:off x="3262301" y="1275606"/>
            <a:ext cx="2749331" cy="1596386"/>
          </a:xfrm>
          <a:prstGeom prst="rect">
            <a:avLst/>
          </a:prstGeom>
        </p:spPr>
      </p:pic>
      <p:pic>
        <p:nvPicPr>
          <p:cNvPr id="60" name="图片 5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2925691"/>
            <a:ext cx="2749331" cy="1590274"/>
          </a:xfrm>
          <a:prstGeom prst="rect">
            <a:avLst/>
          </a:prstGeom>
        </p:spPr>
      </p:pic>
    </p:spTree>
    <p:extLst>
      <p:ext uri="{BB962C8B-B14F-4D97-AF65-F5344CB8AC3E}">
        <p14:creationId xmlns:p14="http://schemas.microsoft.com/office/powerpoint/2010/main" xmlns="" val="2121110479"/>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randombar(vertical)">
                                      <p:cBhvr>
                                        <p:cTn id="11" dur="500"/>
                                        <p:tgtEl>
                                          <p:spTgt spid="5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up)">
                                      <p:cBhvr>
                                        <p:cTn id="15" dur="500"/>
                                        <p:tgtEl>
                                          <p:spTgt spid="6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randombar(horizontal)">
                                      <p:cBhvr>
                                        <p:cTn id="19" dur="500"/>
                                        <p:tgtEl>
                                          <p:spTgt spid="59"/>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Effect transition="in" filter="fade">
                                      <p:cBhvr>
                                        <p:cTn id="25" dur="500"/>
                                        <p:tgtEl>
                                          <p:spTgt spid="57"/>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1000"/>
                                        <p:tgtEl>
                                          <p:spTgt spid="56"/>
                                        </p:tgtEl>
                                      </p:cBhvr>
                                    </p:animEffect>
                                    <p:anim calcmode="lin" valueType="num">
                                      <p:cBhvr>
                                        <p:cTn id="30" dur="1000" fill="hold"/>
                                        <p:tgtEl>
                                          <p:spTgt spid="56"/>
                                        </p:tgtEl>
                                        <p:attrNameLst>
                                          <p:attrName>ppt_x</p:attrName>
                                        </p:attrNameLst>
                                      </p:cBhvr>
                                      <p:tavLst>
                                        <p:tav tm="0">
                                          <p:val>
                                            <p:strVal val="#ppt_x"/>
                                          </p:val>
                                        </p:tav>
                                        <p:tav tm="100000">
                                          <p:val>
                                            <p:strVal val="#ppt_x"/>
                                          </p:val>
                                        </p:tav>
                                      </p:tavLst>
                                    </p:anim>
                                    <p:anim calcmode="lin" valueType="num">
                                      <p:cBhvr>
                                        <p:cTn id="31" dur="1000" fill="hold"/>
                                        <p:tgtEl>
                                          <p:spTgt spid="56"/>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randombar(horizontal)">
                                      <p:cBhvr>
                                        <p:cTn id="3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47"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artisticBlur/>
                    </a14:imgEffect>
                  </a14:imgLayer>
                </a14:imgProps>
              </a:ext>
              <a:ext uri="{28A0092B-C50C-407E-A947-70E740481C1C}">
                <a14:useLocalDpi xmlns:a14="http://schemas.microsoft.com/office/drawing/2010/main" xmlns="" val="0"/>
              </a:ext>
            </a:extLst>
          </a:blip>
          <a:srcRect r="5624" b="19116"/>
          <a:stretch/>
        </p:blipFill>
        <p:spPr bwMode="auto">
          <a:xfrm>
            <a:off x="628452" y="1136218"/>
            <a:ext cx="3096344" cy="2123120"/>
          </a:xfrm>
          <a:prstGeom prst="rect">
            <a:avLst/>
          </a:prstGeom>
          <a:noFill/>
          <a:extLst>
            <a:ext uri="{909E8E84-426E-40DD-AFC4-6F175D3DCCD1}">
              <a14:hiddenFill xmlns:a14="http://schemas.microsoft.com/office/drawing/2010/main" xmlns="">
                <a:solidFill>
                  <a:srgbClr val="FFFFFF"/>
                </a:solidFill>
              </a14:hiddenFill>
            </a:ext>
          </a:extLst>
        </p:spPr>
      </p:pic>
      <p:sp>
        <p:nvSpPr>
          <p:cNvPr id="48" name="矩形 47"/>
          <p:cNvSpPr/>
          <p:nvPr/>
        </p:nvSpPr>
        <p:spPr>
          <a:xfrm>
            <a:off x="628452" y="3339570"/>
            <a:ext cx="3096344" cy="12484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a:t>
            </a:r>
            <a:r>
              <a:rPr lang="zh-CN" altLang="en-US" sz="1400" b="0" dirty="0" smtClean="0">
                <a:latin typeface="微软雅黑" panose="020B0503020204020204" pitchFamily="34" charset="-122"/>
                <a:ea typeface="微软雅黑" panose="020B0503020204020204" pitchFamily="34" charset="-122"/>
              </a:rPr>
              <a:t>这里</a:t>
            </a:r>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a:t>
            </a:r>
            <a:r>
              <a:rPr lang="zh-CN" altLang="en-US" sz="1400" b="0" dirty="0" smtClean="0">
                <a:latin typeface="微软雅黑" panose="020B0503020204020204" pitchFamily="34" charset="-122"/>
                <a:ea typeface="微软雅黑" panose="020B0503020204020204" pitchFamily="34" charset="-122"/>
              </a:rPr>
              <a:t>选择</a:t>
            </a:r>
            <a:endParaRPr lang="zh-CN" altLang="en-US" sz="1400" b="0"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370829" y="1352768"/>
            <a:ext cx="3933010" cy="149652"/>
            <a:chOff x="4906190" y="1416527"/>
            <a:chExt cx="3933010" cy="166280"/>
          </a:xfrm>
          <a:solidFill>
            <a:srgbClr val="00544A"/>
          </a:solidFill>
        </p:grpSpPr>
        <p:sp>
          <p:nvSpPr>
            <p:cNvPr id="59" name="矩形 58"/>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0" name="直接连接符 59"/>
            <p:cNvCxnSpPr>
              <a:stCxn id="59"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1" name="组合 60"/>
          <p:cNvGrpSpPr/>
          <p:nvPr/>
        </p:nvGrpSpPr>
        <p:grpSpPr>
          <a:xfrm>
            <a:off x="4370829" y="2498563"/>
            <a:ext cx="3933010" cy="149652"/>
            <a:chOff x="4906190" y="2727732"/>
            <a:chExt cx="3933010" cy="166280"/>
          </a:xfrm>
          <a:solidFill>
            <a:schemeClr val="accent1">
              <a:lumMod val="50000"/>
            </a:schemeClr>
          </a:solidFill>
        </p:grpSpPr>
        <p:sp>
          <p:nvSpPr>
            <p:cNvPr id="62" name="矩形 61"/>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3" name="直接连接符 62"/>
            <p:cNvCxnSpPr>
              <a:stCxn id="62"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4" name="组合 63"/>
          <p:cNvGrpSpPr/>
          <p:nvPr/>
        </p:nvGrpSpPr>
        <p:grpSpPr>
          <a:xfrm>
            <a:off x="4370829" y="3527263"/>
            <a:ext cx="3933010" cy="149652"/>
            <a:chOff x="4906190" y="3870732"/>
            <a:chExt cx="3933010" cy="166280"/>
          </a:xfrm>
          <a:solidFill>
            <a:schemeClr val="accent1">
              <a:lumMod val="75000"/>
            </a:schemeClr>
          </a:solidFill>
        </p:grpSpPr>
        <p:sp>
          <p:nvSpPr>
            <p:cNvPr id="65" name="矩形 64"/>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6" name="直接连接符 65"/>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67" name="TextBox 66"/>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8" name="TextBox 67"/>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9" name="TextBox 68"/>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Tree>
    <p:extLst>
      <p:ext uri="{BB962C8B-B14F-4D97-AF65-F5344CB8AC3E}">
        <p14:creationId xmlns:p14="http://schemas.microsoft.com/office/powerpoint/2010/main" xmlns="" val="2646569484"/>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barn(inVertical)">
                                      <p:cBhvr>
                                        <p:cTn id="23" dur="500"/>
                                        <p:tgtEl>
                                          <p:spTgt spid="6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barn(inVertical)">
                                      <p:cBhvr>
                                        <p:cTn id="31" dur="500"/>
                                        <p:tgtEl>
                                          <p:spTgt spid="6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barn(inVertical)">
                                      <p:cBhvr>
                                        <p:cTn id="3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67" grpId="0"/>
      <p:bldP spid="68" grpId="0"/>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15" name="组合 14"/>
          <p:cNvGrpSpPr/>
          <p:nvPr/>
        </p:nvGrpSpPr>
        <p:grpSpPr>
          <a:xfrm>
            <a:off x="3971971" y="1032257"/>
            <a:ext cx="4056413" cy="1075392"/>
            <a:chOff x="3347864" y="1152445"/>
            <a:chExt cx="4752528" cy="1080119"/>
          </a:xfrm>
        </p:grpSpPr>
        <p:sp>
          <p:nvSpPr>
            <p:cNvPr id="16" name="矩形 15"/>
            <p:cNvSpPr/>
            <p:nvPr/>
          </p:nvSpPr>
          <p:spPr>
            <a:xfrm>
              <a:off x="3347864" y="1152445"/>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a:t>
              </a:r>
              <a:r>
                <a:rPr lang="zh-CN" altLang="en-US" sz="1600" dirty="0" smtClean="0">
                  <a:solidFill>
                    <a:srgbClr val="F8F8F8"/>
                  </a:solidFill>
                  <a:latin typeface="微软雅黑" pitchFamily="34" charset="-122"/>
                  <a:ea typeface="微软雅黑" pitchFamily="34" charset="-122"/>
                  <a:cs typeface="Segoe UI" pitchFamily="34" charset="0"/>
                </a:rPr>
                <a:t>一展示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17" name="矩形 16"/>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18" name="组合 17"/>
          <p:cNvGrpSpPr/>
          <p:nvPr/>
        </p:nvGrpSpPr>
        <p:grpSpPr>
          <a:xfrm>
            <a:off x="3971971" y="2283232"/>
            <a:ext cx="4056413" cy="1075394"/>
            <a:chOff x="3347864" y="1152444"/>
            <a:chExt cx="4752528" cy="1080120"/>
          </a:xfrm>
        </p:grpSpPr>
        <p:sp>
          <p:nvSpPr>
            <p:cNvPr id="19" name="矩形 18"/>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项目二展示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0" name="矩形 1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21" name="组合 20"/>
          <p:cNvGrpSpPr/>
          <p:nvPr/>
        </p:nvGrpSpPr>
        <p:grpSpPr>
          <a:xfrm>
            <a:off x="3971971" y="3579376"/>
            <a:ext cx="4056413" cy="1075394"/>
            <a:chOff x="3347864" y="1152444"/>
            <a:chExt cx="4752528" cy="1080120"/>
          </a:xfrm>
        </p:grpSpPr>
        <p:sp>
          <p:nvSpPr>
            <p:cNvPr id="22" name="矩形 21"/>
            <p:cNvSpPr/>
            <p:nvPr/>
          </p:nvSpPr>
          <p:spPr>
            <a:xfrm>
              <a:off x="3347864" y="1152444"/>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项目三展示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3" name="矩形 2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sp>
        <p:nvSpPr>
          <p:cNvPr id="24" name="圆角矩形 23"/>
          <p:cNvSpPr/>
          <p:nvPr/>
        </p:nvSpPr>
        <p:spPr>
          <a:xfrm>
            <a:off x="1213592" y="1032751"/>
            <a:ext cx="2511122" cy="1080110"/>
          </a:xfrm>
          <a:prstGeom prst="roundRect">
            <a:avLst/>
          </a:prstGeom>
          <a:blipFill>
            <a:blip r:embed="rId3" cstate="print"/>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5" name="圆角矩形 24"/>
          <p:cNvSpPr/>
          <p:nvPr/>
        </p:nvSpPr>
        <p:spPr>
          <a:xfrm>
            <a:off x="1213592" y="2283730"/>
            <a:ext cx="2511122" cy="1080110"/>
          </a:xfrm>
          <a:prstGeom prst="roundRect">
            <a:avLst/>
          </a:prstGeom>
          <a:blipFill>
            <a:blip r:embed="rId4" cstate="print"/>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6" name="圆角矩形 25"/>
          <p:cNvSpPr/>
          <p:nvPr/>
        </p:nvSpPr>
        <p:spPr>
          <a:xfrm>
            <a:off x="1213593" y="3579872"/>
            <a:ext cx="2511122" cy="1080110"/>
          </a:xfrm>
          <a:prstGeom prst="roundRect">
            <a:avLst/>
          </a:prstGeom>
          <a:blipFill>
            <a:blip r:embed="rId5" cstate="print"/>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extLst>
      <p:ext uri="{BB962C8B-B14F-4D97-AF65-F5344CB8AC3E}">
        <p14:creationId xmlns:p14="http://schemas.microsoft.com/office/powerpoint/2010/main" xmlns="" val="922160112"/>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fill="hold"/>
                                        <p:tgtEl>
                                          <p:spTgt spid="24"/>
                                        </p:tgtEl>
                                        <p:attrNameLst>
                                          <p:attrName>ppt_x</p:attrName>
                                        </p:attrNameLst>
                                      </p:cBhvr>
                                      <p:tavLst>
                                        <p:tav tm="0">
                                          <p:val>
                                            <p:strVal val="0-#ppt_w/2"/>
                                          </p:val>
                                        </p:tav>
                                        <p:tav tm="100000">
                                          <p:val>
                                            <p:strVal val="#ppt_x"/>
                                          </p:val>
                                        </p:tav>
                                      </p:tavLst>
                                    </p:anim>
                                    <p:anim calcmode="lin" valueType="num">
                                      <p:cBhvr additive="base">
                                        <p:cTn id="11" dur="500" fill="hold"/>
                                        <p:tgtEl>
                                          <p:spTgt spid="24"/>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500" fill="hold"/>
                                        <p:tgtEl>
                                          <p:spTgt spid="25"/>
                                        </p:tgtEl>
                                        <p:attrNameLst>
                                          <p:attrName>ppt_x</p:attrName>
                                        </p:attrNameLst>
                                      </p:cBhvr>
                                      <p:tavLst>
                                        <p:tav tm="0">
                                          <p:val>
                                            <p:strVal val="0-#ppt_w/2"/>
                                          </p:val>
                                        </p:tav>
                                        <p:tav tm="100000">
                                          <p:val>
                                            <p:strVal val="#ppt_x"/>
                                          </p:val>
                                        </p:tav>
                                      </p:tavLst>
                                    </p:anim>
                                    <p:anim calcmode="lin" valueType="num">
                                      <p:cBhvr additive="base">
                                        <p:cTn id="15" dur="500" fill="hold"/>
                                        <p:tgtEl>
                                          <p:spTgt spid="2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0-#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9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par>
                                <p:cTn id="24" presetID="22" presetClass="entr" presetSubtype="1" fill="hold" nodeType="withEffect">
                                  <p:stCondLst>
                                    <p:cond delay="20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par>
                                <p:cTn id="27" presetID="22" presetClass="entr" presetSubtype="1" fill="hold" nodeType="withEffect">
                                  <p:stCondLst>
                                    <p:cond delay="4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4" grpId="0" animBg="1"/>
      <p:bldP spid="25" grpId="0" animBg="1"/>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8"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w="28575" cmpd="sng">
            <a:solidFill>
              <a:srgbClr val="F8F8F8"/>
            </a:solidFill>
            <a:round/>
            <a:headEnd/>
            <a:tailEnd/>
          </a:ln>
        </p:spPr>
        <p:txBody>
          <a:bodyPr wrap="none" lIns="68562" tIns="34281" rIns="68562" bIns="34281" anchor="ctr"/>
          <a:lstStyle/>
          <a:p>
            <a:endParaRPr lang="zh-CN" altLang="en-US" sz="1400"/>
          </a:p>
        </p:txBody>
      </p:sp>
      <p:sp>
        <p:nvSpPr>
          <p:cNvPr id="19"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完成</a:t>
            </a:r>
            <a:r>
              <a:rPr lang="zh-CN" altLang="en-US" sz="1200" dirty="0" smtClean="0">
                <a:solidFill>
                  <a:srgbClr val="FFFFFF"/>
                </a:solidFill>
                <a:latin typeface="微软雅黑" pitchFamily="34" charset="-122"/>
                <a:ea typeface="微软雅黑" pitchFamily="34" charset="-122"/>
              </a:rPr>
              <a:t>项目三</a:t>
            </a:r>
            <a:endParaRPr lang="zh-CN" altLang="en-US" sz="1200" dirty="0">
              <a:solidFill>
                <a:srgbClr val="FFFFFF"/>
              </a:solidFill>
              <a:latin typeface="微软雅黑" pitchFamily="34" charset="-122"/>
              <a:ea typeface="微软雅黑" pitchFamily="34" charset="-122"/>
            </a:endParaRPr>
          </a:p>
        </p:txBody>
      </p:sp>
      <p:sp>
        <p:nvSpPr>
          <p:cNvPr id="20"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1">
              <a:lumMod val="50000"/>
            </a:schemeClr>
          </a:solidFill>
          <a:ln w="28575" cmpd="sng">
            <a:solidFill>
              <a:srgbClr val="F8F8F8"/>
            </a:solidFill>
            <a:round/>
            <a:headEnd/>
            <a:tailEnd/>
          </a:ln>
        </p:spPr>
        <p:txBody>
          <a:bodyPr wrap="none" lIns="68562" tIns="34281" rIns="68562" bIns="34281" anchor="ctr"/>
          <a:lstStyle/>
          <a:p>
            <a:endParaRPr lang="zh-CN" altLang="en-US" sz="1400"/>
          </a:p>
        </p:txBody>
      </p:sp>
      <p:sp>
        <p:nvSpPr>
          <p:cNvPr id="21"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完成</a:t>
            </a:r>
            <a:r>
              <a:rPr lang="zh-CN" altLang="en-US" sz="1200" dirty="0" smtClean="0">
                <a:solidFill>
                  <a:srgbClr val="FFFFFF"/>
                </a:solidFill>
                <a:latin typeface="微软雅黑" pitchFamily="34" charset="-122"/>
                <a:ea typeface="微软雅黑" pitchFamily="34" charset="-122"/>
              </a:rPr>
              <a:t>项目二</a:t>
            </a:r>
            <a:endParaRPr lang="zh-CN" altLang="en-US" sz="1200" dirty="0">
              <a:solidFill>
                <a:srgbClr val="FFFFFF"/>
              </a:solidFill>
              <a:latin typeface="微软雅黑" pitchFamily="34" charset="-122"/>
              <a:ea typeface="微软雅黑" pitchFamily="34" charset="-122"/>
            </a:endParaRPr>
          </a:p>
        </p:txBody>
      </p:sp>
      <p:sp>
        <p:nvSpPr>
          <p:cNvPr id="22"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w="28575" cmpd="sng">
            <a:solidFill>
              <a:srgbClr val="F8F8F8"/>
            </a:solidFill>
            <a:round/>
            <a:headEnd/>
            <a:tailEnd/>
          </a:ln>
        </p:spPr>
        <p:txBody>
          <a:bodyPr wrap="none" lIns="68562" tIns="34281" rIns="68562" bIns="34281" anchor="ctr"/>
          <a:lstStyle/>
          <a:p>
            <a:endParaRPr lang="zh-CN" altLang="en-US" sz="1400"/>
          </a:p>
        </p:txBody>
      </p:sp>
      <p:sp>
        <p:nvSpPr>
          <p:cNvPr id="23"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smtClean="0">
                <a:solidFill>
                  <a:srgbClr val="FFFFFF"/>
                </a:solidFill>
                <a:latin typeface="微软雅黑" pitchFamily="34" charset="-122"/>
                <a:ea typeface="微软雅黑" pitchFamily="34" charset="-122"/>
              </a:rPr>
              <a:t>完成项目一</a:t>
            </a:r>
            <a:endParaRPr lang="zh-CN" altLang="en-US" sz="1200" dirty="0">
              <a:solidFill>
                <a:srgbClr val="FFFFFF"/>
              </a:solidFill>
              <a:latin typeface="微软雅黑" pitchFamily="34" charset="-122"/>
              <a:ea typeface="微软雅黑" pitchFamily="34" charset="-122"/>
            </a:endParaRPr>
          </a:p>
        </p:txBody>
      </p:sp>
      <p:sp>
        <p:nvSpPr>
          <p:cNvPr id="24"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5"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6"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27"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8"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9"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30" name="矩形 16"/>
          <p:cNvSpPr>
            <a:spLocks noChangeArrowheads="1"/>
          </p:cNvSpPr>
          <p:nvPr/>
        </p:nvSpPr>
        <p:spPr bwMode="auto">
          <a:xfrm>
            <a:off x="6178883" y="1232272"/>
            <a:ext cx="1844748" cy="112871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1" name="矩形 17"/>
          <p:cNvSpPr>
            <a:spLocks noChangeArrowheads="1"/>
          </p:cNvSpPr>
          <p:nvPr/>
        </p:nvSpPr>
        <p:spPr bwMode="auto">
          <a:xfrm>
            <a:off x="1145695" y="2370510"/>
            <a:ext cx="1845939" cy="1122760"/>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2" name="矩形 18"/>
          <p:cNvSpPr>
            <a:spLocks noChangeArrowheads="1"/>
          </p:cNvSpPr>
          <p:nvPr/>
        </p:nvSpPr>
        <p:spPr bwMode="auto">
          <a:xfrm>
            <a:off x="5345771" y="3906416"/>
            <a:ext cx="1879262" cy="950119"/>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xmlns="" val="3665290439"/>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300" fill="hold"/>
                                        <p:tgtEl>
                                          <p:spTgt spid="19"/>
                                        </p:tgtEl>
                                        <p:attrNameLst>
                                          <p:attrName>ppt_w</p:attrName>
                                        </p:attrNameLst>
                                      </p:cBhvr>
                                      <p:tavLst>
                                        <p:tav tm="0">
                                          <p:val>
                                            <p:fltVal val="0"/>
                                          </p:val>
                                        </p:tav>
                                        <p:tav tm="100000">
                                          <p:val>
                                            <p:strVal val="#ppt_w"/>
                                          </p:val>
                                        </p:tav>
                                      </p:tavLst>
                                    </p:anim>
                                    <p:anim calcmode="lin" valueType="num">
                                      <p:cBhvr>
                                        <p:cTn id="17" dur="300" fill="hold"/>
                                        <p:tgtEl>
                                          <p:spTgt spid="19"/>
                                        </p:tgtEl>
                                        <p:attrNameLst>
                                          <p:attrName>ppt_h</p:attrName>
                                        </p:attrNameLst>
                                      </p:cBhvr>
                                      <p:tavLst>
                                        <p:tav tm="0">
                                          <p:val>
                                            <p:fltVal val="0"/>
                                          </p:val>
                                        </p:tav>
                                        <p:tav tm="100000">
                                          <p:val>
                                            <p:strVal val="#ppt_h"/>
                                          </p:val>
                                        </p:tav>
                                      </p:tavLst>
                                    </p:anim>
                                    <p:anim calcmode="lin" valueType="num">
                                      <p:cBhvr>
                                        <p:cTn id="18" dur="300" fill="hold"/>
                                        <p:tgtEl>
                                          <p:spTgt spid="19"/>
                                        </p:tgtEl>
                                        <p:attrNameLst>
                                          <p:attrName>style.rotation</p:attrName>
                                        </p:attrNameLst>
                                      </p:cBhvr>
                                      <p:tavLst>
                                        <p:tav tm="0">
                                          <p:val>
                                            <p:fltVal val="90"/>
                                          </p:val>
                                        </p:tav>
                                        <p:tav tm="100000">
                                          <p:val>
                                            <p:fltVal val="0"/>
                                          </p:val>
                                        </p:tav>
                                      </p:tavLst>
                                    </p:anim>
                                    <p:animEffect transition="in" filter="fade">
                                      <p:cBhvr>
                                        <p:cTn id="19" dur="300"/>
                                        <p:tgtEl>
                                          <p:spTgt spid="19"/>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 calcmode="lin" valueType="num">
                                      <p:cBhvr>
                                        <p:cTn id="42" dur="300" fill="hold"/>
                                        <p:tgtEl>
                                          <p:spTgt spid="21"/>
                                        </p:tgtEl>
                                        <p:attrNameLst>
                                          <p:attrName>style.rotation</p:attrName>
                                        </p:attrNameLst>
                                      </p:cBhvr>
                                      <p:tavLst>
                                        <p:tav tm="0">
                                          <p:val>
                                            <p:fltVal val="90"/>
                                          </p:val>
                                        </p:tav>
                                        <p:tav tm="100000">
                                          <p:val>
                                            <p:fltVal val="0"/>
                                          </p:val>
                                        </p:tav>
                                      </p:tavLst>
                                    </p:anim>
                                    <p:animEffect transition="in" filter="fade">
                                      <p:cBhvr>
                                        <p:cTn id="43" dur="300"/>
                                        <p:tgtEl>
                                          <p:spTgt spid="21"/>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randombar(horizontal)">
                                      <p:cBhvr>
                                        <p:cTn id="55" dur="500"/>
                                        <p:tgtEl>
                                          <p:spTgt spid="32"/>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300" fill="hold"/>
                                        <p:tgtEl>
                                          <p:spTgt spid="23"/>
                                        </p:tgtEl>
                                        <p:attrNameLst>
                                          <p:attrName>ppt_w</p:attrName>
                                        </p:attrNameLst>
                                      </p:cBhvr>
                                      <p:tavLst>
                                        <p:tav tm="0">
                                          <p:val>
                                            <p:fltVal val="0"/>
                                          </p:val>
                                        </p:tav>
                                        <p:tav tm="100000">
                                          <p:val>
                                            <p:strVal val="#ppt_w"/>
                                          </p:val>
                                        </p:tav>
                                      </p:tavLst>
                                    </p:anim>
                                    <p:anim calcmode="lin" valueType="num">
                                      <p:cBhvr>
                                        <p:cTn id="65" dur="300" fill="hold"/>
                                        <p:tgtEl>
                                          <p:spTgt spid="23"/>
                                        </p:tgtEl>
                                        <p:attrNameLst>
                                          <p:attrName>ppt_h</p:attrName>
                                        </p:attrNameLst>
                                      </p:cBhvr>
                                      <p:tavLst>
                                        <p:tav tm="0">
                                          <p:val>
                                            <p:fltVal val="0"/>
                                          </p:val>
                                        </p:tav>
                                        <p:tav tm="100000">
                                          <p:val>
                                            <p:strVal val="#ppt_h"/>
                                          </p:val>
                                        </p:tav>
                                      </p:tavLst>
                                    </p:anim>
                                    <p:anim calcmode="lin" valueType="num">
                                      <p:cBhvr>
                                        <p:cTn id="66" dur="300" fill="hold"/>
                                        <p:tgtEl>
                                          <p:spTgt spid="23"/>
                                        </p:tgtEl>
                                        <p:attrNameLst>
                                          <p:attrName>style.rotation</p:attrName>
                                        </p:attrNameLst>
                                      </p:cBhvr>
                                      <p:tavLst>
                                        <p:tav tm="0">
                                          <p:val>
                                            <p:fltVal val="90"/>
                                          </p:val>
                                        </p:tav>
                                        <p:tav tm="100000">
                                          <p:val>
                                            <p:fltVal val="0"/>
                                          </p:val>
                                        </p:tav>
                                      </p:tavLst>
                                    </p:anim>
                                    <p:animEffect transition="in" filter="fade">
                                      <p:cBhvr>
                                        <p:cTn id="67" dur="300"/>
                                        <p:tgtEl>
                                          <p:spTgt spid="23"/>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randombar(horizontal)">
                                      <p:cBhvr>
                                        <p:cTn id="7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8" grpId="0" animBg="1"/>
      <p:bldP spid="19" grpId="0" autoUpdateAnimBg="0"/>
      <p:bldP spid="20" grpId="0" animBg="1"/>
      <p:bldP spid="21" grpId="0" autoUpdateAnimBg="0"/>
      <p:bldP spid="22" grpId="0" animBg="1"/>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nimBg="1" autoUpdateAnimBg="0"/>
      <p:bldP spid="31" grpId="0" animBg="1" autoUpdateAnimBg="0"/>
      <p:bldP spid="32"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0" name="Freeform 19"/>
          <p:cNvSpPr>
            <a:spLocks/>
          </p:cNvSpPr>
          <p:nvPr/>
        </p:nvSpPr>
        <p:spPr bwMode="auto">
          <a:xfrm>
            <a:off x="2895290"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1" name="Freeform 20"/>
          <p:cNvSpPr>
            <a:spLocks/>
          </p:cNvSpPr>
          <p:nvPr/>
        </p:nvSpPr>
        <p:spPr bwMode="auto">
          <a:xfrm>
            <a:off x="4702860"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2" name="Freeform 21"/>
          <p:cNvSpPr>
            <a:spLocks/>
          </p:cNvSpPr>
          <p:nvPr/>
        </p:nvSpPr>
        <p:spPr bwMode="auto">
          <a:xfrm>
            <a:off x="4884820"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3" name="Freeform 22"/>
          <p:cNvSpPr>
            <a:spLocks/>
          </p:cNvSpPr>
          <p:nvPr/>
        </p:nvSpPr>
        <p:spPr bwMode="auto">
          <a:xfrm>
            <a:off x="3967502"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4" name="Freeform 23"/>
          <p:cNvSpPr>
            <a:spLocks/>
          </p:cNvSpPr>
          <p:nvPr/>
        </p:nvSpPr>
        <p:spPr bwMode="auto">
          <a:xfrm>
            <a:off x="5137458"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5" name="Freeform 24"/>
          <p:cNvSpPr>
            <a:spLocks/>
          </p:cNvSpPr>
          <p:nvPr/>
        </p:nvSpPr>
        <p:spPr bwMode="auto">
          <a:xfrm>
            <a:off x="3474256"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6" name="Freeform 25"/>
          <p:cNvSpPr>
            <a:spLocks/>
          </p:cNvSpPr>
          <p:nvPr/>
        </p:nvSpPr>
        <p:spPr bwMode="auto">
          <a:xfrm>
            <a:off x="3353951"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7" name="Freeform 26"/>
          <p:cNvSpPr>
            <a:spLocks/>
          </p:cNvSpPr>
          <p:nvPr/>
        </p:nvSpPr>
        <p:spPr bwMode="auto">
          <a:xfrm>
            <a:off x="4408115"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8" name="Freeform 27"/>
          <p:cNvSpPr>
            <a:spLocks/>
          </p:cNvSpPr>
          <p:nvPr/>
        </p:nvSpPr>
        <p:spPr bwMode="auto">
          <a:xfrm>
            <a:off x="4756998"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9" name="椭圆 58"/>
          <p:cNvSpPr/>
          <p:nvPr/>
        </p:nvSpPr>
        <p:spPr>
          <a:xfrm>
            <a:off x="2743610" y="3874789"/>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0" name="椭圆 59"/>
          <p:cNvSpPr/>
          <p:nvPr/>
        </p:nvSpPr>
        <p:spPr>
          <a:xfrm>
            <a:off x="3285274" y="2798383"/>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1" name="椭圆 60"/>
          <p:cNvSpPr/>
          <p:nvPr/>
        </p:nvSpPr>
        <p:spPr>
          <a:xfrm>
            <a:off x="6522257" y="3132008"/>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2" name="椭圆 61"/>
          <p:cNvSpPr/>
          <p:nvPr/>
        </p:nvSpPr>
        <p:spPr>
          <a:xfrm>
            <a:off x="5922941" y="1899332"/>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3" name="椭圆 62"/>
          <p:cNvSpPr/>
          <p:nvPr/>
        </p:nvSpPr>
        <p:spPr>
          <a:xfrm>
            <a:off x="3390251" y="1442282"/>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defRPr/>
            </a:pPr>
            <a:endParaRPr lang="zh-CN" altLang="en-US" kern="0">
              <a:solidFill>
                <a:srgbClr val="57C6CF"/>
              </a:solidFill>
              <a:latin typeface="Century Gothic"/>
              <a:ea typeface="微软雅黑" panose="020B0503020204020204" pitchFamily="34" charset="-122"/>
            </a:endParaRPr>
          </a:p>
        </p:txBody>
      </p:sp>
      <p:sp>
        <p:nvSpPr>
          <p:cNvPr id="64" name="TextBox 22"/>
          <p:cNvSpPr txBox="1"/>
          <p:nvPr/>
        </p:nvSpPr>
        <p:spPr>
          <a:xfrm>
            <a:off x="826177"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5" name="TextBox 22"/>
          <p:cNvSpPr txBox="1"/>
          <p:nvPr/>
        </p:nvSpPr>
        <p:spPr>
          <a:xfrm>
            <a:off x="556103"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6" name="TextBox 22"/>
          <p:cNvSpPr txBox="1"/>
          <p:nvPr/>
        </p:nvSpPr>
        <p:spPr>
          <a:xfrm>
            <a:off x="6949341" y="2961523"/>
            <a:ext cx="1613235"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7" name="TextBox 22"/>
          <p:cNvSpPr txBox="1"/>
          <p:nvPr/>
        </p:nvSpPr>
        <p:spPr>
          <a:xfrm>
            <a:off x="6376449"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8" name="椭圆 67"/>
          <p:cNvSpPr/>
          <p:nvPr/>
        </p:nvSpPr>
        <p:spPr>
          <a:xfrm>
            <a:off x="5121139" y="1143421"/>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9" name="TextBox 22"/>
          <p:cNvSpPr txBox="1"/>
          <p:nvPr/>
        </p:nvSpPr>
        <p:spPr>
          <a:xfrm>
            <a:off x="512892" y="1328584"/>
            <a:ext cx="2812628" cy="475515"/>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itchFamily="34" charset="-122"/>
              <a:ea typeface="微软雅黑" pitchFamily="34" charset="-122"/>
            </a:endParaRPr>
          </a:p>
        </p:txBody>
      </p:sp>
      <p:sp>
        <p:nvSpPr>
          <p:cNvPr id="70" name="TextBox 22"/>
          <p:cNvSpPr txBox="1"/>
          <p:nvPr/>
        </p:nvSpPr>
        <p:spPr>
          <a:xfrm>
            <a:off x="5497156"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Tree>
    <p:extLst>
      <p:ext uri="{BB962C8B-B14F-4D97-AF65-F5344CB8AC3E}">
        <p14:creationId xmlns:p14="http://schemas.microsoft.com/office/powerpoint/2010/main" xmlns="" val="1776408219"/>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50"/>
                                        </p:tgtEl>
                                        <p:attrNameLst>
                                          <p:attrName>style.visibility</p:attrName>
                                        </p:attrNameLst>
                                      </p:cBhvr>
                                      <p:to>
                                        <p:strVal val="visible"/>
                                      </p:to>
                                    </p:set>
                                    <p:animEffect transition="in" filter="wipe(right)">
                                      <p:cBhvr>
                                        <p:cTn id="10" dur="500"/>
                                        <p:tgtEl>
                                          <p:spTgt spid="5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53"/>
                                        </p:tgtEl>
                                        <p:attrNameLst>
                                          <p:attrName>style.visibility</p:attrName>
                                        </p:attrNameLst>
                                      </p:cBhvr>
                                      <p:to>
                                        <p:strVal val="visible"/>
                                      </p:to>
                                    </p:set>
                                    <p:animEffect transition="in" filter="wipe(down)">
                                      <p:cBhvr>
                                        <p:cTn id="19" dur="500"/>
                                        <p:tgtEl>
                                          <p:spTgt spid="5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56"/>
                                        </p:tgtEl>
                                        <p:attrNameLst>
                                          <p:attrName>style.visibility</p:attrName>
                                        </p:attrNameLst>
                                      </p:cBhvr>
                                      <p:to>
                                        <p:strVal val="visible"/>
                                      </p:to>
                                    </p:set>
                                    <p:animEffect transition="in" filter="wipe(right)">
                                      <p:cBhvr>
                                        <p:cTn id="22" dur="500"/>
                                        <p:tgtEl>
                                          <p:spTgt spid="5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Effect transition="in" filter="wipe(down)">
                                      <p:cBhvr>
                                        <p:cTn id="25" dur="500"/>
                                        <p:tgtEl>
                                          <p:spTgt spid="5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500"/>
                                        <p:tgtEl>
                                          <p:spTgt spid="5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58"/>
                                        </p:tgtEl>
                                        <p:attrNameLst>
                                          <p:attrName>style.visibility</p:attrName>
                                        </p:attrNameLst>
                                      </p:cBhvr>
                                      <p:to>
                                        <p:strVal val="visible"/>
                                      </p:to>
                                    </p:set>
                                    <p:animEffect transition="in" filter="wipe(down)">
                                      <p:cBhvr>
                                        <p:cTn id="31" dur="500"/>
                                        <p:tgtEl>
                                          <p:spTgt spid="5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55"/>
                                        </p:tgtEl>
                                        <p:attrNameLst>
                                          <p:attrName>style.visibility</p:attrName>
                                        </p:attrNameLst>
                                      </p:cBhvr>
                                      <p:to>
                                        <p:strVal val="visible"/>
                                      </p:to>
                                    </p:set>
                                    <p:animEffect transition="in" filter="wipe(right)">
                                      <p:cBhvr>
                                        <p:cTn id="34" dur="500"/>
                                        <p:tgtEl>
                                          <p:spTgt spid="5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63"/>
                                        </p:tgtEl>
                                        <p:attrNameLst>
                                          <p:attrName>style.visibility</p:attrName>
                                        </p:attrNameLst>
                                      </p:cBhvr>
                                      <p:to>
                                        <p:strVal val="visible"/>
                                      </p:to>
                                    </p:set>
                                    <p:anim calcmode="lin" valueType="num">
                                      <p:cBhvr>
                                        <p:cTn id="57" dur="500" fill="hold"/>
                                        <p:tgtEl>
                                          <p:spTgt spid="63"/>
                                        </p:tgtEl>
                                        <p:attrNameLst>
                                          <p:attrName>ppt_w</p:attrName>
                                        </p:attrNameLst>
                                      </p:cBhvr>
                                      <p:tavLst>
                                        <p:tav tm="0">
                                          <p:val>
                                            <p:fltVal val="0"/>
                                          </p:val>
                                        </p:tav>
                                        <p:tav tm="100000">
                                          <p:val>
                                            <p:strVal val="#ppt_w"/>
                                          </p:val>
                                        </p:tav>
                                      </p:tavLst>
                                    </p:anim>
                                    <p:anim calcmode="lin" valueType="num">
                                      <p:cBhvr>
                                        <p:cTn id="58" dur="500" fill="hold"/>
                                        <p:tgtEl>
                                          <p:spTgt spid="63"/>
                                        </p:tgtEl>
                                        <p:attrNameLst>
                                          <p:attrName>ppt_h</p:attrName>
                                        </p:attrNameLst>
                                      </p:cBhvr>
                                      <p:tavLst>
                                        <p:tav tm="0">
                                          <p:val>
                                            <p:fltVal val="0"/>
                                          </p:val>
                                        </p:tav>
                                        <p:tav tm="100000">
                                          <p:val>
                                            <p:strVal val="#ppt_h"/>
                                          </p:val>
                                        </p:tav>
                                      </p:tavLst>
                                    </p:anim>
                                    <p:animEffect transition="in" filter="fade">
                                      <p:cBhvr>
                                        <p:cTn id="59" dur="500"/>
                                        <p:tgtEl>
                                          <p:spTgt spid="6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68"/>
                                        </p:tgtEl>
                                        <p:attrNameLst>
                                          <p:attrName>style.visibility</p:attrName>
                                        </p:attrNameLst>
                                      </p:cBhvr>
                                      <p:to>
                                        <p:strVal val="visible"/>
                                      </p:to>
                                    </p:set>
                                    <p:anim calcmode="lin" valueType="num">
                                      <p:cBhvr>
                                        <p:cTn id="62" dur="500" fill="hold"/>
                                        <p:tgtEl>
                                          <p:spTgt spid="68"/>
                                        </p:tgtEl>
                                        <p:attrNameLst>
                                          <p:attrName>ppt_w</p:attrName>
                                        </p:attrNameLst>
                                      </p:cBhvr>
                                      <p:tavLst>
                                        <p:tav tm="0">
                                          <p:val>
                                            <p:fltVal val="0"/>
                                          </p:val>
                                        </p:tav>
                                        <p:tav tm="100000">
                                          <p:val>
                                            <p:strVal val="#ppt_w"/>
                                          </p:val>
                                        </p:tav>
                                      </p:tavLst>
                                    </p:anim>
                                    <p:anim calcmode="lin" valueType="num">
                                      <p:cBhvr>
                                        <p:cTn id="63" dur="500" fill="hold"/>
                                        <p:tgtEl>
                                          <p:spTgt spid="68"/>
                                        </p:tgtEl>
                                        <p:attrNameLst>
                                          <p:attrName>ppt_h</p:attrName>
                                        </p:attrNameLst>
                                      </p:cBhvr>
                                      <p:tavLst>
                                        <p:tav tm="0">
                                          <p:val>
                                            <p:fltVal val="0"/>
                                          </p:val>
                                        </p:tav>
                                        <p:tav tm="100000">
                                          <p:val>
                                            <p:strVal val="#ppt_h"/>
                                          </p:val>
                                        </p:tav>
                                      </p:tavLst>
                                    </p:anim>
                                    <p:animEffect transition="in" filter="fade">
                                      <p:cBhvr>
                                        <p:cTn id="64" dur="500"/>
                                        <p:tgtEl>
                                          <p:spTgt spid="68"/>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fill="hold"/>
                                        <p:tgtEl>
                                          <p:spTgt spid="64"/>
                                        </p:tgtEl>
                                        <p:attrNameLst>
                                          <p:attrName>ppt_x</p:attrName>
                                        </p:attrNameLst>
                                      </p:cBhvr>
                                      <p:tavLst>
                                        <p:tav tm="0">
                                          <p:val>
                                            <p:strVal val="0-#ppt_w/2"/>
                                          </p:val>
                                        </p:tav>
                                        <p:tav tm="100000">
                                          <p:val>
                                            <p:strVal val="#ppt_x"/>
                                          </p:val>
                                        </p:tav>
                                      </p:tavLst>
                                    </p:anim>
                                    <p:anim calcmode="lin" valueType="num">
                                      <p:cBhvr additive="base">
                                        <p:cTn id="69" dur="500" fill="hold"/>
                                        <p:tgtEl>
                                          <p:spTgt spid="6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500" fill="hold"/>
                                        <p:tgtEl>
                                          <p:spTgt spid="65"/>
                                        </p:tgtEl>
                                        <p:attrNameLst>
                                          <p:attrName>ppt_x</p:attrName>
                                        </p:attrNameLst>
                                      </p:cBhvr>
                                      <p:tavLst>
                                        <p:tav tm="0">
                                          <p:val>
                                            <p:strVal val="0-#ppt_w/2"/>
                                          </p:val>
                                        </p:tav>
                                        <p:tav tm="100000">
                                          <p:val>
                                            <p:strVal val="#ppt_x"/>
                                          </p:val>
                                        </p:tav>
                                      </p:tavLst>
                                    </p:anim>
                                    <p:anim calcmode="lin" valueType="num">
                                      <p:cBhvr additive="base">
                                        <p:cTn id="73" dur="500" fill="hold"/>
                                        <p:tgtEl>
                                          <p:spTgt spid="6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66"/>
                                        </p:tgtEl>
                                        <p:attrNameLst>
                                          <p:attrName>style.visibility</p:attrName>
                                        </p:attrNameLst>
                                      </p:cBhvr>
                                      <p:to>
                                        <p:strVal val="visible"/>
                                      </p:to>
                                    </p:set>
                                    <p:anim calcmode="lin" valueType="num">
                                      <p:cBhvr additive="base">
                                        <p:cTn id="76" dur="500" fill="hold"/>
                                        <p:tgtEl>
                                          <p:spTgt spid="66"/>
                                        </p:tgtEl>
                                        <p:attrNameLst>
                                          <p:attrName>ppt_x</p:attrName>
                                        </p:attrNameLst>
                                      </p:cBhvr>
                                      <p:tavLst>
                                        <p:tav tm="0">
                                          <p:val>
                                            <p:strVal val="1+#ppt_w/2"/>
                                          </p:val>
                                        </p:tav>
                                        <p:tav tm="100000">
                                          <p:val>
                                            <p:strVal val="#ppt_x"/>
                                          </p:val>
                                        </p:tav>
                                      </p:tavLst>
                                    </p:anim>
                                    <p:anim calcmode="lin" valueType="num">
                                      <p:cBhvr additive="base">
                                        <p:cTn id="77" dur="500" fill="hold"/>
                                        <p:tgtEl>
                                          <p:spTgt spid="6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67"/>
                                        </p:tgtEl>
                                        <p:attrNameLst>
                                          <p:attrName>style.visibility</p:attrName>
                                        </p:attrNameLst>
                                      </p:cBhvr>
                                      <p:to>
                                        <p:strVal val="visible"/>
                                      </p:to>
                                    </p:set>
                                    <p:anim calcmode="lin" valueType="num">
                                      <p:cBhvr additive="base">
                                        <p:cTn id="80" dur="500" fill="hold"/>
                                        <p:tgtEl>
                                          <p:spTgt spid="67"/>
                                        </p:tgtEl>
                                        <p:attrNameLst>
                                          <p:attrName>ppt_x</p:attrName>
                                        </p:attrNameLst>
                                      </p:cBhvr>
                                      <p:tavLst>
                                        <p:tav tm="0">
                                          <p:val>
                                            <p:strVal val="1+#ppt_w/2"/>
                                          </p:val>
                                        </p:tav>
                                        <p:tav tm="100000">
                                          <p:val>
                                            <p:strVal val="#ppt_x"/>
                                          </p:val>
                                        </p:tav>
                                      </p:tavLst>
                                    </p:anim>
                                    <p:anim calcmode="lin" valueType="num">
                                      <p:cBhvr additive="base">
                                        <p:cTn id="81" dur="500" fill="hold"/>
                                        <p:tgtEl>
                                          <p:spTgt spid="6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69"/>
                                        </p:tgtEl>
                                        <p:attrNameLst>
                                          <p:attrName>style.visibility</p:attrName>
                                        </p:attrNameLst>
                                      </p:cBhvr>
                                      <p:to>
                                        <p:strVal val="visible"/>
                                      </p:to>
                                    </p:set>
                                    <p:anim calcmode="lin" valueType="num">
                                      <p:cBhvr additive="base">
                                        <p:cTn id="84" dur="500" fill="hold"/>
                                        <p:tgtEl>
                                          <p:spTgt spid="69"/>
                                        </p:tgtEl>
                                        <p:attrNameLst>
                                          <p:attrName>ppt_x</p:attrName>
                                        </p:attrNameLst>
                                      </p:cBhvr>
                                      <p:tavLst>
                                        <p:tav tm="0">
                                          <p:val>
                                            <p:strVal val="0-#ppt_w/2"/>
                                          </p:val>
                                        </p:tav>
                                        <p:tav tm="100000">
                                          <p:val>
                                            <p:strVal val="#ppt_x"/>
                                          </p:val>
                                        </p:tav>
                                      </p:tavLst>
                                    </p:anim>
                                    <p:anim calcmode="lin" valueType="num">
                                      <p:cBhvr additive="base">
                                        <p:cTn id="85" dur="500" fill="hold"/>
                                        <p:tgtEl>
                                          <p:spTgt spid="69"/>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70"/>
                                        </p:tgtEl>
                                        <p:attrNameLst>
                                          <p:attrName>style.visibility</p:attrName>
                                        </p:attrNameLst>
                                      </p:cBhvr>
                                      <p:to>
                                        <p:strVal val="visible"/>
                                      </p:to>
                                    </p:set>
                                    <p:anim calcmode="lin" valueType="num">
                                      <p:cBhvr additive="base">
                                        <p:cTn id="88" dur="500" fill="hold"/>
                                        <p:tgtEl>
                                          <p:spTgt spid="70"/>
                                        </p:tgtEl>
                                        <p:attrNameLst>
                                          <p:attrName>ppt_x</p:attrName>
                                        </p:attrNameLst>
                                      </p:cBhvr>
                                      <p:tavLst>
                                        <p:tav tm="0">
                                          <p:val>
                                            <p:strVal val="1+#ppt_w/2"/>
                                          </p:val>
                                        </p:tav>
                                        <p:tav tm="100000">
                                          <p:val>
                                            <p:strVal val="#ppt_x"/>
                                          </p:val>
                                        </p:tav>
                                      </p:tavLst>
                                    </p:anim>
                                    <p:anim calcmode="lin" valueType="num">
                                      <p:cBhvr additive="base">
                                        <p:cTn id="89"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animBg="1"/>
      <p:bldP spid="69" grpId="0"/>
      <p:bldP spid="7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7" name="Rectangle 2"/>
          <p:cNvSpPr/>
          <p:nvPr/>
        </p:nvSpPr>
        <p:spPr>
          <a:xfrm>
            <a:off x="4572000" y="915895"/>
            <a:ext cx="3662363" cy="1750219"/>
          </a:xfrm>
          <a:prstGeom prst="rect">
            <a:avLst/>
          </a:prstGeom>
          <a:blipFill>
            <a:blip r:embed="rId3" cstate="prin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68" name="Rectangle 3"/>
          <p:cNvSpPr/>
          <p:nvPr/>
        </p:nvSpPr>
        <p:spPr>
          <a:xfrm>
            <a:off x="914400" y="915895"/>
            <a:ext cx="3657600" cy="1752600"/>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69" name="Oval 4"/>
          <p:cNvSpPr/>
          <p:nvPr/>
        </p:nvSpPr>
        <p:spPr>
          <a:xfrm>
            <a:off x="1259682" y="2800654"/>
            <a:ext cx="716756" cy="720329"/>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0" name="Oval 12"/>
          <p:cNvSpPr/>
          <p:nvPr/>
        </p:nvSpPr>
        <p:spPr>
          <a:xfrm>
            <a:off x="3239691" y="2800654"/>
            <a:ext cx="717947" cy="72032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1" name="Oval 14"/>
          <p:cNvSpPr/>
          <p:nvPr/>
        </p:nvSpPr>
        <p:spPr>
          <a:xfrm>
            <a:off x="5219701" y="2800654"/>
            <a:ext cx="716756" cy="720329"/>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2" name="Oval 16"/>
          <p:cNvSpPr/>
          <p:nvPr/>
        </p:nvSpPr>
        <p:spPr>
          <a:xfrm>
            <a:off x="7198519" y="2800654"/>
            <a:ext cx="716756" cy="72032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grpSp>
        <p:nvGrpSpPr>
          <p:cNvPr id="73" name="Group 20"/>
          <p:cNvGrpSpPr/>
          <p:nvPr/>
        </p:nvGrpSpPr>
        <p:grpSpPr>
          <a:xfrm>
            <a:off x="1427362" y="2956655"/>
            <a:ext cx="401822" cy="404317"/>
            <a:chOff x="7971783" y="2080670"/>
            <a:chExt cx="401822" cy="404317"/>
          </a:xfrm>
          <a:solidFill>
            <a:schemeClr val="bg1"/>
          </a:solidFill>
        </p:grpSpPr>
        <p:sp>
          <p:nvSpPr>
            <p:cNvPr id="7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76" name="Group 23"/>
          <p:cNvGrpSpPr/>
          <p:nvPr/>
        </p:nvGrpSpPr>
        <p:grpSpPr>
          <a:xfrm>
            <a:off x="3437021" y="3000331"/>
            <a:ext cx="389342" cy="339426"/>
            <a:chOff x="7540014" y="4306907"/>
            <a:chExt cx="389342" cy="339426"/>
          </a:xfrm>
          <a:solidFill>
            <a:schemeClr val="bg1"/>
          </a:solidFill>
        </p:grpSpPr>
        <p:sp>
          <p:nvSpPr>
            <p:cNvPr id="7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4" name="Rectangle 117"/>
            <p:cNvSpPr>
              <a:spLocks noChangeArrowheads="1"/>
            </p:cNvSpPr>
            <p:nvPr/>
          </p:nvSpPr>
          <p:spPr bwMode="auto">
            <a:xfrm>
              <a:off x="7589930" y="4421713"/>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5" name="Rectangle 118"/>
            <p:cNvSpPr>
              <a:spLocks noChangeArrowheads="1"/>
            </p:cNvSpPr>
            <p:nvPr/>
          </p:nvSpPr>
          <p:spPr bwMode="auto">
            <a:xfrm>
              <a:off x="7589930" y="4461645"/>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6" name="Rectangle 119"/>
            <p:cNvSpPr>
              <a:spLocks noChangeArrowheads="1"/>
            </p:cNvSpPr>
            <p:nvPr/>
          </p:nvSpPr>
          <p:spPr bwMode="auto">
            <a:xfrm>
              <a:off x="7589930" y="4506569"/>
              <a:ext cx="109814" cy="14975"/>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7" name="Rectangle 120"/>
            <p:cNvSpPr>
              <a:spLocks noChangeArrowheads="1"/>
            </p:cNvSpPr>
            <p:nvPr/>
          </p:nvSpPr>
          <p:spPr bwMode="auto">
            <a:xfrm>
              <a:off x="7589930" y="4548998"/>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88" name="Group 35"/>
          <p:cNvGrpSpPr/>
          <p:nvPr/>
        </p:nvGrpSpPr>
        <p:grpSpPr>
          <a:xfrm>
            <a:off x="7366135" y="2965838"/>
            <a:ext cx="379359" cy="376864"/>
            <a:chOff x="6853673" y="3715407"/>
            <a:chExt cx="379359" cy="376864"/>
          </a:xfrm>
          <a:solidFill>
            <a:schemeClr val="bg1"/>
          </a:solidFill>
        </p:grpSpPr>
        <p:sp>
          <p:nvSpPr>
            <p:cNvPr id="89"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0" name="Rectangle 151"/>
            <p:cNvSpPr>
              <a:spLocks noChangeArrowheads="1"/>
            </p:cNvSpPr>
            <p:nvPr/>
          </p:nvSpPr>
          <p:spPr bwMode="auto">
            <a:xfrm>
              <a:off x="6998429" y="3987447"/>
              <a:ext cx="22463"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1" name="Rectangle 152"/>
            <p:cNvSpPr>
              <a:spLocks noChangeArrowheads="1"/>
            </p:cNvSpPr>
            <p:nvPr/>
          </p:nvSpPr>
          <p:spPr bwMode="auto">
            <a:xfrm>
              <a:off x="7033370"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2" name="Rectangle 153"/>
            <p:cNvSpPr>
              <a:spLocks noChangeArrowheads="1"/>
            </p:cNvSpPr>
            <p:nvPr/>
          </p:nvSpPr>
          <p:spPr bwMode="auto">
            <a:xfrm>
              <a:off x="7068311"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3"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4"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5"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6"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7"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8" name="Rectangle 159"/>
            <p:cNvSpPr>
              <a:spLocks noChangeArrowheads="1"/>
            </p:cNvSpPr>
            <p:nvPr/>
          </p:nvSpPr>
          <p:spPr bwMode="auto">
            <a:xfrm>
              <a:off x="7040858" y="3750348"/>
              <a:ext cx="7488" cy="22463"/>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9"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0"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1"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2"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3"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4"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5" name="Rectangle 166"/>
            <p:cNvSpPr>
              <a:spLocks noChangeArrowheads="1"/>
            </p:cNvSpPr>
            <p:nvPr/>
          </p:nvSpPr>
          <p:spPr bwMode="auto">
            <a:xfrm>
              <a:off x="6893606" y="3890112"/>
              <a:ext cx="24958"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6" name="Rectangle 167"/>
            <p:cNvSpPr>
              <a:spLocks noChangeArrowheads="1"/>
            </p:cNvSpPr>
            <p:nvPr/>
          </p:nvSpPr>
          <p:spPr bwMode="auto">
            <a:xfrm>
              <a:off x="7170638" y="3892607"/>
              <a:ext cx="27454"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107" name="Group 54"/>
          <p:cNvGrpSpPr/>
          <p:nvPr/>
        </p:nvGrpSpPr>
        <p:grpSpPr>
          <a:xfrm>
            <a:off x="5432105" y="3002081"/>
            <a:ext cx="299494" cy="389342"/>
            <a:chOff x="6421904" y="4798576"/>
            <a:chExt cx="299494" cy="389342"/>
          </a:xfrm>
          <a:solidFill>
            <a:schemeClr val="bg1"/>
          </a:solidFill>
        </p:grpSpPr>
        <p:sp>
          <p:nvSpPr>
            <p:cNvPr id="108"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9"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sp>
        <p:nvSpPr>
          <p:cNvPr id="110" name="矩形 109"/>
          <p:cNvSpPr/>
          <p:nvPr/>
        </p:nvSpPr>
        <p:spPr>
          <a:xfrm>
            <a:off x="3310260" y="1202836"/>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b="1" dirty="0">
                <a:solidFill>
                  <a:schemeClr val="bg1">
                    <a:lumMod val="95000"/>
                  </a:schemeClr>
                </a:solidFill>
                <a:latin typeface="微软雅黑" pitchFamily="34" charset="-122"/>
                <a:ea typeface="微软雅黑" pitchFamily="34" charset="-122"/>
              </a:rPr>
              <a:t>添加标题</a:t>
            </a:r>
            <a:endParaRPr lang="en-US" altLang="zh-CN" sz="1700" b="1"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1172766" y="1542164"/>
            <a:ext cx="3148013"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12" name="矩形 111"/>
          <p:cNvSpPr>
            <a:spLocks noChangeArrowheads="1"/>
          </p:cNvSpPr>
          <p:nvPr/>
        </p:nvSpPr>
        <p:spPr bwMode="auto">
          <a:xfrm>
            <a:off x="1035844"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3" name="矩形 47"/>
          <p:cNvSpPr>
            <a:spLocks noChangeArrowheads="1"/>
          </p:cNvSpPr>
          <p:nvPr/>
        </p:nvSpPr>
        <p:spPr bwMode="auto">
          <a:xfrm>
            <a:off x="878682"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4" name="矩形 113"/>
          <p:cNvSpPr>
            <a:spLocks noChangeArrowheads="1"/>
          </p:cNvSpPr>
          <p:nvPr/>
        </p:nvSpPr>
        <p:spPr bwMode="auto">
          <a:xfrm>
            <a:off x="3015854" y="3606708"/>
            <a:ext cx="1163240"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5" name="矩形 47"/>
          <p:cNvSpPr>
            <a:spLocks noChangeArrowheads="1"/>
          </p:cNvSpPr>
          <p:nvPr/>
        </p:nvSpPr>
        <p:spPr bwMode="auto">
          <a:xfrm>
            <a:off x="2858692" y="3922224"/>
            <a:ext cx="1477565"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6" name="矩形 115"/>
          <p:cNvSpPr>
            <a:spLocks noChangeArrowheads="1"/>
          </p:cNvSpPr>
          <p:nvPr/>
        </p:nvSpPr>
        <p:spPr bwMode="auto">
          <a:xfrm>
            <a:off x="6974682"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7" name="矩形 47"/>
          <p:cNvSpPr>
            <a:spLocks noChangeArrowheads="1"/>
          </p:cNvSpPr>
          <p:nvPr/>
        </p:nvSpPr>
        <p:spPr bwMode="auto">
          <a:xfrm>
            <a:off x="6817519"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8" name="矩形 117"/>
          <p:cNvSpPr>
            <a:spLocks noChangeArrowheads="1"/>
          </p:cNvSpPr>
          <p:nvPr/>
        </p:nvSpPr>
        <p:spPr bwMode="auto">
          <a:xfrm>
            <a:off x="4994673"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9" name="矩形 47"/>
          <p:cNvSpPr>
            <a:spLocks noChangeArrowheads="1"/>
          </p:cNvSpPr>
          <p:nvPr/>
        </p:nvSpPr>
        <p:spPr bwMode="auto">
          <a:xfrm>
            <a:off x="4837510"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xmlns="" val="3131999472"/>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0-#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ipe(right)">
                                      <p:cBhvr>
                                        <p:cTn id="16" dur="500"/>
                                        <p:tgtEl>
                                          <p:spTgt spid="68"/>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10"/>
                                        </p:tgtEl>
                                        <p:attrNameLst>
                                          <p:attrName>style.visibility</p:attrName>
                                        </p:attrNameLst>
                                      </p:cBhvr>
                                      <p:to>
                                        <p:strVal val="visible"/>
                                      </p:to>
                                    </p:set>
                                    <p:animEffect transition="in" filter="wipe(right)">
                                      <p:cBhvr>
                                        <p:cTn id="19" dur="500"/>
                                        <p:tgtEl>
                                          <p:spTgt spid="110"/>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11"/>
                                        </p:tgtEl>
                                        <p:attrNameLst>
                                          <p:attrName>style.visibility</p:attrName>
                                        </p:attrNameLst>
                                      </p:cBhvr>
                                      <p:to>
                                        <p:strVal val="visible"/>
                                      </p:to>
                                    </p:set>
                                    <p:animEffect transition="in" filter="wipe(right)">
                                      <p:cBhvr>
                                        <p:cTn id="22" dur="500"/>
                                        <p:tgtEl>
                                          <p:spTgt spid="111"/>
                                        </p:tgtEl>
                                      </p:cBhvr>
                                    </p:animEffect>
                                  </p:childTnLst>
                                </p:cTn>
                              </p:par>
                            </p:childTnLst>
                          </p:cTn>
                        </p:par>
                        <p:par>
                          <p:cTn id="23" fill="hold">
                            <p:stCondLst>
                              <p:cond delay="1750"/>
                            </p:stCondLst>
                            <p:childTnLst>
                              <p:par>
                                <p:cTn id="24" presetID="21" presetClass="entr" presetSubtype="1"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400"/>
                                        <p:tgtEl>
                                          <p:spTgt spid="69"/>
                                        </p:tgtEl>
                                      </p:cBhvr>
                                    </p:animEffect>
                                  </p:childTnLst>
                                </p:cTn>
                              </p:par>
                            </p:childTnLst>
                          </p:cTn>
                        </p:par>
                        <p:par>
                          <p:cTn id="27" fill="hold">
                            <p:stCondLst>
                              <p:cond delay="2150"/>
                            </p:stCondLst>
                            <p:childTnLst>
                              <p:par>
                                <p:cTn id="28" presetID="21" presetClass="entr" presetSubtype="1" fill="hold" grpId="0"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heel(1)">
                                      <p:cBhvr>
                                        <p:cTn id="30" dur="400"/>
                                        <p:tgtEl>
                                          <p:spTgt spid="70"/>
                                        </p:tgtEl>
                                      </p:cBhvr>
                                    </p:animEffect>
                                  </p:childTnLst>
                                </p:cTn>
                              </p:par>
                            </p:childTnLst>
                          </p:cTn>
                        </p:par>
                        <p:par>
                          <p:cTn id="31" fill="hold">
                            <p:stCondLst>
                              <p:cond delay="2550"/>
                            </p:stCondLst>
                            <p:childTnLst>
                              <p:par>
                                <p:cTn id="32" presetID="21" presetClass="entr" presetSubtype="1"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wheel(1)">
                                      <p:cBhvr>
                                        <p:cTn id="34" dur="400"/>
                                        <p:tgtEl>
                                          <p:spTgt spid="71"/>
                                        </p:tgtEl>
                                      </p:cBhvr>
                                    </p:animEffect>
                                  </p:childTnLst>
                                </p:cTn>
                              </p:par>
                            </p:childTnLst>
                          </p:cTn>
                        </p:par>
                        <p:par>
                          <p:cTn id="35" fill="hold">
                            <p:stCondLst>
                              <p:cond delay="2950"/>
                            </p:stCondLst>
                            <p:childTnLst>
                              <p:par>
                                <p:cTn id="36" presetID="21" presetClass="entr" presetSubtype="1"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heel(1)">
                                      <p:cBhvr>
                                        <p:cTn id="38" dur="400"/>
                                        <p:tgtEl>
                                          <p:spTgt spid="72"/>
                                        </p:tgtEl>
                                      </p:cBhvr>
                                    </p:animEffect>
                                  </p:childTnLst>
                                </p:cTn>
                              </p:par>
                            </p:childTnLst>
                          </p:cTn>
                        </p:par>
                        <p:par>
                          <p:cTn id="39" fill="hold">
                            <p:stCondLst>
                              <p:cond delay="3350"/>
                            </p:stCondLst>
                            <p:childTnLst>
                              <p:par>
                                <p:cTn id="40" presetID="10"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250"/>
                                        <p:tgtEl>
                                          <p:spTgt spid="73"/>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25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107"/>
                                        </p:tgtEl>
                                        <p:attrNameLst>
                                          <p:attrName>style.visibility</p:attrName>
                                        </p:attrNameLst>
                                      </p:cBhvr>
                                      <p:to>
                                        <p:strVal val="visible"/>
                                      </p:to>
                                    </p:set>
                                    <p:animEffect transition="in" filter="fade">
                                      <p:cBhvr>
                                        <p:cTn id="48" dur="250"/>
                                        <p:tgtEl>
                                          <p:spTgt spid="107"/>
                                        </p:tgtEl>
                                      </p:cBhvr>
                                    </p:animEffect>
                                  </p:childTnLst>
                                </p:cTn>
                              </p:par>
                              <p:par>
                                <p:cTn id="49" presetID="10" presetClass="entr" presetSubtype="0" fill="hold" nodeType="with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250"/>
                                        <p:tgtEl>
                                          <p:spTgt spid="88"/>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112"/>
                                        </p:tgtEl>
                                        <p:attrNameLst>
                                          <p:attrName>style.visibility</p:attrName>
                                        </p:attrNameLst>
                                      </p:cBhvr>
                                      <p:to>
                                        <p:strVal val="visible"/>
                                      </p:to>
                                    </p:set>
                                    <p:animEffect transition="in" filter="randombar(horizontal)">
                                      <p:cBhvr>
                                        <p:cTn id="54" dur="400"/>
                                        <p:tgtEl>
                                          <p:spTgt spid="112"/>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113"/>
                                        </p:tgtEl>
                                        <p:attrNameLst>
                                          <p:attrName>style.visibility</p:attrName>
                                        </p:attrNameLst>
                                      </p:cBhvr>
                                      <p:to>
                                        <p:strVal val="visible"/>
                                      </p:to>
                                    </p:set>
                                    <p:animEffect transition="in" filter="randombar(horizontal)">
                                      <p:cBhvr>
                                        <p:cTn id="57" dur="400"/>
                                        <p:tgtEl>
                                          <p:spTgt spid="113"/>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114"/>
                                        </p:tgtEl>
                                        <p:attrNameLst>
                                          <p:attrName>style.visibility</p:attrName>
                                        </p:attrNameLst>
                                      </p:cBhvr>
                                      <p:to>
                                        <p:strVal val="visible"/>
                                      </p:to>
                                    </p:set>
                                    <p:animEffect transition="in" filter="randombar(horizontal)">
                                      <p:cBhvr>
                                        <p:cTn id="60" dur="400"/>
                                        <p:tgtEl>
                                          <p:spTgt spid="114"/>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115"/>
                                        </p:tgtEl>
                                        <p:attrNameLst>
                                          <p:attrName>style.visibility</p:attrName>
                                        </p:attrNameLst>
                                      </p:cBhvr>
                                      <p:to>
                                        <p:strVal val="visible"/>
                                      </p:to>
                                    </p:set>
                                    <p:animEffect transition="in" filter="randombar(horizontal)">
                                      <p:cBhvr>
                                        <p:cTn id="63" dur="400"/>
                                        <p:tgtEl>
                                          <p:spTgt spid="115"/>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116"/>
                                        </p:tgtEl>
                                        <p:attrNameLst>
                                          <p:attrName>style.visibility</p:attrName>
                                        </p:attrNameLst>
                                      </p:cBhvr>
                                      <p:to>
                                        <p:strVal val="visible"/>
                                      </p:to>
                                    </p:set>
                                    <p:animEffect transition="in" filter="randombar(horizontal)">
                                      <p:cBhvr>
                                        <p:cTn id="66" dur="400"/>
                                        <p:tgtEl>
                                          <p:spTgt spid="116"/>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117"/>
                                        </p:tgtEl>
                                        <p:attrNameLst>
                                          <p:attrName>style.visibility</p:attrName>
                                        </p:attrNameLst>
                                      </p:cBhvr>
                                      <p:to>
                                        <p:strVal val="visible"/>
                                      </p:to>
                                    </p:set>
                                    <p:animEffect transition="in" filter="randombar(horizontal)">
                                      <p:cBhvr>
                                        <p:cTn id="69" dur="400"/>
                                        <p:tgtEl>
                                          <p:spTgt spid="117"/>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118"/>
                                        </p:tgtEl>
                                        <p:attrNameLst>
                                          <p:attrName>style.visibility</p:attrName>
                                        </p:attrNameLst>
                                      </p:cBhvr>
                                      <p:to>
                                        <p:strVal val="visible"/>
                                      </p:to>
                                    </p:set>
                                    <p:animEffect transition="in" filter="randombar(horizontal)">
                                      <p:cBhvr>
                                        <p:cTn id="72" dur="400"/>
                                        <p:tgtEl>
                                          <p:spTgt spid="118"/>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119"/>
                                        </p:tgtEl>
                                        <p:attrNameLst>
                                          <p:attrName>style.visibility</p:attrName>
                                        </p:attrNameLst>
                                      </p:cBhvr>
                                      <p:to>
                                        <p:strVal val="visible"/>
                                      </p:to>
                                    </p:set>
                                    <p:animEffect transition="in" filter="randombar(horizontal)">
                                      <p:cBhvr>
                                        <p:cTn id="75" dur="4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7" grpId="0" animBg="1"/>
      <p:bldP spid="68" grpId="0" animBg="1"/>
      <p:bldP spid="69" grpId="0" animBg="1"/>
      <p:bldP spid="70" grpId="0" animBg="1"/>
      <p:bldP spid="71" grpId="0" animBg="1"/>
      <p:bldP spid="72" grpId="0" animBg="1"/>
      <p:bldP spid="110" grpId="0"/>
      <p:bldP spid="111" grpId="0"/>
      <p:bldP spid="112" grpId="0"/>
      <p:bldP spid="113" grpId="0"/>
      <p:bldP spid="114" grpId="0"/>
      <p:bldP spid="115" grpId="0"/>
      <p:bldP spid="116" grpId="0"/>
      <p:bldP spid="117" grpId="0"/>
      <p:bldP spid="118" grpId="0"/>
      <p:bldP spid="1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33" name="图片 32"/>
          <p:cNvPicPr>
            <a:picLocks noChangeAspect="1"/>
          </p:cNvPicPr>
          <p:nvPr/>
        </p:nvPicPr>
        <p:blipFill rotWithShape="1">
          <a:blip r:embed="rId3" cstate="print">
            <a:extLst>
              <a:ext uri="{28A0092B-C50C-407E-A947-70E740481C1C}">
                <a14:useLocalDpi xmlns:a14="http://schemas.microsoft.com/office/drawing/2010/main" xmlns="" val="0"/>
              </a:ext>
            </a:extLst>
          </a:blip>
          <a:srcRect r="32914"/>
          <a:stretch>
            <a:fillRect/>
          </a:stretch>
        </p:blipFill>
        <p:spPr>
          <a:xfrm>
            <a:off x="2335448" y="1936004"/>
            <a:ext cx="1777879" cy="1230136"/>
          </a:xfrm>
          <a:prstGeom prst="rect">
            <a:avLst/>
          </a:prstGeom>
        </p:spPr>
      </p:pic>
      <p:pic>
        <p:nvPicPr>
          <p:cNvPr id="3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8002"/>
          <a:stretch>
            <a:fillRect/>
          </a:stretch>
        </p:blipFill>
        <p:spPr bwMode="auto">
          <a:xfrm>
            <a:off x="4211960" y="3236429"/>
            <a:ext cx="1732496" cy="1207527"/>
          </a:xfrm>
          <a:prstGeom prst="rect">
            <a:avLst/>
          </a:prstGeom>
          <a:noFill/>
          <a:extLst>
            <a:ext uri="{909E8E84-426E-40DD-AFC4-6F175D3DCCD1}">
              <a14:hiddenFill xmlns:a14="http://schemas.microsoft.com/office/drawing/2010/main" xmlns="">
                <a:solidFill>
                  <a:srgbClr val="FFFFFF"/>
                </a:solidFill>
              </a14:hiddenFill>
            </a:ext>
          </a:extLst>
        </p:spPr>
      </p:pic>
      <p:pic>
        <p:nvPicPr>
          <p:cNvPr id="35"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36" name="组合 35"/>
          <p:cNvGrpSpPr/>
          <p:nvPr/>
        </p:nvGrpSpPr>
        <p:grpSpPr>
          <a:xfrm>
            <a:off x="4211960" y="1936004"/>
            <a:ext cx="1732496" cy="1222040"/>
            <a:chOff x="3946913" y="1827911"/>
            <a:chExt cx="1958168" cy="1283142"/>
          </a:xfrm>
          <a:solidFill>
            <a:srgbClr val="0070C0"/>
          </a:solidFill>
        </p:grpSpPr>
        <p:sp>
          <p:nvSpPr>
            <p:cNvPr id="37" name="矩形 36"/>
            <p:cNvSpPr/>
            <p:nvPr/>
          </p:nvSpPr>
          <p:spPr>
            <a:xfrm>
              <a:off x="3946913" y="1827911"/>
              <a:ext cx="1958168" cy="1283142"/>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38" name="TextBox 17"/>
            <p:cNvSpPr txBox="1">
              <a:spLocks noChangeArrowheads="1"/>
            </p:cNvSpPr>
            <p:nvPr/>
          </p:nvSpPr>
          <p:spPr bwMode="auto">
            <a:xfrm flipH="1">
              <a:off x="4238882" y="2259958"/>
              <a:ext cx="1661334"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39" name="组合 38"/>
          <p:cNvGrpSpPr/>
          <p:nvPr/>
        </p:nvGrpSpPr>
        <p:grpSpPr>
          <a:xfrm>
            <a:off x="494076" y="1936004"/>
            <a:ext cx="1751556" cy="1222040"/>
            <a:chOff x="0" y="2095862"/>
            <a:chExt cx="1979711" cy="1283142"/>
          </a:xfrm>
          <a:solidFill>
            <a:srgbClr val="0070C0"/>
          </a:solidFill>
        </p:grpSpPr>
        <p:sp>
          <p:nvSpPr>
            <p:cNvPr id="40" name="矩形 39"/>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TextBox 18"/>
            <p:cNvSpPr txBox="1">
              <a:spLocks noChangeArrowheads="1"/>
            </p:cNvSpPr>
            <p:nvPr/>
          </p:nvSpPr>
          <p:spPr bwMode="auto">
            <a:xfrm flipH="1">
              <a:off x="295563" y="2527909"/>
              <a:ext cx="1612743"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42" name="组合 41"/>
          <p:cNvGrpSpPr/>
          <p:nvPr/>
        </p:nvGrpSpPr>
        <p:grpSpPr>
          <a:xfrm>
            <a:off x="2335448" y="3236430"/>
            <a:ext cx="1777879" cy="1207528"/>
            <a:chOff x="2072433" y="511758"/>
            <a:chExt cx="2009463" cy="1267904"/>
          </a:xfrm>
        </p:grpSpPr>
        <p:sp>
          <p:nvSpPr>
            <p:cNvPr id="43" name="矩形 42"/>
            <p:cNvSpPr/>
            <p:nvPr/>
          </p:nvSpPr>
          <p:spPr>
            <a:xfrm>
              <a:off x="2072433" y="511758"/>
              <a:ext cx="2009463" cy="1267904"/>
            </a:xfrm>
            <a:prstGeom prst="rect">
              <a:avLst/>
            </a:prstGeom>
            <a:solidFill>
              <a:srgbClr val="00B0F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44"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45" name="TextBox 44"/>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ea typeface="+mn-ea"/>
              </a:rPr>
              <a:t>单击</a:t>
            </a:r>
            <a:r>
              <a:rPr lang="zh-CN" altLang="en-US" sz="1100" dirty="0">
                <a:solidFill>
                  <a:schemeClr val="tx1">
                    <a:lumMod val="85000"/>
                    <a:lumOff val="15000"/>
                  </a:schemeClr>
                </a:solidFill>
                <a:latin typeface="+mn-ea"/>
                <a:ea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ea typeface="+mn-ea"/>
              </a:rPr>
              <a:t>文本单击</a:t>
            </a:r>
            <a:r>
              <a:rPr lang="zh-CN" altLang="en-US" sz="1100" dirty="0">
                <a:solidFill>
                  <a:schemeClr val="tx1">
                    <a:lumMod val="85000"/>
                    <a:lumOff val="15000"/>
                  </a:schemeClr>
                </a:solidFill>
                <a:latin typeface="+mn-ea"/>
                <a:ea typeface="+mn-ea"/>
              </a:rPr>
              <a:t>此处添加</a:t>
            </a:r>
            <a:r>
              <a:rPr lang="zh-CN" altLang="en-US" sz="1100" dirty="0" smtClean="0">
                <a:solidFill>
                  <a:schemeClr val="tx1">
                    <a:lumMod val="85000"/>
                    <a:lumOff val="15000"/>
                  </a:schemeClr>
                </a:solidFill>
                <a:latin typeface="+mn-ea"/>
                <a:ea typeface="+mn-ea"/>
              </a:rPr>
              <a:t>文本单击</a:t>
            </a:r>
            <a:r>
              <a:rPr lang="zh-CN" altLang="en-US" sz="1100" dirty="0">
                <a:solidFill>
                  <a:schemeClr val="tx1">
                    <a:lumMod val="85000"/>
                    <a:lumOff val="15000"/>
                  </a:schemeClr>
                </a:solidFill>
                <a:latin typeface="+mn-ea"/>
                <a:ea typeface="+mn-ea"/>
              </a:rPr>
              <a:t>此处添加文本单击此处添加</a:t>
            </a:r>
            <a:r>
              <a:rPr lang="zh-CN" altLang="en-US" sz="1100" dirty="0" smtClean="0">
                <a:solidFill>
                  <a:schemeClr val="tx1">
                    <a:lumMod val="85000"/>
                    <a:lumOff val="15000"/>
                  </a:schemeClr>
                </a:solidFill>
                <a:latin typeface="+mn-ea"/>
                <a:ea typeface="+mn-ea"/>
              </a:rPr>
              <a:t>文本</a:t>
            </a:r>
            <a:endParaRPr lang="en-US" altLang="zh-CN" sz="1100" dirty="0">
              <a:solidFill>
                <a:schemeClr val="tx1">
                  <a:lumMod val="85000"/>
                  <a:lumOff val="15000"/>
                </a:schemeClr>
              </a:solidFill>
              <a:latin typeface="+mn-ea"/>
              <a:ea typeface="+mn-ea"/>
            </a:endParaRPr>
          </a:p>
        </p:txBody>
      </p:sp>
      <p:pic>
        <p:nvPicPr>
          <p:cNvPr id="46" name="图片 45" descr="Vista-desktop-12.png"/>
          <p:cNvPicPr>
            <a:picLocks noChangeAspect="1"/>
          </p:cNvPicPr>
          <p:nvPr/>
        </p:nvPicPr>
        <p:blipFill rotWithShape="1">
          <a:blip r:embed="rId6" cstate="print"/>
          <a:srcRect r="22062"/>
          <a:stretch>
            <a:fillRect/>
          </a:stretch>
        </p:blipFill>
        <p:spPr>
          <a:xfrm>
            <a:off x="6084168" y="1059581"/>
            <a:ext cx="3059832" cy="3925957"/>
          </a:xfrm>
          <a:prstGeom prst="rect">
            <a:avLst/>
          </a:prstGeom>
        </p:spPr>
      </p:pic>
    </p:spTree>
    <p:extLst>
      <p:ext uri="{BB962C8B-B14F-4D97-AF65-F5344CB8AC3E}">
        <p14:creationId xmlns:p14="http://schemas.microsoft.com/office/powerpoint/2010/main" xmlns="" val="3036941396"/>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750"/>
                                        <p:tgtEl>
                                          <p:spTgt spid="45"/>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 calcmode="lin" valueType="num">
                                      <p:cBhvr>
                                        <p:cTn id="17" dur="500" fill="hold"/>
                                        <p:tgtEl>
                                          <p:spTgt spid="39"/>
                                        </p:tgtEl>
                                        <p:attrNameLst>
                                          <p:attrName>ppt_x</p:attrName>
                                        </p:attrNameLst>
                                      </p:cBhvr>
                                      <p:tavLst>
                                        <p:tav tm="0">
                                          <p:val>
                                            <p:fltVal val="0.5"/>
                                          </p:val>
                                        </p:tav>
                                        <p:tav tm="100000">
                                          <p:val>
                                            <p:strVal val="#ppt_x"/>
                                          </p:val>
                                        </p:tav>
                                      </p:tavLst>
                                    </p:anim>
                                    <p:anim calcmode="lin" valueType="num">
                                      <p:cBhvr>
                                        <p:cTn id="18" dur="500" fill="hold"/>
                                        <p:tgtEl>
                                          <p:spTgt spid="39"/>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 calcmode="lin" valueType="num">
                                      <p:cBhvr>
                                        <p:cTn id="23" dur="500" fill="hold"/>
                                        <p:tgtEl>
                                          <p:spTgt spid="35"/>
                                        </p:tgtEl>
                                        <p:attrNameLst>
                                          <p:attrName>ppt_x</p:attrName>
                                        </p:attrNameLst>
                                      </p:cBhvr>
                                      <p:tavLst>
                                        <p:tav tm="0">
                                          <p:val>
                                            <p:fltVal val="0.5"/>
                                          </p:val>
                                        </p:tav>
                                        <p:tav tm="100000">
                                          <p:val>
                                            <p:strVal val="#ppt_x"/>
                                          </p:val>
                                        </p:tav>
                                      </p:tavLst>
                                    </p:anim>
                                    <p:anim calcmode="lin" valueType="num">
                                      <p:cBhvr>
                                        <p:cTn id="24" dur="500" fill="hold"/>
                                        <p:tgtEl>
                                          <p:spTgt spid="3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 calcmode="lin" valueType="num">
                                      <p:cBhvr>
                                        <p:cTn id="29" dur="500" fill="hold"/>
                                        <p:tgtEl>
                                          <p:spTgt spid="33"/>
                                        </p:tgtEl>
                                        <p:attrNameLst>
                                          <p:attrName>ppt_x</p:attrName>
                                        </p:attrNameLst>
                                      </p:cBhvr>
                                      <p:tavLst>
                                        <p:tav tm="0">
                                          <p:val>
                                            <p:fltVal val="0.5"/>
                                          </p:val>
                                        </p:tav>
                                        <p:tav tm="100000">
                                          <p:val>
                                            <p:strVal val="#ppt_x"/>
                                          </p:val>
                                        </p:tav>
                                      </p:tavLst>
                                    </p:anim>
                                    <p:anim calcmode="lin" valueType="num">
                                      <p:cBhvr>
                                        <p:cTn id="30" dur="500" fill="hold"/>
                                        <p:tgtEl>
                                          <p:spTgt spid="3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 calcmode="lin" valueType="num">
                                      <p:cBhvr>
                                        <p:cTn id="35" dur="500" fill="hold"/>
                                        <p:tgtEl>
                                          <p:spTgt spid="42"/>
                                        </p:tgtEl>
                                        <p:attrNameLst>
                                          <p:attrName>ppt_x</p:attrName>
                                        </p:attrNameLst>
                                      </p:cBhvr>
                                      <p:tavLst>
                                        <p:tav tm="0">
                                          <p:val>
                                            <p:fltVal val="0.5"/>
                                          </p:val>
                                        </p:tav>
                                        <p:tav tm="100000">
                                          <p:val>
                                            <p:strVal val="#ppt_x"/>
                                          </p:val>
                                        </p:tav>
                                      </p:tavLst>
                                    </p:anim>
                                    <p:anim calcmode="lin" valueType="num">
                                      <p:cBhvr>
                                        <p:cTn id="36" dur="500" fill="hold"/>
                                        <p:tgtEl>
                                          <p:spTgt spid="42"/>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 calcmode="lin" valueType="num">
                                      <p:cBhvr>
                                        <p:cTn id="47" dur="500" fill="hold"/>
                                        <p:tgtEl>
                                          <p:spTgt spid="34"/>
                                        </p:tgtEl>
                                        <p:attrNameLst>
                                          <p:attrName>ppt_x</p:attrName>
                                        </p:attrNameLst>
                                      </p:cBhvr>
                                      <p:tavLst>
                                        <p:tav tm="0">
                                          <p:val>
                                            <p:fltVal val="0.5"/>
                                          </p:val>
                                        </p:tav>
                                        <p:tav tm="100000">
                                          <p:val>
                                            <p:strVal val="#ppt_x"/>
                                          </p:val>
                                        </p:tav>
                                      </p:tavLst>
                                    </p:anim>
                                    <p:anim calcmode="lin" valueType="num">
                                      <p:cBhvr>
                                        <p:cTn id="48" dur="500" fill="hold"/>
                                        <p:tgtEl>
                                          <p:spTgt spid="3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57" y="0"/>
            <a:ext cx="9141743" cy="5143499"/>
          </a:xfrm>
          <a:prstGeom prst="rect">
            <a:avLst/>
          </a:prstGeom>
          <a:ln>
            <a:noFill/>
          </a:ln>
          <a:effectLst/>
          <a:scene3d>
            <a:camera prst="orthographicFront"/>
            <a:lightRig rig="threePt" dir="t">
              <a:rot lat="0" lon="0" rev="2700000"/>
            </a:lightRig>
          </a:scene3d>
          <a:sp3d>
            <a:bevelT w="63500" h="50800"/>
          </a:sp3d>
        </p:spPr>
      </p:pic>
      <p:sp>
        <p:nvSpPr>
          <p:cNvPr id="16" name="矩形 15"/>
          <p:cNvSpPr/>
          <p:nvPr/>
        </p:nvSpPr>
        <p:spPr>
          <a:xfrm>
            <a:off x="-9849" y="1340413"/>
            <a:ext cx="9153849" cy="2455473"/>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563638"/>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工作存在不足</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340413"/>
            <a:ext cx="0" cy="245547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43035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75579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08168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40306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4336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75949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08087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4</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6" y="1946082"/>
            <a:ext cx="891796" cy="804056"/>
            <a:chOff x="6068610" y="2138335"/>
            <a:chExt cx="428348" cy="386204"/>
          </a:xfrm>
        </p:grpSpPr>
        <p:sp>
          <p:nvSpPr>
            <p:cNvPr id="29"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prism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45" name="矩形 44"/>
          <p:cNvSpPr/>
          <p:nvPr/>
        </p:nvSpPr>
        <p:spPr>
          <a:xfrm>
            <a:off x="0" y="2531269"/>
            <a:ext cx="5054204" cy="27503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46" name="文本框 3"/>
          <p:cNvSpPr txBox="1"/>
          <p:nvPr/>
        </p:nvSpPr>
        <p:spPr>
          <a:xfrm>
            <a:off x="4668442" y="1497806"/>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01</a:t>
            </a:r>
            <a:endParaRPr lang="zh-CN" altLang="en-US" sz="4500" dirty="0">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214883" y="1071992"/>
            <a:ext cx="1734833" cy="1734833"/>
            <a:chOff x="6864437" y="1751529"/>
            <a:chExt cx="1970470" cy="1970470"/>
          </a:xfrm>
          <a:effectLst>
            <a:outerShdw blurRad="50800" dist="38100" dir="2700000" algn="tl" rotWithShape="0">
              <a:prstClr val="black">
                <a:alpha val="40000"/>
              </a:prstClr>
            </a:outerShdw>
          </a:effectLst>
        </p:grpSpPr>
        <p:sp>
          <p:nvSpPr>
            <p:cNvPr id="48" name="任意多边形 47"/>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49" name="任意多边形 48"/>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50" name="矩形 49"/>
          <p:cNvSpPr/>
          <p:nvPr/>
        </p:nvSpPr>
        <p:spPr>
          <a:xfrm flipV="1">
            <a:off x="0" y="3058717"/>
            <a:ext cx="3446860" cy="27741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1" name="文本框 16"/>
          <p:cNvSpPr txBox="1"/>
          <p:nvPr/>
        </p:nvSpPr>
        <p:spPr>
          <a:xfrm>
            <a:off x="3020617" y="3471863"/>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02</a:t>
            </a:r>
            <a:endParaRPr lang="zh-CN" altLang="en-US" sz="4500"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flipV="1">
            <a:off x="2591074" y="3058815"/>
            <a:ext cx="1734833" cy="1734833"/>
            <a:chOff x="6864437" y="1751529"/>
            <a:chExt cx="1970470" cy="1970470"/>
          </a:xfrm>
          <a:effectLst>
            <a:outerShdw blurRad="50800" dist="38100" dir="2700000" algn="tl" rotWithShape="0">
              <a:prstClr val="black">
                <a:alpha val="40000"/>
              </a:prstClr>
            </a:outerShdw>
          </a:effectLst>
        </p:grpSpPr>
        <p:sp>
          <p:nvSpPr>
            <p:cNvPr id="54" name="任意多边形 53"/>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5" name="任意多边形 54"/>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56" name="矩形 55"/>
          <p:cNvSpPr/>
          <p:nvPr/>
        </p:nvSpPr>
        <p:spPr>
          <a:xfrm flipV="1">
            <a:off x="5242323" y="3058717"/>
            <a:ext cx="3901678" cy="27741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7" name="文本框 24"/>
          <p:cNvSpPr txBox="1"/>
          <p:nvPr/>
        </p:nvSpPr>
        <p:spPr>
          <a:xfrm>
            <a:off x="4889898" y="3483769"/>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03</a:t>
            </a:r>
            <a:endParaRPr lang="zh-CN" altLang="en-US" sz="4500"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flipV="1">
            <a:off x="4424296" y="3058815"/>
            <a:ext cx="1734833" cy="1734833"/>
            <a:chOff x="6864437" y="1751529"/>
            <a:chExt cx="1970470" cy="1970470"/>
          </a:xfrm>
          <a:effectLst>
            <a:outerShdw blurRad="50800" dist="38100" dir="2700000" algn="tl" rotWithShape="0">
              <a:prstClr val="black">
                <a:alpha val="40000"/>
              </a:prstClr>
            </a:outerShdw>
          </a:effectLst>
        </p:grpSpPr>
        <p:sp>
          <p:nvSpPr>
            <p:cNvPr id="59" name="任意多边形 58"/>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60" name="任意多边形 59"/>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61" name="TextBox 59"/>
          <p:cNvSpPr txBox="1">
            <a:spLocks noChangeArrowheads="1"/>
          </p:cNvSpPr>
          <p:nvPr/>
        </p:nvSpPr>
        <p:spPr bwMode="auto">
          <a:xfrm flipH="1">
            <a:off x="1980010" y="1406128"/>
            <a:ext cx="194190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2" name="矩形 61"/>
          <p:cNvSpPr>
            <a:spLocks noChangeArrowheads="1"/>
          </p:cNvSpPr>
          <p:nvPr/>
        </p:nvSpPr>
        <p:spPr bwMode="auto">
          <a:xfrm>
            <a:off x="1014412" y="1685926"/>
            <a:ext cx="2977754"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63" name="TextBox 59"/>
          <p:cNvSpPr txBox="1">
            <a:spLocks noChangeArrowheads="1"/>
          </p:cNvSpPr>
          <p:nvPr/>
        </p:nvSpPr>
        <p:spPr bwMode="auto">
          <a:xfrm flipH="1">
            <a:off x="6179344" y="3451622"/>
            <a:ext cx="194071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4" name="矩形 17"/>
          <p:cNvSpPr>
            <a:spLocks noChangeArrowheads="1"/>
          </p:cNvSpPr>
          <p:nvPr/>
        </p:nvSpPr>
        <p:spPr bwMode="auto">
          <a:xfrm>
            <a:off x="6329363" y="3742135"/>
            <a:ext cx="1940719"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65" name="TextBox 59"/>
          <p:cNvSpPr txBox="1">
            <a:spLocks noChangeArrowheads="1"/>
          </p:cNvSpPr>
          <p:nvPr/>
        </p:nvSpPr>
        <p:spPr bwMode="auto">
          <a:xfrm flipH="1">
            <a:off x="742950" y="3429000"/>
            <a:ext cx="1941910"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6" name="矩形 17"/>
          <p:cNvSpPr>
            <a:spLocks noChangeArrowheads="1"/>
          </p:cNvSpPr>
          <p:nvPr/>
        </p:nvSpPr>
        <p:spPr bwMode="auto">
          <a:xfrm>
            <a:off x="1014413" y="3718323"/>
            <a:ext cx="1394222"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Tree>
    <p:extLst>
      <p:ext uri="{BB962C8B-B14F-4D97-AF65-F5344CB8AC3E}">
        <p14:creationId xmlns:p14="http://schemas.microsoft.com/office/powerpoint/2010/main" xmlns="" val="3291969240"/>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500"/>
                                        <p:tgtEl>
                                          <p:spTgt spid="45"/>
                                        </p:tgtEl>
                                      </p:cBhvr>
                                    </p:animEffect>
                                  </p:childTnLst>
                                </p:cTn>
                              </p:par>
                              <p:par>
                                <p:cTn id="12" presetID="22" presetClass="entr" presetSubtype="4" fill="hold" nodeType="withEffect">
                                  <p:stCondLst>
                                    <p:cond delay="450"/>
                                  </p:stCondLst>
                                  <p:childTnLst>
                                    <p:set>
                                      <p:cBhvr>
                                        <p:cTn id="13" dur="1" fill="hold">
                                          <p:stCondLst>
                                            <p:cond delay="0"/>
                                          </p:stCondLst>
                                        </p:cTn>
                                        <p:tgtEl>
                                          <p:spTgt spid="47"/>
                                        </p:tgtEl>
                                        <p:attrNameLst>
                                          <p:attrName>style.visibility</p:attrName>
                                        </p:attrNameLst>
                                      </p:cBhvr>
                                      <p:to>
                                        <p:strVal val="visible"/>
                                      </p:to>
                                    </p:set>
                                    <p:animEffect transition="in" filter="wipe(down)">
                                      <p:cBhvr>
                                        <p:cTn id="14" dur="500"/>
                                        <p:tgtEl>
                                          <p:spTgt spid="47"/>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par>
                                <p:cTn id="18" presetID="22" presetClass="entr" presetSubtype="1" fill="hold" nodeType="withEffect">
                                  <p:stCondLst>
                                    <p:cond delay="700"/>
                                  </p:stCondLst>
                                  <p:childTnLst>
                                    <p:set>
                                      <p:cBhvr>
                                        <p:cTn id="19" dur="1" fill="hold">
                                          <p:stCondLst>
                                            <p:cond delay="0"/>
                                          </p:stCondLst>
                                        </p:cTn>
                                        <p:tgtEl>
                                          <p:spTgt spid="52"/>
                                        </p:tgtEl>
                                        <p:attrNameLst>
                                          <p:attrName>style.visibility</p:attrName>
                                        </p:attrNameLst>
                                      </p:cBhvr>
                                      <p:to>
                                        <p:strVal val="visible"/>
                                      </p:to>
                                    </p:set>
                                    <p:animEffect transition="in" filter="wipe(up)">
                                      <p:cBhvr>
                                        <p:cTn id="20" dur="500"/>
                                        <p:tgtEl>
                                          <p:spTgt spid="52"/>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wipe(right)">
                                      <p:cBhvr>
                                        <p:cTn id="23" dur="500"/>
                                        <p:tgtEl>
                                          <p:spTgt spid="56"/>
                                        </p:tgtEl>
                                      </p:cBhvr>
                                    </p:animEffect>
                                  </p:childTnLst>
                                </p:cTn>
                              </p:par>
                              <p:par>
                                <p:cTn id="24" presetID="22" presetClass="entr" presetSubtype="1" fill="hold" nodeType="withEffect">
                                  <p:stCondLst>
                                    <p:cond delay="70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2200"/>
                            </p:stCondLst>
                            <p:childTnLst>
                              <p:par>
                                <p:cTn id="38" presetID="22" presetClass="entr" presetSubtype="2"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right)">
                                      <p:cBhvr>
                                        <p:cTn id="43" dur="500"/>
                                        <p:tgtEl>
                                          <p:spTgt spid="6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500"/>
                                        <p:tgtEl>
                                          <p:spTgt spid="65"/>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ipe(right)">
                                      <p:cBhvr>
                                        <p:cTn id="49" dur="500"/>
                                        <p:tgtEl>
                                          <p:spTgt spid="6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left)">
                                      <p:cBhvr>
                                        <p:cTn id="52" dur="500"/>
                                        <p:tgtEl>
                                          <p:spTgt spid="6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wipe(left)">
                                      <p:cBhvr>
                                        <p:cTn id="5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5" grpId="0" animBg="1"/>
      <p:bldP spid="46" grpId="0"/>
      <p:bldP spid="50" grpId="0" animBg="1"/>
      <p:bldP spid="51" grpId="0"/>
      <p:bldP spid="56" grpId="0" animBg="1"/>
      <p:bldP spid="57" grpId="0"/>
      <p:bldP spid="61" grpId="0"/>
      <p:bldP spid="62" grpId="0"/>
      <p:bldP spid="63" grpId="0"/>
      <p:bldP spid="64" grpId="0"/>
      <p:bldP spid="65" grpId="0"/>
      <p:bldP spid="6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rgbClr val="0070C0"/>
          </a:solidFill>
          <a:ln w="12700" cmpd="sng">
            <a:noFill/>
            <a:miter lim="800000"/>
            <a:headEnd/>
            <a:tailEnd/>
          </a:ln>
        </p:spPr>
        <p:txBody>
          <a:bodyPr anchor="ctr"/>
          <a:lstStyle/>
          <a:p>
            <a:pPr algn="ctr">
              <a:defRPr/>
            </a:pPr>
            <a:endParaRPr lang="zh-CN" altLang="en-US" b="0">
              <a:solidFill>
                <a:srgbClr val="FFC000"/>
              </a:solidFill>
              <a:latin typeface="+mn-ea"/>
              <a:ea typeface="+mn-ea"/>
            </a:endParaRPr>
          </a:p>
        </p:txBody>
      </p:sp>
      <p:sp>
        <p:nvSpPr>
          <p:cNvPr id="4" name="TextBox 3"/>
          <p:cNvSpPr txBox="1"/>
          <p:nvPr/>
        </p:nvSpPr>
        <p:spPr>
          <a:xfrm>
            <a:off x="2171461" y="1355850"/>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rgbClr val="CCECFF"/>
                </a:solidFill>
                <a:latin typeface="微软雅黑" panose="020B0503020204020204" pitchFamily="34" charset="-122"/>
                <a:ea typeface="微软雅黑" panose="020B0503020204020204" pitchFamily="34" charset="-122"/>
              </a:rPr>
              <a:t>前言</a:t>
            </a:r>
          </a:p>
        </p:txBody>
      </p:sp>
      <p:sp>
        <p:nvSpPr>
          <p:cNvPr id="5" name="TextBox 4"/>
          <p:cNvSpPr txBox="1"/>
          <p:nvPr/>
        </p:nvSpPr>
        <p:spPr>
          <a:xfrm>
            <a:off x="3216214" y="1611104"/>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rgbClr val="CCECFF"/>
                </a:solidFill>
                <a:latin typeface="微软雅黑" panose="020B0503020204020204" pitchFamily="34" charset="-122"/>
                <a:ea typeface="微软雅黑" panose="020B0503020204020204" pitchFamily="34" charset="-122"/>
              </a:rPr>
              <a:t>QIAN YAN</a:t>
            </a:r>
            <a:endParaRPr lang="zh-CN" altLang="en-US" dirty="0">
              <a:ln w="12700">
                <a:noFill/>
              </a:ln>
              <a:solidFill>
                <a:srgbClr val="CCECFF"/>
              </a:solidFill>
              <a:latin typeface="微软雅黑" panose="020B0503020204020204" pitchFamily="34" charset="-122"/>
              <a:ea typeface="微软雅黑" panose="020B0503020204020204" pitchFamily="34" charset="-122"/>
            </a:endParaRPr>
          </a:p>
        </p:txBody>
      </p:sp>
      <p:sp>
        <p:nvSpPr>
          <p:cNvPr id="8" name="矩形 7"/>
          <p:cNvSpPr/>
          <p:nvPr/>
        </p:nvSpPr>
        <p:spPr>
          <a:xfrm>
            <a:off x="2243361" y="2005211"/>
            <a:ext cx="5562016" cy="523220"/>
          </a:xfrm>
          <a:prstGeom prst="rect">
            <a:avLst/>
          </a:prstGeom>
        </p:spPr>
        <p:txBody>
          <a:bodyPr wrap="square">
            <a:spAutoFit/>
          </a:bodyPr>
          <a:lstStyle/>
          <a:p>
            <a:pPr eaLnBrk="0" hangingPunct="0"/>
            <a:r>
              <a:rPr lang="zh-CN" altLang="en-US" sz="2000" dirty="0">
                <a:solidFill>
                  <a:schemeClr val="bg1"/>
                </a:solidFill>
                <a:latin typeface="微软雅黑" pitchFamily="34" charset="-122"/>
                <a:ea typeface="微软雅黑" pitchFamily="34" charset="-122"/>
              </a:rPr>
              <a:t>回顾</a:t>
            </a:r>
            <a:r>
              <a:rPr lang="en-US" altLang="zh-CN" sz="2000" dirty="0" smtClean="0">
                <a:solidFill>
                  <a:schemeClr val="bg1"/>
                </a:solidFill>
                <a:latin typeface="微软雅黑" pitchFamily="34" charset="-122"/>
                <a:ea typeface="微软雅黑" pitchFamily="34" charset="-122"/>
              </a:rPr>
              <a:t>2015</a:t>
            </a:r>
            <a:r>
              <a:rPr lang="zh-CN" altLang="en-US" sz="2000" dirty="0" smtClean="0">
                <a:solidFill>
                  <a:schemeClr val="bg1"/>
                </a:solidFill>
                <a:latin typeface="微软雅黑" pitchFamily="34" charset="-122"/>
                <a:ea typeface="微软雅黑" pitchFamily="34" charset="-122"/>
              </a:rPr>
              <a:t>  </a:t>
            </a:r>
            <a:r>
              <a:rPr lang="zh-CN" altLang="en-US" sz="2800" dirty="0" smtClean="0">
                <a:solidFill>
                  <a:schemeClr val="bg1"/>
                </a:solidFill>
                <a:latin typeface="微软雅黑" pitchFamily="34" charset="-122"/>
                <a:ea typeface="微软雅黑" pitchFamily="34" charset="-122"/>
              </a:rPr>
              <a:t>展望</a:t>
            </a:r>
            <a:r>
              <a:rPr lang="en-US" altLang="zh-CN" sz="2000" dirty="0" smtClean="0">
                <a:solidFill>
                  <a:schemeClr val="bg1"/>
                </a:solidFill>
                <a:latin typeface="微软雅黑" pitchFamily="34" charset="-122"/>
                <a:ea typeface="微软雅黑" pitchFamily="34" charset="-122"/>
              </a:rPr>
              <a:t>2018   </a:t>
            </a:r>
            <a:r>
              <a:rPr lang="zh-CN" altLang="en-US" sz="2000" dirty="0" smtClean="0">
                <a:solidFill>
                  <a:schemeClr val="bg1"/>
                </a:solidFill>
                <a:latin typeface="微软雅黑" pitchFamily="34" charset="-122"/>
                <a:ea typeface="微软雅黑" pitchFamily="34" charset="-122"/>
              </a:rPr>
              <a:t>携手并进   </a:t>
            </a:r>
            <a:r>
              <a:rPr lang="zh-CN" altLang="en-US" sz="2800" dirty="0" smtClean="0">
                <a:solidFill>
                  <a:schemeClr val="bg1"/>
                </a:solidFill>
                <a:latin typeface="微软雅黑" pitchFamily="34" charset="-122"/>
                <a:ea typeface="微软雅黑" pitchFamily="34" charset="-122"/>
              </a:rPr>
              <a:t>共赢</a:t>
            </a:r>
            <a:r>
              <a:rPr lang="zh-CN" altLang="en-US" sz="2000" dirty="0" smtClean="0">
                <a:solidFill>
                  <a:schemeClr val="bg1"/>
                </a:solidFill>
                <a:latin typeface="微软雅黑" pitchFamily="34" charset="-122"/>
                <a:ea typeface="微软雅黑" pitchFamily="34" charset="-122"/>
              </a:rPr>
              <a:t>猴年</a:t>
            </a:r>
            <a:endParaRPr lang="zh-CN" altLang="en-US" sz="2000" dirty="0">
              <a:solidFill>
                <a:schemeClr val="bg1"/>
              </a:solidFill>
              <a:latin typeface="微软雅黑" pitchFamily="34" charset="-122"/>
              <a:ea typeface="微软雅黑" pitchFamily="34" charset="-122"/>
            </a:endParaRPr>
          </a:p>
        </p:txBody>
      </p:sp>
      <p:sp>
        <p:nvSpPr>
          <p:cNvPr id="9" name="TextBox 8"/>
          <p:cNvSpPr txBox="1"/>
          <p:nvPr/>
        </p:nvSpPr>
        <p:spPr>
          <a:xfrm>
            <a:off x="2267744" y="2643758"/>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黑体" pitchFamily="49" charset="-122"/>
                <a:ea typeface="黑体" pitchFamily="49" charset="-122"/>
              </a:rPr>
              <a:t>回顾这一年的工作，在取得成绩的同时，我们也找到了工作中的不足和问题，主要反映于</a:t>
            </a:r>
            <a:r>
              <a:rPr lang="en-US" altLang="zh-CN" sz="1200" dirty="0">
                <a:solidFill>
                  <a:schemeClr val="bg1"/>
                </a:solidFill>
                <a:latin typeface="黑体" pitchFamily="49" charset="-122"/>
                <a:ea typeface="黑体" pitchFamily="49" charset="-122"/>
              </a:rPr>
              <a:t>xx</a:t>
            </a:r>
            <a:r>
              <a:rPr lang="zh-CN" altLang="en-US" sz="1200" dirty="0">
                <a:solidFill>
                  <a:schemeClr val="bg1"/>
                </a:solidFill>
                <a:latin typeface="黑体" pitchFamily="49" charset="-122"/>
                <a:ea typeface="黑体" pitchFamily="49" charset="-122"/>
              </a:rPr>
              <a:t>及</a:t>
            </a:r>
            <a:r>
              <a:rPr lang="en-US" altLang="zh-CN" sz="1200" dirty="0">
                <a:solidFill>
                  <a:schemeClr val="bg1"/>
                </a:solidFill>
                <a:latin typeface="黑体" pitchFamily="49" charset="-122"/>
                <a:ea typeface="黑体" pitchFamily="49" charset="-122"/>
              </a:rPr>
              <a:t>xxx</a:t>
            </a:r>
            <a:r>
              <a:rPr lang="zh-CN" altLang="en-US" sz="1200" dirty="0">
                <a:solidFill>
                  <a:schemeClr val="bg1"/>
                </a:solidFill>
                <a:latin typeface="黑体" pitchFamily="49" charset="-122"/>
                <a:ea typeface="黑体" pitchFamily="49" charset="-122"/>
              </a:rPr>
              <a:t>的风格、定型还有待进一步探索，尤其是网上的公司产品库充分体现我们</a:t>
            </a:r>
            <a:r>
              <a:rPr lang="en-US" altLang="zh-CN" sz="1200" dirty="0" err="1">
                <a:solidFill>
                  <a:schemeClr val="bg1"/>
                </a:solidFill>
                <a:latin typeface="黑体" pitchFamily="49" charset="-122"/>
                <a:ea typeface="黑体" pitchFamily="49" charset="-122"/>
              </a:rPr>
              <a:t>xxxxx</a:t>
            </a:r>
            <a:r>
              <a:rPr lang="zh-CN" altLang="en-US" sz="1200" dirty="0">
                <a:solidFill>
                  <a:schemeClr val="bg1"/>
                </a:solidFill>
                <a:latin typeface="黑体" pitchFamily="49" charset="-122"/>
                <a:ea typeface="黑体" pitchFamily="49" charset="-122"/>
              </a:rPr>
              <a:t>和我们这个平台能为客户提供良好的商机和快捷方便的信息、导航的功能发挥。展望新的一年，我们将继续努力，力争各项工作更上一个新台阶。</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074" y="2728622"/>
            <a:ext cx="2156662" cy="2507424"/>
          </a:xfrm>
          <a:prstGeom prst="rect">
            <a:avLst/>
          </a:prstGeom>
          <a:noFill/>
        </p:spPr>
      </p:pic>
      <p:pic>
        <p:nvPicPr>
          <p:cNvPr id="11" name="Picture 65"/>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6629706" y="555526"/>
            <a:ext cx="1250908" cy="833062"/>
          </a:xfrm>
          <a:prstGeom prst="rect">
            <a:avLst/>
          </a:prstGeom>
          <a:noFill/>
          <a:ln w="28575" cmpd="sng">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pic>
        <p:nvPicPr>
          <p:cNvPr id="12" name="Picture 66"/>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5256808" y="555526"/>
            <a:ext cx="1250908" cy="833062"/>
          </a:xfrm>
          <a:prstGeom prst="rect">
            <a:avLst/>
          </a:prstGeom>
          <a:noFill/>
          <a:ln w="28575" cmpd="sng">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99501357"/>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6" presetClass="entr" presetSubtype="37" fill="hold" grpId="0" nodeType="withEffect">
                                  <p:stCondLst>
                                    <p:cond delay="750"/>
                                  </p:stCondLst>
                                  <p:iterate type="lt">
                                    <p:tmPct val="0"/>
                                  </p:iterate>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250"/>
                                        <p:tgtEl>
                                          <p:spTgt spid="4"/>
                                        </p:tgtEl>
                                      </p:cBhvr>
                                    </p:animEffect>
                                  </p:childTnLst>
                                </p:cTn>
                              </p:par>
                              <p:par>
                                <p:cTn id="11" presetID="26" presetClass="emph" presetSubtype="0" fill="hold" grpId="1" nodeType="withEffect">
                                  <p:stCondLst>
                                    <p:cond delay="1000"/>
                                  </p:stCondLst>
                                  <p:iterate type="lt">
                                    <p:tmPct val="0"/>
                                  </p:iterate>
                                  <p:childTnLst>
                                    <p:animEffect transition="out" filter="fade">
                                      <p:cBhvr>
                                        <p:cTn id="12" dur="250" tmFilter="0, 0; .2, .5; .8, .5; 1, 0"/>
                                        <p:tgtEl>
                                          <p:spTgt spid="4"/>
                                        </p:tgtEl>
                                      </p:cBhvr>
                                    </p:animEffect>
                                    <p:animScale>
                                      <p:cBhvr>
                                        <p:cTn id="13" dur="125" autoRev="1" fill="hold"/>
                                        <p:tgtEl>
                                          <p:spTgt spid="4"/>
                                        </p:tgtEl>
                                      </p:cBhvr>
                                      <p:by x="105000" y="105000"/>
                                    </p:animScale>
                                  </p:childTnLst>
                                </p:cTn>
                              </p:par>
                              <p:par>
                                <p:cTn id="14" presetID="16" presetClass="entr" presetSubtype="37" fill="hold" grpId="0" nodeType="withEffect">
                                  <p:stCondLst>
                                    <p:cond delay="1250"/>
                                  </p:stCondLst>
                                  <p:iterate type="lt">
                                    <p:tmPct val="0"/>
                                  </p:iterate>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250"/>
                                        <p:tgtEl>
                                          <p:spTgt spid="5"/>
                                        </p:tgtEl>
                                      </p:cBhvr>
                                    </p:animEffect>
                                  </p:childTnLst>
                                </p:cTn>
                              </p:par>
                              <p:par>
                                <p:cTn id="17" presetID="41" presetClass="entr" presetSubtype="0" fill="hold" grpId="0" nodeType="withEffect">
                                  <p:stCondLst>
                                    <p:cond delay="300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par>
                                <p:cTn id="24" presetID="16" presetClass="entr" presetSubtype="21" fill="hold" grpId="0" nodeType="withEffect">
                                  <p:stCondLst>
                                    <p:cond delay="4000"/>
                                  </p:stCondLst>
                                  <p:iterate type="lt">
                                    <p:tmPct val="10000"/>
                                  </p:iterate>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250"/>
                                        <p:tgtEl>
                                          <p:spTgt spid="9"/>
                                        </p:tgtEl>
                                      </p:cBhvr>
                                    </p:animEffect>
                                  </p:childTnLst>
                                </p:cTn>
                              </p:par>
                              <p:par>
                                <p:cTn id="27" presetID="2" presetClass="entr" presetSubtype="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6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250"/>
                                        <p:tgtEl>
                                          <p:spTgt spid="12"/>
                                        </p:tgtEl>
                                      </p:cBhvr>
                                    </p:animEffect>
                                  </p:childTnLst>
                                </p:cTn>
                              </p:par>
                              <p:par>
                                <p:cTn id="34" presetID="2" presetClass="entr" presetSubtype="1" fill="hold" nodeType="withEffect">
                                  <p:stCondLst>
                                    <p:cond delay="60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0" fill="hold"/>
                                        <p:tgtEl>
                                          <p:spTgt spid="12"/>
                                        </p:tgtEl>
                                        <p:attrNameLst>
                                          <p:attrName>ppt_x</p:attrName>
                                        </p:attrNameLst>
                                      </p:cBhvr>
                                      <p:tavLst>
                                        <p:tav tm="0">
                                          <p:val>
                                            <p:strVal val="#ppt_x"/>
                                          </p:val>
                                        </p:tav>
                                        <p:tav tm="100000">
                                          <p:val>
                                            <p:strVal val="#ppt_x"/>
                                          </p:val>
                                        </p:tav>
                                      </p:tavLst>
                                    </p:anim>
                                    <p:anim calcmode="lin" valueType="num">
                                      <p:cBhvr additive="base">
                                        <p:cTn id="37" dur="1000" fill="hold"/>
                                        <p:tgtEl>
                                          <p:spTgt spid="12"/>
                                        </p:tgtEl>
                                        <p:attrNameLst>
                                          <p:attrName>ppt_y</p:attrName>
                                        </p:attrNameLst>
                                      </p:cBhvr>
                                      <p:tavLst>
                                        <p:tav tm="0">
                                          <p:val>
                                            <p:strVal val="0-#ppt_h/2"/>
                                          </p:val>
                                        </p:tav>
                                        <p:tav tm="100000">
                                          <p:val>
                                            <p:strVal val="#ppt_y"/>
                                          </p:val>
                                        </p:tav>
                                      </p:tavLst>
                                    </p:anim>
                                  </p:childTnLst>
                                </p:cTn>
                              </p:par>
                              <p:par>
                                <p:cTn id="38" presetID="8" presetClass="emph" presetSubtype="0" fill="hold" nodeType="withEffect">
                                  <p:stCondLst>
                                    <p:cond delay="600"/>
                                  </p:stCondLst>
                                  <p:childTnLst>
                                    <p:animRot by="21600000">
                                      <p:cBhvr>
                                        <p:cTn id="39" dur="1000" fill="hold"/>
                                        <p:tgtEl>
                                          <p:spTgt spid="12"/>
                                        </p:tgtEl>
                                        <p:attrNameLst>
                                          <p:attrName>r</p:attrName>
                                        </p:attrNameLst>
                                      </p:cBhvr>
                                    </p:animRot>
                                  </p:childTnLst>
                                </p:cTn>
                              </p:par>
                              <p:par>
                                <p:cTn id="40" presetID="10" presetClass="entr" presetSubtype="0" fill="hold" nodeType="withEffect">
                                  <p:stCondLst>
                                    <p:cond delay="2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250"/>
                                        <p:tgtEl>
                                          <p:spTgt spid="11"/>
                                        </p:tgtEl>
                                      </p:cBhvr>
                                    </p:animEffect>
                                  </p:childTnLst>
                                </p:cTn>
                              </p:par>
                              <p:par>
                                <p:cTn id="43" presetID="2" presetClass="entr" presetSubtype="8" fill="hold" nodeType="withEffect">
                                  <p:stCondLst>
                                    <p:cond delay="2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1000" fill="hold"/>
                                        <p:tgtEl>
                                          <p:spTgt spid="11"/>
                                        </p:tgtEl>
                                        <p:attrNameLst>
                                          <p:attrName>ppt_x</p:attrName>
                                        </p:attrNameLst>
                                      </p:cBhvr>
                                      <p:tavLst>
                                        <p:tav tm="0">
                                          <p:val>
                                            <p:strVal val="0-#ppt_w/2"/>
                                          </p:val>
                                        </p:tav>
                                        <p:tav tm="100000">
                                          <p:val>
                                            <p:strVal val="#ppt_x"/>
                                          </p:val>
                                        </p:tav>
                                      </p:tavLst>
                                    </p:anim>
                                    <p:anim calcmode="lin" valueType="num">
                                      <p:cBhvr additive="base">
                                        <p:cTn id="46" dur="1000" fill="hold"/>
                                        <p:tgtEl>
                                          <p:spTgt spid="11"/>
                                        </p:tgtEl>
                                        <p:attrNameLst>
                                          <p:attrName>ppt_y</p:attrName>
                                        </p:attrNameLst>
                                      </p:cBhvr>
                                      <p:tavLst>
                                        <p:tav tm="0">
                                          <p:val>
                                            <p:strVal val="#ppt_y"/>
                                          </p:val>
                                        </p:tav>
                                        <p:tav tm="100000">
                                          <p:val>
                                            <p:strVal val="#ppt_y"/>
                                          </p:val>
                                        </p:tav>
                                      </p:tavLst>
                                    </p:anim>
                                  </p:childTnLst>
                                </p:cTn>
                              </p:par>
                              <p:par>
                                <p:cTn id="47" presetID="8" presetClass="emph" presetSubtype="0" fill="hold" nodeType="withEffect">
                                  <p:stCondLst>
                                    <p:cond delay="200"/>
                                  </p:stCondLst>
                                  <p:childTnLst>
                                    <p:animRot by="21600000">
                                      <p:cBhvr>
                                        <p:cTn id="48"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4" grpId="1"/>
      <p:bldP spid="5"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7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4" name="矩形 2"/>
          <p:cNvSpPr>
            <a:spLocks noChangeArrowheads="1"/>
          </p:cNvSpPr>
          <p:nvPr/>
        </p:nvSpPr>
        <p:spPr bwMode="auto">
          <a:xfrm>
            <a:off x="3814763" y="1617663"/>
            <a:ext cx="5329237" cy="1746250"/>
          </a:xfrm>
          <a:prstGeom prst="rect">
            <a:avLst/>
          </a:prstGeom>
          <a:solidFill>
            <a:srgbClr val="0070C0"/>
          </a:solidFill>
          <a:ln>
            <a:noFill/>
          </a:ln>
          <a:extLst/>
        </p:spPr>
        <p:txBody>
          <a:bodyPr/>
          <a:lstStyle/>
          <a:p>
            <a:pPr eaLnBrk="1" hangingPunct="1"/>
            <a:endParaRPr lang="zh-CN" altLang="zh-CN">
              <a:solidFill>
                <a:srgbClr val="000000"/>
              </a:solidFill>
            </a:endParaRPr>
          </a:p>
        </p:txBody>
      </p:sp>
      <p:sp>
        <p:nvSpPr>
          <p:cNvPr id="75" name="矩形 3"/>
          <p:cNvSpPr>
            <a:spLocks noChangeArrowheads="1"/>
          </p:cNvSpPr>
          <p:nvPr/>
        </p:nvSpPr>
        <p:spPr bwMode="auto">
          <a:xfrm>
            <a:off x="0" y="3359150"/>
            <a:ext cx="3814763" cy="425450"/>
          </a:xfrm>
          <a:prstGeom prst="rect">
            <a:avLst/>
          </a:prstGeom>
          <a:solidFill>
            <a:srgbClr val="00B0F0"/>
          </a:solidFill>
          <a:ln>
            <a:noFill/>
          </a:ln>
          <a:extLst/>
        </p:spPr>
        <p:txBody>
          <a:bodyPr/>
          <a:lstStyle/>
          <a:p>
            <a:pPr eaLnBrk="1" hangingPunct="1"/>
            <a:endParaRPr lang="zh-CN" altLang="zh-CN">
              <a:solidFill>
                <a:srgbClr val="000000"/>
              </a:solidFill>
            </a:endParaRPr>
          </a:p>
        </p:txBody>
      </p:sp>
      <p:cxnSp>
        <p:nvCxnSpPr>
          <p:cNvPr id="76" name="直接连接符 4"/>
          <p:cNvCxnSpPr>
            <a:cxnSpLocks noChangeShapeType="1"/>
          </p:cNvCxnSpPr>
          <p:nvPr/>
        </p:nvCxnSpPr>
        <p:spPr bwMode="auto">
          <a:xfrm>
            <a:off x="5651500" y="2373313"/>
            <a:ext cx="0" cy="630237"/>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cxnSp>
      <p:sp>
        <p:nvSpPr>
          <p:cNvPr id="77"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78"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79"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80" name="组合 8"/>
          <p:cNvGrpSpPr>
            <a:grpSpLocks/>
          </p:cNvGrpSpPr>
          <p:nvPr/>
        </p:nvGrpSpPr>
        <p:grpSpPr bwMode="auto">
          <a:xfrm>
            <a:off x="3986213" y="1924050"/>
            <a:ext cx="1414462" cy="1074738"/>
            <a:chOff x="0" y="0"/>
            <a:chExt cx="1415772" cy="1075120"/>
          </a:xfrm>
        </p:grpSpPr>
        <p:sp>
          <p:nvSpPr>
            <p:cNvPr id="81"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82"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sp>
          <p:nvSpPr>
            <p:cNvPr id="83"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84"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grpSp>
      <p:sp>
        <p:nvSpPr>
          <p:cNvPr id="85"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lvl="0">
              <a:defRPr/>
            </a:pPr>
            <a:r>
              <a:rPr lang="zh-CN" altLang="en-US" b="1" kern="0" dirty="0">
                <a:latin typeface="+mj-ea"/>
              </a:rPr>
              <a:t>填加文字</a:t>
            </a:r>
            <a:endParaRPr lang="en-US" altLang="zh-CN" b="1" kern="0" dirty="0">
              <a:latin typeface="+mj-ea"/>
            </a:endParaRPr>
          </a:p>
        </p:txBody>
      </p:sp>
    </p:spTree>
    <p:extLst>
      <p:ext uri="{BB962C8B-B14F-4D97-AF65-F5344CB8AC3E}">
        <p14:creationId xmlns:p14="http://schemas.microsoft.com/office/powerpoint/2010/main" xmlns="" val="4253315643"/>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 calcmode="lin" valueType="num">
                                      <p:cBhvr additive="base">
                                        <p:cTn id="10" dur="500" fill="hold"/>
                                        <p:tgtEl>
                                          <p:spTgt spid="75"/>
                                        </p:tgtEl>
                                        <p:attrNameLst>
                                          <p:attrName>ppt_x</p:attrName>
                                        </p:attrNameLst>
                                      </p:cBhvr>
                                      <p:tavLst>
                                        <p:tav tm="0">
                                          <p:val>
                                            <p:strVal val="0-#ppt_w/2"/>
                                          </p:val>
                                        </p:tav>
                                        <p:tav tm="100000">
                                          <p:val>
                                            <p:strVal val="#ppt_x"/>
                                          </p:val>
                                        </p:tav>
                                      </p:tavLst>
                                    </p:anim>
                                    <p:anim calcmode="lin" valueType="num">
                                      <p:cBhvr additive="base">
                                        <p:cTn id="11" dur="500" fill="hold"/>
                                        <p:tgtEl>
                                          <p:spTgt spid="75"/>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74"/>
                                        </p:tgtEl>
                                        <p:attrNameLst>
                                          <p:attrName>style.visibility</p:attrName>
                                        </p:attrNameLst>
                                      </p:cBhvr>
                                      <p:to>
                                        <p:strVal val="visible"/>
                                      </p:to>
                                    </p:set>
                                    <p:anim calcmode="lin" valueType="num">
                                      <p:cBhvr additive="base">
                                        <p:cTn id="14" dur="500" fill="hold"/>
                                        <p:tgtEl>
                                          <p:spTgt spid="74"/>
                                        </p:tgtEl>
                                        <p:attrNameLst>
                                          <p:attrName>ppt_x</p:attrName>
                                        </p:attrNameLst>
                                      </p:cBhvr>
                                      <p:tavLst>
                                        <p:tav tm="0">
                                          <p:val>
                                            <p:strVal val="1+#ppt_w/2"/>
                                          </p:val>
                                        </p:tav>
                                        <p:tav tm="100000">
                                          <p:val>
                                            <p:strVal val="#ppt_x"/>
                                          </p:val>
                                        </p:tav>
                                      </p:tavLst>
                                    </p:anim>
                                    <p:anim calcmode="lin" valueType="num">
                                      <p:cBhvr additive="base">
                                        <p:cTn id="15" dur="500" fill="hold"/>
                                        <p:tgtEl>
                                          <p:spTgt spid="74"/>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p:tgtEl>
                                          <p:spTgt spid="73"/>
                                        </p:tgtEl>
                                        <p:attrNameLst>
                                          <p:attrName>ppt_y</p:attrName>
                                        </p:attrNameLst>
                                      </p:cBhvr>
                                      <p:tavLst>
                                        <p:tav tm="0">
                                          <p:val>
                                            <p:strVal val="#ppt_y+#ppt_h*1.125000"/>
                                          </p:val>
                                        </p:tav>
                                        <p:tav tm="100000">
                                          <p:val>
                                            <p:strVal val="#ppt_y"/>
                                          </p:val>
                                        </p:tav>
                                      </p:tavLst>
                                    </p:anim>
                                    <p:animEffect transition="in" filter="wipe(up)">
                                      <p:cBhvr>
                                        <p:cTn id="19" dur="500"/>
                                        <p:tgtEl>
                                          <p:spTgt spid="73"/>
                                        </p:tgtEl>
                                      </p:cBhvr>
                                    </p:animEffect>
                                  </p:childTnLst>
                                </p:cTn>
                              </p:par>
                              <p:par>
                                <p:cTn id="20" presetID="22" presetClass="entr" presetSubtype="1" fill="hold" nodeType="withEffect">
                                  <p:stCondLst>
                                    <p:cond delay="300"/>
                                  </p:stCondLst>
                                  <p:childTnLst>
                                    <p:set>
                                      <p:cBhvr>
                                        <p:cTn id="21" dur="1" fill="hold">
                                          <p:stCondLst>
                                            <p:cond delay="0"/>
                                          </p:stCondLst>
                                        </p:cTn>
                                        <p:tgtEl>
                                          <p:spTgt spid="80"/>
                                        </p:tgtEl>
                                        <p:attrNameLst>
                                          <p:attrName>style.visibility</p:attrName>
                                        </p:attrNameLst>
                                      </p:cBhvr>
                                      <p:to>
                                        <p:strVal val="visible"/>
                                      </p:to>
                                    </p:set>
                                    <p:animEffect transition="in" filter="wipe(up)">
                                      <p:cBhvr>
                                        <p:cTn id="22" dur="500"/>
                                        <p:tgtEl>
                                          <p:spTgt spid="80"/>
                                        </p:tgtEl>
                                      </p:cBhvr>
                                    </p:animEffect>
                                  </p:childTnLst>
                                </p:cTn>
                              </p:par>
                              <p:par>
                                <p:cTn id="23" presetID="22" presetClass="entr" presetSubtype="1" fill="hold" nodeType="withEffect">
                                  <p:stCondLst>
                                    <p:cond delay="500"/>
                                  </p:stCondLst>
                                  <p:childTnLst>
                                    <p:set>
                                      <p:cBhvr>
                                        <p:cTn id="24" dur="1" fill="hold">
                                          <p:stCondLst>
                                            <p:cond delay="0"/>
                                          </p:stCondLst>
                                        </p:cTn>
                                        <p:tgtEl>
                                          <p:spTgt spid="76"/>
                                        </p:tgtEl>
                                        <p:attrNameLst>
                                          <p:attrName>style.visibility</p:attrName>
                                        </p:attrNameLst>
                                      </p:cBhvr>
                                      <p:to>
                                        <p:strVal val="visible"/>
                                      </p:to>
                                    </p:set>
                                    <p:animEffect transition="in" filter="wipe(up)">
                                      <p:cBhvr>
                                        <p:cTn id="25" dur="500"/>
                                        <p:tgtEl>
                                          <p:spTgt spid="76"/>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p:tgtEl>
                                          <p:spTgt spid="77"/>
                                        </p:tgtEl>
                                        <p:attrNameLst>
                                          <p:attrName>ppt_x</p:attrName>
                                        </p:attrNameLst>
                                      </p:cBhvr>
                                      <p:tavLst>
                                        <p:tav tm="0">
                                          <p:val>
                                            <p:strVal val="#ppt_x-#ppt_w*1.125000"/>
                                          </p:val>
                                        </p:tav>
                                        <p:tav tm="100000">
                                          <p:val>
                                            <p:strVal val="#ppt_x"/>
                                          </p:val>
                                        </p:tav>
                                      </p:tavLst>
                                    </p:anim>
                                    <p:animEffect transition="in" filter="wipe(right)">
                                      <p:cBhvr>
                                        <p:cTn id="32" dur="500"/>
                                        <p:tgtEl>
                                          <p:spTgt spid="77"/>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1+#ppt_w/2"/>
                                          </p:val>
                                        </p:tav>
                                        <p:tav tm="100000">
                                          <p:val>
                                            <p:strVal val="#ppt_x"/>
                                          </p:val>
                                        </p:tav>
                                      </p:tavLst>
                                    </p:anim>
                                    <p:anim calcmode="lin" valueType="num">
                                      <p:cBhvr additive="base">
                                        <p:cTn id="36" dur="500" fill="hold"/>
                                        <p:tgtEl>
                                          <p:spTgt spid="78"/>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p:tgtEl>
                                          <p:spTgt spid="85"/>
                                        </p:tgtEl>
                                        <p:attrNameLst>
                                          <p:attrName>ppt_y</p:attrName>
                                        </p:attrNameLst>
                                      </p:cBhvr>
                                      <p:tavLst>
                                        <p:tav tm="0">
                                          <p:val>
                                            <p:strVal val="#ppt_y+#ppt_h*1.125000"/>
                                          </p:val>
                                        </p:tav>
                                        <p:tav tm="100000">
                                          <p:val>
                                            <p:strVal val="#ppt_y"/>
                                          </p:val>
                                        </p:tav>
                                      </p:tavLst>
                                    </p:anim>
                                    <p:animEffect transition="in" filter="wipe(up)">
                                      <p:cBhvr>
                                        <p:cTn id="4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4" grpId="0" animBg="1" autoUpdateAnimBg="0"/>
      <p:bldP spid="75" grpId="0" animBg="1" autoUpdateAnimBg="0"/>
      <p:bldP spid="77" grpId="0" autoUpdateAnimBg="0"/>
      <p:bldP spid="78" grpId="0" autoUpdateAnimBg="0"/>
      <p:bldP spid="79" grpId="0" autoUpdateAnimBg="0"/>
      <p:bldP spid="85"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2" name="文本框 7"/>
          <p:cNvSpPr txBox="1"/>
          <p:nvPr/>
        </p:nvSpPr>
        <p:spPr>
          <a:xfrm>
            <a:off x="5955506" y="3715296"/>
            <a:ext cx="1506141"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文本框 8"/>
          <p:cNvSpPr txBox="1"/>
          <p:nvPr/>
        </p:nvSpPr>
        <p:spPr>
          <a:xfrm>
            <a:off x="5536407" y="3996284"/>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4" name="文本框 9"/>
          <p:cNvSpPr txBox="1"/>
          <p:nvPr/>
        </p:nvSpPr>
        <p:spPr>
          <a:xfrm>
            <a:off x="5532835" y="3637905"/>
            <a:ext cx="490538" cy="439341"/>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5" name="文本框 12"/>
          <p:cNvSpPr txBox="1"/>
          <p:nvPr/>
        </p:nvSpPr>
        <p:spPr>
          <a:xfrm>
            <a:off x="5994797" y="1237605"/>
            <a:ext cx="1608534"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文本框 13"/>
          <p:cNvSpPr txBox="1"/>
          <p:nvPr/>
        </p:nvSpPr>
        <p:spPr>
          <a:xfrm>
            <a:off x="5536407" y="1518593"/>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7" name="文本框 14"/>
          <p:cNvSpPr txBox="1"/>
          <p:nvPr/>
        </p:nvSpPr>
        <p:spPr>
          <a:xfrm>
            <a:off x="5532835" y="1161405"/>
            <a:ext cx="490538" cy="438150"/>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8" name="文本框 16"/>
          <p:cNvSpPr txBox="1"/>
          <p:nvPr/>
        </p:nvSpPr>
        <p:spPr>
          <a:xfrm>
            <a:off x="1514475" y="3715296"/>
            <a:ext cx="1637110"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17"/>
          <p:cNvSpPr txBox="1"/>
          <p:nvPr/>
        </p:nvSpPr>
        <p:spPr>
          <a:xfrm>
            <a:off x="876300" y="3992711"/>
            <a:ext cx="2712244" cy="475509"/>
          </a:xfrm>
          <a:prstGeom prst="rect">
            <a:avLst/>
          </a:prstGeom>
          <a:noFill/>
        </p:spPr>
        <p:txBody>
          <a:bodyPr lIns="68576" tIns="34287" rIns="68576" bIns="34287">
            <a:spAutoFit/>
          </a:bodyPr>
          <a:lstStyle/>
          <a:p>
            <a:pPr algn="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0" name="文本框 18"/>
          <p:cNvSpPr txBox="1"/>
          <p:nvPr/>
        </p:nvSpPr>
        <p:spPr>
          <a:xfrm>
            <a:off x="3115866" y="3634334"/>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20"/>
          <p:cNvSpPr txBox="1"/>
          <p:nvPr/>
        </p:nvSpPr>
        <p:spPr>
          <a:xfrm>
            <a:off x="1774031" y="1237605"/>
            <a:ext cx="1372791"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21"/>
          <p:cNvSpPr txBox="1"/>
          <p:nvPr/>
        </p:nvSpPr>
        <p:spPr>
          <a:xfrm>
            <a:off x="876300" y="1515021"/>
            <a:ext cx="2712244" cy="475509"/>
          </a:xfrm>
          <a:prstGeom prst="rect">
            <a:avLst/>
          </a:prstGeom>
          <a:noFill/>
        </p:spPr>
        <p:txBody>
          <a:bodyPr lIns="68576" tIns="34287" rIns="68576" bIns="34287">
            <a:spAutoFit/>
          </a:bodyPr>
          <a:lstStyle/>
          <a:p>
            <a:pPr algn="r" defTabSz="685749"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3" name="文本框 22"/>
          <p:cNvSpPr txBox="1"/>
          <p:nvPr/>
        </p:nvSpPr>
        <p:spPr>
          <a:xfrm>
            <a:off x="3101578" y="1156643"/>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4" name="组合 83"/>
          <p:cNvGrpSpPr>
            <a:grpSpLocks/>
          </p:cNvGrpSpPr>
          <p:nvPr/>
        </p:nvGrpSpPr>
        <p:grpSpPr bwMode="auto">
          <a:xfrm>
            <a:off x="3854053" y="987574"/>
            <a:ext cx="1422797" cy="1422797"/>
            <a:chOff x="4854966" y="1574162"/>
            <a:chExt cx="1897870" cy="1897870"/>
          </a:xfrm>
        </p:grpSpPr>
        <p:sp>
          <p:nvSpPr>
            <p:cNvPr id="85" name="泪滴形 84"/>
            <p:cNvSpPr/>
            <p:nvPr/>
          </p:nvSpPr>
          <p:spPr>
            <a:xfrm rot="8100000">
              <a:off x="4854966" y="1574162"/>
              <a:ext cx="1897870" cy="189787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89" name="组合 88"/>
          <p:cNvGrpSpPr>
            <a:grpSpLocks/>
          </p:cNvGrpSpPr>
          <p:nvPr/>
        </p:nvGrpSpPr>
        <p:grpSpPr bwMode="auto">
          <a:xfrm>
            <a:off x="3854053" y="3115222"/>
            <a:ext cx="1422797" cy="1477565"/>
            <a:chOff x="4854966" y="4355480"/>
            <a:chExt cx="1897870" cy="1969070"/>
          </a:xfrm>
        </p:grpSpPr>
        <p:sp>
          <p:nvSpPr>
            <p:cNvPr id="90" name="泪滴形 89"/>
            <p:cNvSpPr/>
            <p:nvPr/>
          </p:nvSpPr>
          <p:spPr>
            <a:xfrm rot="13500000" flipV="1">
              <a:off x="4854966" y="4426880"/>
              <a:ext cx="1897870" cy="189767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3"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5" name="组合 94"/>
          <p:cNvGrpSpPr>
            <a:grpSpLocks/>
          </p:cNvGrpSpPr>
          <p:nvPr/>
        </p:nvGrpSpPr>
        <p:grpSpPr bwMode="auto">
          <a:xfrm>
            <a:off x="5041107" y="2075806"/>
            <a:ext cx="1422797" cy="1422797"/>
            <a:chOff x="6438262" y="3038866"/>
            <a:chExt cx="1897870" cy="1897870"/>
          </a:xfrm>
        </p:grpSpPr>
        <p:sp>
          <p:nvSpPr>
            <p:cNvPr id="96" name="泪滴形 95"/>
            <p:cNvSpPr/>
            <p:nvPr/>
          </p:nvSpPr>
          <p:spPr>
            <a:xfrm rot="8100000" flipV="1">
              <a:off x="6438262" y="3038866"/>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1" name="组合 100"/>
          <p:cNvGrpSpPr>
            <a:grpSpLocks/>
          </p:cNvGrpSpPr>
          <p:nvPr/>
        </p:nvGrpSpPr>
        <p:grpSpPr bwMode="auto">
          <a:xfrm>
            <a:off x="2665810" y="2075806"/>
            <a:ext cx="1423988" cy="1422797"/>
            <a:chOff x="3271670" y="3038866"/>
            <a:chExt cx="1897870" cy="1897870"/>
          </a:xfrm>
        </p:grpSpPr>
        <p:sp>
          <p:nvSpPr>
            <p:cNvPr id="102" name="泪滴形 101"/>
            <p:cNvSpPr/>
            <p:nvPr/>
          </p:nvSpPr>
          <p:spPr>
            <a:xfrm rot="13500000" flipH="1" flipV="1">
              <a:off x="3271670" y="3038867"/>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矩形 103"/>
          <p:cNvSpPr/>
          <p:nvPr/>
        </p:nvSpPr>
        <p:spPr>
          <a:xfrm>
            <a:off x="3093244" y="2385368"/>
            <a:ext cx="1010519" cy="330854"/>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3103960"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6" name="矩形 105"/>
          <p:cNvSpPr/>
          <p:nvPr/>
        </p:nvSpPr>
        <p:spPr>
          <a:xfrm>
            <a:off x="5059288" y="2385368"/>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4978004"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8" name="矩形 107"/>
          <p:cNvSpPr/>
          <p:nvPr/>
        </p:nvSpPr>
        <p:spPr>
          <a:xfrm>
            <a:off x="4060192" y="1529308"/>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4056460" y="1791246"/>
            <a:ext cx="1017984"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在此录入图表的说明，在此录入图表的说明</a:t>
            </a:r>
          </a:p>
        </p:txBody>
      </p:sp>
      <p:sp>
        <p:nvSpPr>
          <p:cNvPr id="110" name="矩形 109"/>
          <p:cNvSpPr/>
          <p:nvPr/>
        </p:nvSpPr>
        <p:spPr>
          <a:xfrm>
            <a:off x="4066146" y="3561705"/>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4025504" y="3845074"/>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Tree>
    <p:extLst>
      <p:ext uri="{BB962C8B-B14F-4D97-AF65-F5344CB8AC3E}">
        <p14:creationId xmlns:p14="http://schemas.microsoft.com/office/powerpoint/2010/main" xmlns="" val="3850454116"/>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6" presetClass="entr" presetSubtype="26" fill="hold" nodeType="afterEffect">
                                  <p:stCondLst>
                                    <p:cond delay="250"/>
                                  </p:stCondLst>
                                  <p:childTnLst>
                                    <p:set>
                                      <p:cBhvr>
                                        <p:cTn id="10" dur="1" fill="hold">
                                          <p:stCondLst>
                                            <p:cond delay="0"/>
                                          </p:stCondLst>
                                        </p:cTn>
                                        <p:tgtEl>
                                          <p:spTgt spid="101"/>
                                        </p:tgtEl>
                                        <p:attrNameLst>
                                          <p:attrName>style.visibility</p:attrName>
                                        </p:attrNameLst>
                                      </p:cBhvr>
                                      <p:to>
                                        <p:strVal val="visible"/>
                                      </p:to>
                                    </p:set>
                                    <p:animEffect transition="in" filter="barn(inHorizontal)">
                                      <p:cBhvr>
                                        <p:cTn id="11" dur="600"/>
                                        <p:tgtEl>
                                          <p:spTgt spid="101"/>
                                        </p:tgtEl>
                                      </p:cBhvr>
                                    </p:animEffect>
                                  </p:childTnLst>
                                </p:cTn>
                              </p:par>
                              <p:par>
                                <p:cTn id="12" presetID="16" presetClass="entr" presetSubtype="26" fill="hold" grpId="0" nodeType="withEffect">
                                  <p:stCondLst>
                                    <p:cond delay="450"/>
                                  </p:stCondLst>
                                  <p:childTnLst>
                                    <p:set>
                                      <p:cBhvr>
                                        <p:cTn id="13" dur="1" fill="hold">
                                          <p:stCondLst>
                                            <p:cond delay="0"/>
                                          </p:stCondLst>
                                        </p:cTn>
                                        <p:tgtEl>
                                          <p:spTgt spid="105"/>
                                        </p:tgtEl>
                                        <p:attrNameLst>
                                          <p:attrName>style.visibility</p:attrName>
                                        </p:attrNameLst>
                                      </p:cBhvr>
                                      <p:to>
                                        <p:strVal val="visible"/>
                                      </p:to>
                                    </p:set>
                                    <p:animEffect transition="in" filter="barn(inHorizontal)">
                                      <p:cBhvr>
                                        <p:cTn id="14" dur="500"/>
                                        <p:tgtEl>
                                          <p:spTgt spid="105"/>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104"/>
                                        </p:tgtEl>
                                        <p:attrNameLst>
                                          <p:attrName>style.visibility</p:attrName>
                                        </p:attrNameLst>
                                      </p:cBhvr>
                                      <p:to>
                                        <p:strVal val="visible"/>
                                      </p:to>
                                    </p:set>
                                    <p:animEffect transition="in" filter="wipe(down)">
                                      <p:cBhvr>
                                        <p:cTn id="17" dur="250"/>
                                        <p:tgtEl>
                                          <p:spTgt spid="104"/>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83"/>
                                        </p:tgtEl>
                                        <p:attrNameLst>
                                          <p:attrName>style.visibility</p:attrName>
                                        </p:attrNameLst>
                                      </p:cBhvr>
                                      <p:to>
                                        <p:strVal val="visible"/>
                                      </p:to>
                                    </p:set>
                                    <p:animEffect transition="in" filter="wipe(right)">
                                      <p:cBhvr>
                                        <p:cTn id="20" dur="300"/>
                                        <p:tgtEl>
                                          <p:spTgt spid="83"/>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82"/>
                                        </p:tgtEl>
                                        <p:attrNameLst>
                                          <p:attrName>style.visibility</p:attrName>
                                        </p:attrNameLst>
                                      </p:cBhvr>
                                      <p:to>
                                        <p:strVal val="visible"/>
                                      </p:to>
                                    </p:set>
                                    <p:animEffect transition="in" filter="wipe(right)">
                                      <p:cBhvr>
                                        <p:cTn id="23" dur="750"/>
                                        <p:tgtEl>
                                          <p:spTgt spid="82"/>
                                        </p:tgtEl>
                                      </p:cBhvr>
                                    </p:animEffect>
                                  </p:childTnLst>
                                </p:cTn>
                              </p:par>
                              <p:par>
                                <p:cTn id="24" presetID="22" presetClass="entr" presetSubtype="2" fill="hold" grpId="0" nodeType="withEffect">
                                  <p:stCondLst>
                                    <p:cond delay="55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350"/>
                                        <p:tgtEl>
                                          <p:spTgt spid="81"/>
                                        </p:tgtEl>
                                      </p:cBhvr>
                                    </p:animEffect>
                                  </p:childTnLst>
                                </p:cTn>
                              </p:par>
                            </p:childTnLst>
                          </p:cTn>
                        </p:par>
                        <p:par>
                          <p:cTn id="27" fill="hold">
                            <p:stCondLst>
                              <p:cond delay="1500"/>
                            </p:stCondLst>
                            <p:childTnLst>
                              <p:par>
                                <p:cTn id="28" presetID="16" presetClass="entr" presetSubtype="21" fill="hold" nodeType="afterEffect">
                                  <p:stCondLst>
                                    <p:cond delay="250"/>
                                  </p:stCondLst>
                                  <p:childTnLst>
                                    <p:set>
                                      <p:cBhvr>
                                        <p:cTn id="29" dur="1" fill="hold">
                                          <p:stCondLst>
                                            <p:cond delay="0"/>
                                          </p:stCondLst>
                                        </p:cTn>
                                        <p:tgtEl>
                                          <p:spTgt spid="84"/>
                                        </p:tgtEl>
                                        <p:attrNameLst>
                                          <p:attrName>style.visibility</p:attrName>
                                        </p:attrNameLst>
                                      </p:cBhvr>
                                      <p:to>
                                        <p:strVal val="visible"/>
                                      </p:to>
                                    </p:set>
                                    <p:animEffect transition="in" filter="barn(inVertical)">
                                      <p:cBhvr>
                                        <p:cTn id="30" dur="600"/>
                                        <p:tgtEl>
                                          <p:spTgt spid="84"/>
                                        </p:tgtEl>
                                      </p:cBhvr>
                                    </p:animEffect>
                                  </p:childTnLst>
                                </p:cTn>
                              </p:par>
                              <p:par>
                                <p:cTn id="31" presetID="16" presetClass="entr" presetSubtype="21" fill="hold" grpId="0" nodeType="withEffect">
                                  <p:stCondLst>
                                    <p:cond delay="450"/>
                                  </p:stCondLst>
                                  <p:childTnLst>
                                    <p:set>
                                      <p:cBhvr>
                                        <p:cTn id="32" dur="1" fill="hold">
                                          <p:stCondLst>
                                            <p:cond delay="0"/>
                                          </p:stCondLst>
                                        </p:cTn>
                                        <p:tgtEl>
                                          <p:spTgt spid="109"/>
                                        </p:tgtEl>
                                        <p:attrNameLst>
                                          <p:attrName>style.visibility</p:attrName>
                                        </p:attrNameLst>
                                      </p:cBhvr>
                                      <p:to>
                                        <p:strVal val="visible"/>
                                      </p:to>
                                    </p:set>
                                    <p:animEffect transition="in" filter="barn(inVertical)">
                                      <p:cBhvr>
                                        <p:cTn id="33" dur="500"/>
                                        <p:tgtEl>
                                          <p:spTgt spid="109"/>
                                        </p:tgtEl>
                                      </p:cBhvr>
                                    </p:animEffect>
                                  </p:childTnLst>
                                </p:cTn>
                              </p:par>
                              <p:par>
                                <p:cTn id="34" presetID="16" presetClass="entr" presetSubtype="21" fill="hold" grpId="0" nodeType="withEffect">
                                  <p:stCondLst>
                                    <p:cond delay="450"/>
                                  </p:stCondLst>
                                  <p:childTnLst>
                                    <p:set>
                                      <p:cBhvr>
                                        <p:cTn id="35" dur="1" fill="hold">
                                          <p:stCondLst>
                                            <p:cond delay="0"/>
                                          </p:stCondLst>
                                        </p:cTn>
                                        <p:tgtEl>
                                          <p:spTgt spid="108"/>
                                        </p:tgtEl>
                                        <p:attrNameLst>
                                          <p:attrName>style.visibility</p:attrName>
                                        </p:attrNameLst>
                                      </p:cBhvr>
                                      <p:to>
                                        <p:strVal val="visible"/>
                                      </p:to>
                                    </p:set>
                                    <p:animEffect transition="in" filter="barn(inVertical)">
                                      <p:cBhvr>
                                        <p:cTn id="36" dur="500"/>
                                        <p:tgtEl>
                                          <p:spTgt spid="108"/>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77"/>
                                        </p:tgtEl>
                                        <p:attrNameLst>
                                          <p:attrName>style.visibility</p:attrName>
                                        </p:attrNameLst>
                                      </p:cBhvr>
                                      <p:to>
                                        <p:strVal val="visible"/>
                                      </p:to>
                                    </p:set>
                                    <p:animEffect transition="in" filter="wipe(left)">
                                      <p:cBhvr>
                                        <p:cTn id="39" dur="300"/>
                                        <p:tgtEl>
                                          <p:spTgt spid="77"/>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76"/>
                                        </p:tgtEl>
                                        <p:attrNameLst>
                                          <p:attrName>style.visibility</p:attrName>
                                        </p:attrNameLst>
                                      </p:cBhvr>
                                      <p:to>
                                        <p:strVal val="visible"/>
                                      </p:to>
                                    </p:set>
                                    <p:animEffect transition="in" filter="wipe(left)">
                                      <p:cBhvr>
                                        <p:cTn id="42" dur="750"/>
                                        <p:tgtEl>
                                          <p:spTgt spid="76"/>
                                        </p:tgtEl>
                                      </p:cBhvr>
                                    </p:animEffect>
                                  </p:childTnLst>
                                </p:cTn>
                              </p:par>
                              <p:par>
                                <p:cTn id="43" presetID="22" presetClass="entr" presetSubtype="8" fill="hold" grpId="0" nodeType="withEffect">
                                  <p:stCondLst>
                                    <p:cond delay="55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350"/>
                                        <p:tgtEl>
                                          <p:spTgt spid="75"/>
                                        </p:tgtEl>
                                      </p:cBhvr>
                                    </p:animEffect>
                                  </p:childTnLst>
                                </p:cTn>
                              </p:par>
                            </p:childTnLst>
                          </p:cTn>
                        </p:par>
                        <p:par>
                          <p:cTn id="46" fill="hold">
                            <p:stCondLst>
                              <p:cond delay="2500"/>
                            </p:stCondLst>
                            <p:childTnLst>
                              <p:par>
                                <p:cTn id="47" presetID="16" presetClass="entr" presetSubtype="26" fill="hold" nodeType="afterEffect">
                                  <p:stCondLst>
                                    <p:cond delay="250"/>
                                  </p:stCondLst>
                                  <p:childTnLst>
                                    <p:set>
                                      <p:cBhvr>
                                        <p:cTn id="48" dur="1" fill="hold">
                                          <p:stCondLst>
                                            <p:cond delay="0"/>
                                          </p:stCondLst>
                                        </p:cTn>
                                        <p:tgtEl>
                                          <p:spTgt spid="95"/>
                                        </p:tgtEl>
                                        <p:attrNameLst>
                                          <p:attrName>style.visibility</p:attrName>
                                        </p:attrNameLst>
                                      </p:cBhvr>
                                      <p:to>
                                        <p:strVal val="visible"/>
                                      </p:to>
                                    </p:set>
                                    <p:animEffect transition="in" filter="barn(inHorizontal)">
                                      <p:cBhvr>
                                        <p:cTn id="49" dur="600"/>
                                        <p:tgtEl>
                                          <p:spTgt spid="95"/>
                                        </p:tgtEl>
                                      </p:cBhvr>
                                    </p:animEffect>
                                  </p:childTnLst>
                                </p:cTn>
                              </p:par>
                              <p:par>
                                <p:cTn id="50" presetID="16" presetClass="entr" presetSubtype="26" fill="hold" grpId="0" nodeType="withEffect">
                                  <p:stCondLst>
                                    <p:cond delay="450"/>
                                  </p:stCondLst>
                                  <p:childTnLst>
                                    <p:set>
                                      <p:cBhvr>
                                        <p:cTn id="51" dur="1" fill="hold">
                                          <p:stCondLst>
                                            <p:cond delay="0"/>
                                          </p:stCondLst>
                                        </p:cTn>
                                        <p:tgtEl>
                                          <p:spTgt spid="107"/>
                                        </p:tgtEl>
                                        <p:attrNameLst>
                                          <p:attrName>style.visibility</p:attrName>
                                        </p:attrNameLst>
                                      </p:cBhvr>
                                      <p:to>
                                        <p:strVal val="visible"/>
                                      </p:to>
                                    </p:set>
                                    <p:animEffect transition="in" filter="barn(inHorizontal)">
                                      <p:cBhvr>
                                        <p:cTn id="52" dur="500"/>
                                        <p:tgtEl>
                                          <p:spTgt spid="107"/>
                                        </p:tgtEl>
                                      </p:cBhvr>
                                    </p:animEffect>
                                  </p:childTnLst>
                                </p:cTn>
                              </p:par>
                              <p:par>
                                <p:cTn id="53" presetID="22" presetClass="entr" presetSubtype="4" fill="hold" grpId="0" nodeType="withEffect">
                                  <p:stCondLst>
                                    <p:cond delay="750"/>
                                  </p:stCondLst>
                                  <p:childTnLst>
                                    <p:set>
                                      <p:cBhvr>
                                        <p:cTn id="54" dur="1" fill="hold">
                                          <p:stCondLst>
                                            <p:cond delay="0"/>
                                          </p:stCondLst>
                                        </p:cTn>
                                        <p:tgtEl>
                                          <p:spTgt spid="106"/>
                                        </p:tgtEl>
                                        <p:attrNameLst>
                                          <p:attrName>style.visibility</p:attrName>
                                        </p:attrNameLst>
                                      </p:cBhvr>
                                      <p:to>
                                        <p:strVal val="visible"/>
                                      </p:to>
                                    </p:set>
                                    <p:animEffect transition="in" filter="wipe(down)">
                                      <p:cBhvr>
                                        <p:cTn id="55" dur="250"/>
                                        <p:tgtEl>
                                          <p:spTgt spid="106"/>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74"/>
                                        </p:tgtEl>
                                        <p:attrNameLst>
                                          <p:attrName>style.visibility</p:attrName>
                                        </p:attrNameLst>
                                      </p:cBhvr>
                                      <p:to>
                                        <p:strVal val="visible"/>
                                      </p:to>
                                    </p:set>
                                    <p:animEffect transition="in" filter="wipe(left)">
                                      <p:cBhvr>
                                        <p:cTn id="58" dur="300"/>
                                        <p:tgtEl>
                                          <p:spTgt spid="74"/>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73"/>
                                        </p:tgtEl>
                                        <p:attrNameLst>
                                          <p:attrName>style.visibility</p:attrName>
                                        </p:attrNameLst>
                                      </p:cBhvr>
                                      <p:to>
                                        <p:strVal val="visible"/>
                                      </p:to>
                                    </p:set>
                                    <p:animEffect transition="in" filter="wipe(left)">
                                      <p:cBhvr>
                                        <p:cTn id="61" dur="750"/>
                                        <p:tgtEl>
                                          <p:spTgt spid="73"/>
                                        </p:tgtEl>
                                      </p:cBhvr>
                                    </p:animEffect>
                                  </p:childTnLst>
                                </p:cTn>
                              </p:par>
                              <p:par>
                                <p:cTn id="62" presetID="22" presetClass="entr" presetSubtype="8" fill="hold" grpId="0" nodeType="withEffect">
                                  <p:stCondLst>
                                    <p:cond delay="55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350"/>
                                        <p:tgtEl>
                                          <p:spTgt spid="72"/>
                                        </p:tgtEl>
                                      </p:cBhvr>
                                    </p:animEffect>
                                  </p:childTnLst>
                                </p:cTn>
                              </p:par>
                            </p:childTnLst>
                          </p:cTn>
                        </p:par>
                        <p:par>
                          <p:cTn id="65" fill="hold">
                            <p:stCondLst>
                              <p:cond delay="3500"/>
                            </p:stCondLst>
                            <p:childTnLst>
                              <p:par>
                                <p:cTn id="66" presetID="16" presetClass="entr" presetSubtype="21" fill="hold" nodeType="afterEffect">
                                  <p:stCondLst>
                                    <p:cond delay="250"/>
                                  </p:stCondLst>
                                  <p:childTnLst>
                                    <p:set>
                                      <p:cBhvr>
                                        <p:cTn id="67" dur="1" fill="hold">
                                          <p:stCondLst>
                                            <p:cond delay="0"/>
                                          </p:stCondLst>
                                        </p:cTn>
                                        <p:tgtEl>
                                          <p:spTgt spid="89"/>
                                        </p:tgtEl>
                                        <p:attrNameLst>
                                          <p:attrName>style.visibility</p:attrName>
                                        </p:attrNameLst>
                                      </p:cBhvr>
                                      <p:to>
                                        <p:strVal val="visible"/>
                                      </p:to>
                                    </p:set>
                                    <p:animEffect transition="in" filter="barn(inVertical)">
                                      <p:cBhvr>
                                        <p:cTn id="68" dur="600"/>
                                        <p:tgtEl>
                                          <p:spTgt spid="89"/>
                                        </p:tgtEl>
                                      </p:cBhvr>
                                    </p:animEffect>
                                  </p:childTnLst>
                                </p:cTn>
                              </p:par>
                              <p:par>
                                <p:cTn id="69" presetID="16" presetClass="entr" presetSubtype="21" fill="hold" grpId="0" nodeType="withEffect">
                                  <p:stCondLst>
                                    <p:cond delay="450"/>
                                  </p:stCondLst>
                                  <p:childTnLst>
                                    <p:set>
                                      <p:cBhvr>
                                        <p:cTn id="70" dur="1" fill="hold">
                                          <p:stCondLst>
                                            <p:cond delay="0"/>
                                          </p:stCondLst>
                                        </p:cTn>
                                        <p:tgtEl>
                                          <p:spTgt spid="111"/>
                                        </p:tgtEl>
                                        <p:attrNameLst>
                                          <p:attrName>style.visibility</p:attrName>
                                        </p:attrNameLst>
                                      </p:cBhvr>
                                      <p:to>
                                        <p:strVal val="visible"/>
                                      </p:to>
                                    </p:set>
                                    <p:animEffect transition="in" filter="barn(inVertical)">
                                      <p:cBhvr>
                                        <p:cTn id="71" dur="500"/>
                                        <p:tgtEl>
                                          <p:spTgt spid="111"/>
                                        </p:tgtEl>
                                      </p:cBhvr>
                                    </p:animEffect>
                                  </p:childTnLst>
                                </p:cTn>
                              </p:par>
                              <p:par>
                                <p:cTn id="72" presetID="16" presetClass="entr" presetSubtype="21" fill="hold" grpId="0" nodeType="withEffect">
                                  <p:stCondLst>
                                    <p:cond delay="450"/>
                                  </p:stCondLst>
                                  <p:childTnLst>
                                    <p:set>
                                      <p:cBhvr>
                                        <p:cTn id="73" dur="1" fill="hold">
                                          <p:stCondLst>
                                            <p:cond delay="0"/>
                                          </p:stCondLst>
                                        </p:cTn>
                                        <p:tgtEl>
                                          <p:spTgt spid="110"/>
                                        </p:tgtEl>
                                        <p:attrNameLst>
                                          <p:attrName>style.visibility</p:attrName>
                                        </p:attrNameLst>
                                      </p:cBhvr>
                                      <p:to>
                                        <p:strVal val="visible"/>
                                      </p:to>
                                    </p:set>
                                    <p:animEffect transition="in" filter="barn(inVertical)">
                                      <p:cBhvr>
                                        <p:cTn id="74" dur="500"/>
                                        <p:tgtEl>
                                          <p:spTgt spid="110"/>
                                        </p:tgtEl>
                                      </p:cBhvr>
                                    </p:animEffect>
                                  </p:childTnLst>
                                </p:cTn>
                              </p:par>
                              <p:par>
                                <p:cTn id="75" presetID="22" presetClass="entr" presetSubtype="2" fill="hold" grpId="0" nodeType="withEffect">
                                  <p:stCondLst>
                                    <p:cond delay="250"/>
                                  </p:stCondLst>
                                  <p:childTnLst>
                                    <p:set>
                                      <p:cBhvr>
                                        <p:cTn id="76" dur="1" fill="hold">
                                          <p:stCondLst>
                                            <p:cond delay="0"/>
                                          </p:stCondLst>
                                        </p:cTn>
                                        <p:tgtEl>
                                          <p:spTgt spid="80"/>
                                        </p:tgtEl>
                                        <p:attrNameLst>
                                          <p:attrName>style.visibility</p:attrName>
                                        </p:attrNameLst>
                                      </p:cBhvr>
                                      <p:to>
                                        <p:strVal val="visible"/>
                                      </p:to>
                                    </p:set>
                                    <p:animEffect transition="in" filter="wipe(right)">
                                      <p:cBhvr>
                                        <p:cTn id="77" dur="300"/>
                                        <p:tgtEl>
                                          <p:spTgt spid="80"/>
                                        </p:tgtEl>
                                      </p:cBhvr>
                                    </p:animEffect>
                                  </p:childTnLst>
                                </p:cTn>
                              </p:par>
                              <p:par>
                                <p:cTn id="78" presetID="22" presetClass="entr" presetSubtype="2" fill="hold" grpId="0" nodeType="withEffect">
                                  <p:stCondLst>
                                    <p:cond delay="250"/>
                                  </p:stCondLst>
                                  <p:childTnLst>
                                    <p:set>
                                      <p:cBhvr>
                                        <p:cTn id="79" dur="1" fill="hold">
                                          <p:stCondLst>
                                            <p:cond delay="0"/>
                                          </p:stCondLst>
                                        </p:cTn>
                                        <p:tgtEl>
                                          <p:spTgt spid="79"/>
                                        </p:tgtEl>
                                        <p:attrNameLst>
                                          <p:attrName>style.visibility</p:attrName>
                                        </p:attrNameLst>
                                      </p:cBhvr>
                                      <p:to>
                                        <p:strVal val="visible"/>
                                      </p:to>
                                    </p:set>
                                    <p:animEffect transition="in" filter="wipe(right)">
                                      <p:cBhvr>
                                        <p:cTn id="80" dur="750"/>
                                        <p:tgtEl>
                                          <p:spTgt spid="79"/>
                                        </p:tgtEl>
                                      </p:cBhvr>
                                    </p:animEffect>
                                  </p:childTnLst>
                                </p:cTn>
                              </p:par>
                              <p:par>
                                <p:cTn id="81" presetID="22" presetClass="entr" presetSubtype="2" fill="hold" grpId="0" nodeType="withEffect">
                                  <p:stCondLst>
                                    <p:cond delay="550"/>
                                  </p:stCondLst>
                                  <p:childTnLst>
                                    <p:set>
                                      <p:cBhvr>
                                        <p:cTn id="82" dur="1" fill="hold">
                                          <p:stCondLst>
                                            <p:cond delay="0"/>
                                          </p:stCondLst>
                                        </p:cTn>
                                        <p:tgtEl>
                                          <p:spTgt spid="78"/>
                                        </p:tgtEl>
                                        <p:attrNameLst>
                                          <p:attrName>style.visibility</p:attrName>
                                        </p:attrNameLst>
                                      </p:cBhvr>
                                      <p:to>
                                        <p:strVal val="visible"/>
                                      </p:to>
                                    </p:set>
                                    <p:animEffect transition="in" filter="wipe(right)">
                                      <p:cBhvr>
                                        <p:cTn id="83" dur="3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5" name="Freeform 3"/>
          <p:cNvSpPr>
            <a:spLocks/>
          </p:cNvSpPr>
          <p:nvPr/>
        </p:nvSpPr>
        <p:spPr bwMode="gray">
          <a:xfrm rot="19490962">
            <a:off x="2981655" y="2696261"/>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45720" tIns="44450" rIns="45720" bIns="44450" anchor="ctr" anchorCtr="1"/>
          <a:lstStyle/>
          <a:p>
            <a:endParaRPr lang="zh-CN" altLang="en-US"/>
          </a:p>
        </p:txBody>
      </p:sp>
      <p:sp>
        <p:nvSpPr>
          <p:cNvPr id="76" name="Freeform 4"/>
          <p:cNvSpPr>
            <a:spLocks/>
          </p:cNvSpPr>
          <p:nvPr/>
        </p:nvSpPr>
        <p:spPr bwMode="gray">
          <a:xfrm rot="19490962" flipH="1" flipV="1">
            <a:off x="4479530" y="1045008"/>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45720" tIns="44450" rIns="45720" bIns="44450" anchor="ctr" anchorCtr="1"/>
          <a:lstStyle/>
          <a:p>
            <a:endParaRPr lang="zh-CN" altLang="en-US"/>
          </a:p>
        </p:txBody>
      </p:sp>
      <p:sp>
        <p:nvSpPr>
          <p:cNvPr id="77" name="Oval 5"/>
          <p:cNvSpPr>
            <a:spLocks noChangeArrowheads="1"/>
          </p:cNvSpPr>
          <p:nvPr/>
        </p:nvSpPr>
        <p:spPr bwMode="gray">
          <a:xfrm>
            <a:off x="3134003" y="1861951"/>
            <a:ext cx="1183595" cy="1183595"/>
          </a:xfrm>
          <a:prstGeom prst="ellipse">
            <a:avLst/>
          </a:prstGeom>
          <a:solidFill>
            <a:srgbClr val="0070C0"/>
          </a:solidFill>
          <a:ln>
            <a:noFill/>
          </a:ln>
          <a:effectLst>
            <a:outerShdw dist="107763" dir="2700000" algn="ctr" rotWithShape="0">
              <a:schemeClr val="bg2">
                <a:alpha val="50000"/>
              </a:schemeClr>
            </a:outerShdw>
          </a:effectLst>
          <a:extLst/>
        </p:spPr>
        <p:txBody>
          <a:bodyPr lIns="45720" tIns="44450" rIns="45720" bIns="44450" anchor="ctr" anchorCtr="1"/>
          <a:lstStyle/>
          <a:p>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sp>
        <p:nvSpPr>
          <p:cNvPr id="78" name="Oval 6"/>
          <p:cNvSpPr>
            <a:spLocks noChangeArrowheads="1"/>
          </p:cNvSpPr>
          <p:nvPr/>
        </p:nvSpPr>
        <p:spPr bwMode="gray">
          <a:xfrm>
            <a:off x="4547136" y="2687639"/>
            <a:ext cx="1183595" cy="1183595"/>
          </a:xfrm>
          <a:prstGeom prst="ellipse">
            <a:avLst/>
          </a:prstGeom>
          <a:solidFill>
            <a:srgbClr val="00B0F0"/>
          </a:solidFill>
          <a:ln>
            <a:noFill/>
          </a:ln>
          <a:effectLst>
            <a:outerShdw dist="107763" dir="2700000" algn="ctr" rotWithShape="0">
              <a:schemeClr val="bg2">
                <a:alpha val="50000"/>
              </a:schemeClr>
            </a:outerShdw>
          </a:effectLst>
          <a:extLst/>
        </p:spPr>
        <p:txBody>
          <a:bodyPr lIns="45720" tIns="44450" rIns="45720" bIns="44450" anchor="ctr" anchorCtr="1"/>
          <a:lstStyle/>
          <a:p>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sp>
        <p:nvSpPr>
          <p:cNvPr id="79" name="TextBox 78"/>
          <p:cNvSpPr txBox="1"/>
          <p:nvPr/>
        </p:nvSpPr>
        <p:spPr>
          <a:xfrm>
            <a:off x="467544" y="1962378"/>
            <a:ext cx="2351856" cy="205287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pSp>
        <p:nvGrpSpPr>
          <p:cNvPr id="80" name="组合 79"/>
          <p:cNvGrpSpPr/>
          <p:nvPr/>
        </p:nvGrpSpPr>
        <p:grpSpPr>
          <a:xfrm>
            <a:off x="469900" y="1400286"/>
            <a:ext cx="3299884" cy="461665"/>
            <a:chOff x="469900" y="1057571"/>
            <a:chExt cx="3299884" cy="461665"/>
          </a:xfrm>
        </p:grpSpPr>
        <p:sp>
          <p:nvSpPr>
            <p:cNvPr id="81" name="TextBox 80"/>
            <p:cNvSpPr txBox="1"/>
            <p:nvPr/>
          </p:nvSpPr>
          <p:spPr>
            <a:xfrm>
              <a:off x="553419" y="1057571"/>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82" name="直接连接符 81"/>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83" name="TextBox 82"/>
          <p:cNvSpPr txBox="1"/>
          <p:nvPr/>
        </p:nvSpPr>
        <p:spPr>
          <a:xfrm>
            <a:off x="6169019" y="1749775"/>
            <a:ext cx="2453767" cy="205287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pSp>
        <p:nvGrpSpPr>
          <p:cNvPr id="84" name="组合 83"/>
          <p:cNvGrpSpPr/>
          <p:nvPr/>
        </p:nvGrpSpPr>
        <p:grpSpPr>
          <a:xfrm>
            <a:off x="5257195" y="3871234"/>
            <a:ext cx="3442305" cy="404838"/>
            <a:chOff x="5257195" y="3528519"/>
            <a:chExt cx="3442305" cy="404838"/>
          </a:xfrm>
        </p:grpSpPr>
        <p:sp>
          <p:nvSpPr>
            <p:cNvPr id="85" name="TextBox 84"/>
            <p:cNvSpPr txBox="1"/>
            <p:nvPr/>
          </p:nvSpPr>
          <p:spPr>
            <a:xfrm>
              <a:off x="5975908" y="3564025"/>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86" name="直接连接符 85"/>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xmlns="" val="1640944342"/>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randombar(horizontal)">
                                      <p:cBhvr>
                                        <p:cTn id="12" dur="500"/>
                                        <p:tgtEl>
                                          <p:spTgt spid="7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left)">
                                      <p:cBhvr>
                                        <p:cTn id="16" dur="500"/>
                                        <p:tgtEl>
                                          <p:spTgt spid="75"/>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randombar(horizontal)">
                                      <p:cBhvr>
                                        <p:cTn id="21" dur="500"/>
                                        <p:tgtEl>
                                          <p:spTgt spid="78"/>
                                        </p:tgtEl>
                                      </p:cBhvr>
                                    </p:animEffect>
                                  </p:childTnLst>
                                </p:cTn>
                              </p:par>
                            </p:childTnLst>
                          </p:cTn>
                        </p:par>
                        <p:par>
                          <p:cTn id="22" fill="hold">
                            <p:stCondLst>
                              <p:cond delay="500"/>
                            </p:stCondLst>
                            <p:childTnLst>
                              <p:par>
                                <p:cTn id="23" presetID="22" presetClass="entr" presetSubtype="2"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wipe(right)">
                                      <p:cBhvr>
                                        <p:cTn id="25" dur="500"/>
                                        <p:tgtEl>
                                          <p:spTgt spid="76"/>
                                        </p:tgtEl>
                                      </p:cBhvr>
                                    </p:animEffect>
                                  </p:childTnLst>
                                </p:cTn>
                              </p:par>
                            </p:childTnLst>
                          </p:cTn>
                        </p:par>
                        <p:par>
                          <p:cTn id="26" fill="hold">
                            <p:stCondLst>
                              <p:cond delay="1000"/>
                            </p:stCondLst>
                            <p:childTnLst>
                              <p:par>
                                <p:cTn id="27" presetID="22" presetClass="entr" presetSubtype="2" fill="hold"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wipe(right)">
                                      <p:cBhvr>
                                        <p:cTn id="29" dur="500"/>
                                        <p:tgtEl>
                                          <p:spTgt spid="80"/>
                                        </p:tgtEl>
                                      </p:cBhvr>
                                    </p:animEffect>
                                  </p:childTnLst>
                                </p:cTn>
                              </p:par>
                              <p:par>
                                <p:cTn id="30" presetID="18" presetClass="entr" presetSubtype="6" fill="hold" grpId="0" nodeType="with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strips(downRight)">
                                      <p:cBhvr>
                                        <p:cTn id="32" dur="750"/>
                                        <p:tgtEl>
                                          <p:spTgt spid="79"/>
                                        </p:tgtEl>
                                      </p:cBhvr>
                                    </p:animEffect>
                                  </p:childTnLst>
                                </p:cTn>
                              </p:par>
                            </p:childTnLst>
                          </p:cTn>
                        </p:par>
                        <p:par>
                          <p:cTn id="33" fill="hold">
                            <p:stCondLst>
                              <p:cond delay="1750"/>
                            </p:stCondLst>
                            <p:childTnLst>
                              <p:par>
                                <p:cTn id="34" presetID="22" presetClass="entr" presetSubtype="8" fill="hold"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wipe(left)">
                                      <p:cBhvr>
                                        <p:cTn id="36" dur="500"/>
                                        <p:tgtEl>
                                          <p:spTgt spid="84"/>
                                        </p:tgtEl>
                                      </p:cBhvr>
                                    </p:animEffect>
                                  </p:childTnLst>
                                </p:cTn>
                              </p:par>
                            </p:childTnLst>
                          </p:cTn>
                        </p:par>
                        <p:par>
                          <p:cTn id="37" fill="hold">
                            <p:stCondLst>
                              <p:cond delay="2250"/>
                            </p:stCondLst>
                            <p:childTnLst>
                              <p:par>
                                <p:cTn id="38" presetID="18" presetClass="entr" presetSubtype="6" fill="hold" grpId="0" nodeType="after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strips(downRight)">
                                      <p:cBhvr>
                                        <p:cTn id="40"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75" grpId="0" animBg="1"/>
      <p:bldP spid="76" grpId="0" animBg="1"/>
      <p:bldP spid="77" grpId="0" animBg="1"/>
      <p:bldP spid="78" grpId="0" animBg="1"/>
      <p:bldP spid="79" grpId="0"/>
      <p:bldP spid="8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1"/>
          <p:cNvGrpSpPr>
            <a:grpSpLocks/>
          </p:cNvGrpSpPr>
          <p:nvPr/>
        </p:nvGrpSpPr>
        <p:grpSpPr bwMode="auto">
          <a:xfrm>
            <a:off x="1193800" y="1563688"/>
            <a:ext cx="6626225" cy="3690937"/>
            <a:chOff x="0" y="0"/>
            <a:chExt cx="8006336" cy="4459927"/>
          </a:xfrm>
        </p:grpSpPr>
        <p:sp>
          <p:nvSpPr>
            <p:cNvPr id="34" name="空心弧 2"/>
            <p:cNvSpPr>
              <a:spLocks/>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5" name="空心弧 3"/>
            <p:cNvSpPr>
              <a:spLocks/>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36" name="椭圆 4"/>
            <p:cNvGrpSpPr>
              <a:grpSpLocks/>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37" name="空心弧 5"/>
            <p:cNvSpPr>
              <a:spLocks/>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8" name="空心弧 6"/>
            <p:cNvSpPr>
              <a:spLocks/>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9" name="空心弧 7"/>
            <p:cNvSpPr>
              <a:spLocks/>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0" name="TextBox 8"/>
            <p:cNvSpPr txBox="1">
              <a:spLocks noChangeArrowheads="1"/>
            </p:cNvSpPr>
            <p:nvPr/>
          </p:nvSpPr>
          <p:spPr bwMode="auto">
            <a:xfrm flipH="1">
              <a:off x="3472771" y="1740150"/>
              <a:ext cx="994558" cy="632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zh-CN" b="1" dirty="0">
                  <a:latin typeface="微软雅黑" pitchFamily="34" charset="-122"/>
                  <a:ea typeface="微软雅黑" pitchFamily="34" charset="-122"/>
                </a:rPr>
                <a:t>点击</a:t>
              </a:r>
              <a:r>
                <a:rPr lang="zh-CN" altLang="zh-CN" b="1" dirty="0" smtClean="0">
                  <a:latin typeface="微软雅黑" pitchFamily="34" charset="-122"/>
                  <a:ea typeface="微软雅黑" pitchFamily="34" charset="-122"/>
                </a:rPr>
                <a:t>添加</a:t>
              </a:r>
              <a:r>
                <a:rPr lang="zh-CN" altLang="en-US" b="1" dirty="0" smtClean="0">
                  <a:latin typeface="微软雅黑" pitchFamily="34" charset="-122"/>
                  <a:ea typeface="微软雅黑" pitchFamily="34" charset="-122"/>
                </a:rPr>
                <a:t>标题</a:t>
              </a:r>
              <a:endParaRPr lang="zh-CN" altLang="zh-CN" b="1" dirty="0">
                <a:latin typeface="微软雅黑" pitchFamily="34" charset="-122"/>
                <a:ea typeface="微软雅黑" pitchFamily="34" charset="-122"/>
              </a:endParaRPr>
            </a:p>
          </p:txBody>
        </p:sp>
        <p:sp>
          <p:nvSpPr>
            <p:cNvPr id="41" name="TextBox 9"/>
            <p:cNvSpPr txBox="1">
              <a:spLocks noChangeArrowheads="1"/>
            </p:cNvSpPr>
            <p:nvPr/>
          </p:nvSpPr>
          <p:spPr bwMode="auto">
            <a:xfrm flipH="1">
              <a:off x="3352917" y="2890800"/>
              <a:ext cx="1432855" cy="558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000000"/>
                  </a:solidFill>
                  <a:latin typeface="微软雅黑" pitchFamily="34" charset="-122"/>
                  <a:ea typeface="微软雅黑" pitchFamily="34" charset="-122"/>
                </a:rPr>
                <a:t>点击添加文本    </a:t>
              </a:r>
              <a:endParaRPr lang="en-US" sz="1200">
                <a:solidFill>
                  <a:srgbClr val="000000"/>
                </a:solidFill>
                <a:latin typeface="微软雅黑" pitchFamily="34" charset="-122"/>
                <a:ea typeface="微软雅黑" pitchFamily="34" charset="-122"/>
              </a:endParaRPr>
            </a:p>
            <a:p>
              <a:pPr eaLnBrk="1" hangingPunct="1"/>
              <a:r>
                <a:rPr lang="zh-CN" altLang="en-US" sz="1200">
                  <a:solidFill>
                    <a:srgbClr val="000000"/>
                  </a:solidFill>
                  <a:latin typeface="微软雅黑" pitchFamily="34" charset="-122"/>
                  <a:ea typeface="微软雅黑" pitchFamily="34" charset="-122"/>
                </a:rPr>
                <a:t>点击添加文本</a:t>
              </a:r>
              <a:endParaRPr lang="en-US" sz="1200">
                <a:solidFill>
                  <a:srgbClr val="000000"/>
                </a:solidFill>
                <a:latin typeface="微软雅黑" pitchFamily="34" charset="-122"/>
                <a:ea typeface="微软雅黑" pitchFamily="34" charset="-122"/>
              </a:endParaRPr>
            </a:p>
          </p:txBody>
        </p:sp>
        <p:sp>
          <p:nvSpPr>
            <p:cNvPr id="42" name="任意多边形 10"/>
            <p:cNvSpPr>
              <a:spLocks/>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43" name="TextBox 11"/>
            <p:cNvSpPr txBox="1">
              <a:spLocks noChangeArrowheads="1"/>
            </p:cNvSpPr>
            <p:nvPr/>
          </p:nvSpPr>
          <p:spPr bwMode="auto">
            <a:xfrm flipH="1">
              <a:off x="6264661" y="420096"/>
              <a:ext cx="1741675" cy="5562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4" name="TextBox 11"/>
            <p:cNvSpPr txBox="1">
              <a:spLocks noChangeArrowheads="1"/>
            </p:cNvSpPr>
            <p:nvPr/>
          </p:nvSpPr>
          <p:spPr bwMode="auto">
            <a:xfrm flipH="1">
              <a:off x="0" y="377894"/>
              <a:ext cx="1672622" cy="558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pPr eaLnBrk="1" hangingPunct="1"/>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45" name="TextBox 13"/>
            <p:cNvSpPr txBox="1">
              <a:spLocks noChangeArrowheads="1"/>
            </p:cNvSpPr>
            <p:nvPr/>
          </p:nvSpPr>
          <p:spPr bwMode="auto">
            <a:xfrm flipH="1">
              <a:off x="6264661" y="1053118"/>
              <a:ext cx="1741675" cy="558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xmlns="">
                  <a:noFill/>
                </a14:hiddenFill>
              </a:ext>
            </a:extLst>
          </p:spPr>
        </p:cxnSp>
        <p:sp>
          <p:nvSpPr>
            <p:cNvPr id="47" name="TextBox 15"/>
            <p:cNvSpPr txBox="1">
              <a:spLocks noChangeArrowheads="1"/>
            </p:cNvSpPr>
            <p:nvPr/>
          </p:nvSpPr>
          <p:spPr bwMode="auto">
            <a:xfrm flipH="1">
              <a:off x="6264661" y="2890800"/>
              <a:ext cx="1567125" cy="558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8" name="TextBox 60"/>
            <p:cNvSpPr txBox="1">
              <a:spLocks noChangeArrowheads="1"/>
            </p:cNvSpPr>
            <p:nvPr/>
          </p:nvSpPr>
          <p:spPr bwMode="auto">
            <a:xfrm rot="-1912544">
              <a:off x="2101843" y="98723"/>
              <a:ext cx="800318" cy="4090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solidFill>
                    <a:srgbClr val="0070C0"/>
                  </a:solidFill>
                  <a:latin typeface="方正超粗黑简体" pitchFamily="65" charset="-122"/>
                  <a:ea typeface="方正超粗黑简体" pitchFamily="65" charset="-122"/>
                </a:rPr>
                <a:t>35%</a:t>
              </a:r>
              <a:endParaRPr lang="zh-CN" altLang="en-US" sz="1600" dirty="0">
                <a:solidFill>
                  <a:srgbClr val="0070C0"/>
                </a:solidFill>
                <a:latin typeface="方正超粗黑简体" pitchFamily="65" charset="-122"/>
                <a:ea typeface="方正超粗黑简体" pitchFamily="65" charset="-122"/>
              </a:endParaRPr>
            </a:p>
          </p:txBody>
        </p:sp>
        <p:sp>
          <p:nvSpPr>
            <p:cNvPr id="49" name="TextBox 61"/>
            <p:cNvSpPr txBox="1">
              <a:spLocks noChangeArrowheads="1"/>
            </p:cNvSpPr>
            <p:nvPr/>
          </p:nvSpPr>
          <p:spPr bwMode="auto">
            <a:xfrm rot="2358327">
              <a:off x="5223844" y="192469"/>
              <a:ext cx="635683" cy="409090"/>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latin typeface="方正超粗黑简体" pitchFamily="65" charset="-122"/>
                  <a:ea typeface="方正超粗黑简体" pitchFamily="65" charset="-122"/>
                </a:rPr>
                <a:t>2%</a:t>
              </a:r>
              <a:endParaRPr lang="zh-CN" altLang="en-US" sz="1600" dirty="0">
                <a:latin typeface="方正超粗黑简体" pitchFamily="65" charset="-122"/>
                <a:ea typeface="方正超粗黑简体" pitchFamily="65" charset="-122"/>
              </a:endParaRPr>
            </a:p>
          </p:txBody>
        </p:sp>
        <p:sp>
          <p:nvSpPr>
            <p:cNvPr id="50" name="TextBox 62"/>
            <p:cNvSpPr txBox="1">
              <a:spLocks noChangeArrowheads="1"/>
            </p:cNvSpPr>
            <p:nvPr/>
          </p:nvSpPr>
          <p:spPr bwMode="auto">
            <a:xfrm rot="3270647">
              <a:off x="5630670" y="683096"/>
              <a:ext cx="635718" cy="409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8%</a:t>
              </a:r>
              <a:endParaRPr lang="zh-CN" altLang="en-US" sz="1600">
                <a:latin typeface="方正超粗黑简体" pitchFamily="65" charset="-122"/>
                <a:ea typeface="方正超粗黑简体" pitchFamily="65" charset="-122"/>
              </a:endParaRPr>
            </a:p>
          </p:txBody>
        </p:sp>
        <p:sp>
          <p:nvSpPr>
            <p:cNvPr id="51" name="TextBox 63"/>
            <p:cNvSpPr txBox="1">
              <a:spLocks noChangeArrowheads="1"/>
            </p:cNvSpPr>
            <p:nvPr/>
          </p:nvSpPr>
          <p:spPr bwMode="auto">
            <a:xfrm rot="6017122">
              <a:off x="5938604" y="2419443"/>
              <a:ext cx="800361" cy="409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18%</a:t>
              </a:r>
              <a:endParaRPr lang="zh-CN" altLang="en-US" sz="1600">
                <a:latin typeface="方正超粗黑简体" pitchFamily="65" charset="-122"/>
                <a:ea typeface="方正超粗黑简体" pitchFamily="65" charset="-122"/>
              </a:endParaRPr>
            </a:p>
          </p:txBody>
        </p:sp>
        <p:pic>
          <p:nvPicPr>
            <p:cNvPr id="5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3" name="空心弧 21"/>
            <p:cNvSpPr>
              <a:spLocks/>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4" name="空心弧 22"/>
            <p:cNvSpPr>
              <a:spLocks/>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5" name="空心弧 23"/>
            <p:cNvSpPr>
              <a:spLocks/>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6" name="任意多边形 24"/>
            <p:cNvSpPr>
              <a:spLocks/>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57" name="任意多边形 25"/>
            <p:cNvSpPr>
              <a:spLocks/>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grpSp>
      <p:grpSp>
        <p:nvGrpSpPr>
          <p:cNvPr id="60" name="组合 26"/>
          <p:cNvGrpSpPr>
            <a:grpSpLocks/>
          </p:cNvGrpSpPr>
          <p:nvPr/>
        </p:nvGrpSpPr>
        <p:grpSpPr bwMode="auto">
          <a:xfrm>
            <a:off x="971550" y="730250"/>
            <a:ext cx="7348538" cy="613694"/>
            <a:chOff x="0" y="0"/>
            <a:chExt cx="7348934" cy="612769"/>
          </a:xfrm>
        </p:grpSpPr>
        <p:sp>
          <p:nvSpPr>
            <p:cNvPr id="61" name="矩形 27"/>
            <p:cNvSpPr>
              <a:spLocks noChangeArrowheads="1"/>
            </p:cNvSpPr>
            <p:nvPr/>
          </p:nvSpPr>
          <p:spPr bwMode="auto">
            <a:xfrm>
              <a:off x="76204" y="0"/>
              <a:ext cx="7272730" cy="612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solidFill>
                  <a:srgbClr val="000000"/>
                </a:solidFill>
              </a:endParaRPr>
            </a:p>
          </p:txBody>
        </p:sp>
      </p:grpSp>
    </p:spTree>
    <p:extLst>
      <p:ext uri="{BB962C8B-B14F-4D97-AF65-F5344CB8AC3E}">
        <p14:creationId xmlns:p14="http://schemas.microsoft.com/office/powerpoint/2010/main" xmlns="" val="2892520367"/>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additive="base">
                                        <p:cTn id="10" dur="500" fill="hold"/>
                                        <p:tgtEl>
                                          <p:spTgt spid="60"/>
                                        </p:tgtEl>
                                        <p:attrNameLst>
                                          <p:attrName>ppt_x</p:attrName>
                                        </p:attrNameLst>
                                      </p:cBhvr>
                                      <p:tavLst>
                                        <p:tav tm="0">
                                          <p:val>
                                            <p:strVal val="0-#ppt_w/2"/>
                                          </p:val>
                                        </p:tav>
                                        <p:tav tm="100000">
                                          <p:val>
                                            <p:strVal val="#ppt_x"/>
                                          </p:val>
                                        </p:tav>
                                      </p:tavLst>
                                    </p:anim>
                                    <p:anim calcmode="lin" valueType="num">
                                      <p:cBhvr additive="base">
                                        <p:cTn id="11" dur="500" fill="hold"/>
                                        <p:tgtEl>
                                          <p:spTgt spid="60"/>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4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600"/>
                                        <p:tgtEl>
                                          <p:spTgt spid="33"/>
                                        </p:tgtEl>
                                      </p:cBhvr>
                                    </p:animEffect>
                                    <p:anim calcmode="lin" valueType="num">
                                      <p:cBhvr>
                                        <p:cTn id="15" dur="600" fill="hold"/>
                                        <p:tgtEl>
                                          <p:spTgt spid="33"/>
                                        </p:tgtEl>
                                        <p:attrNameLst>
                                          <p:attrName>ppt_x</p:attrName>
                                        </p:attrNameLst>
                                      </p:cBhvr>
                                      <p:tavLst>
                                        <p:tav tm="0">
                                          <p:val>
                                            <p:strVal val="#ppt_x"/>
                                          </p:val>
                                        </p:tav>
                                        <p:tav tm="100000">
                                          <p:val>
                                            <p:strVal val="#ppt_x"/>
                                          </p:val>
                                        </p:tav>
                                      </p:tavLst>
                                    </p:anim>
                                    <p:anim calcmode="lin" valueType="num">
                                      <p:cBhvr>
                                        <p:cTn id="16"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8" name="组合 37"/>
          <p:cNvGrpSpPr/>
          <p:nvPr/>
        </p:nvGrpSpPr>
        <p:grpSpPr>
          <a:xfrm>
            <a:off x="825867" y="1296833"/>
            <a:ext cx="1658710" cy="740511"/>
            <a:chOff x="465719" y="1295954"/>
            <a:chExt cx="1658494" cy="740511"/>
          </a:xfrm>
        </p:grpSpPr>
        <p:sp>
          <p:nvSpPr>
            <p:cNvPr id="39"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2400">
                <a:latin typeface="+mn-ea"/>
              </a:endParaRPr>
            </a:p>
          </p:txBody>
        </p:sp>
        <p:sp>
          <p:nvSpPr>
            <p:cNvPr id="40"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1" name="TextBox 6"/>
          <p:cNvSpPr txBox="1"/>
          <p:nvPr/>
        </p:nvSpPr>
        <p:spPr>
          <a:xfrm>
            <a:off x="2661506" y="1469031"/>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2" name="TextBox 7"/>
          <p:cNvSpPr txBox="1"/>
          <p:nvPr/>
        </p:nvSpPr>
        <p:spPr>
          <a:xfrm>
            <a:off x="2544425" y="1204477"/>
            <a:ext cx="2664643" cy="303882"/>
          </a:xfrm>
          <a:prstGeom prst="rect">
            <a:avLst/>
          </a:prstGeom>
          <a:noFill/>
        </p:spPr>
        <p:txBody>
          <a:bodyPr wrap="square" lIns="57150" tIns="28575" rIns="57150" bIns="28575" rtlCol="0">
            <a:spAutoFit/>
          </a:bodyPr>
          <a:lstStyle/>
          <a:p>
            <a:r>
              <a:rPr lang="zh-CN" altLang="zh-CN" sz="1600" b="1" dirty="0"/>
              <a:t>（一）</a:t>
            </a:r>
            <a:r>
              <a:rPr lang="zh-CN" altLang="en-US" sz="1600" b="1" dirty="0"/>
              <a:t>单击填加标题</a:t>
            </a:r>
          </a:p>
        </p:txBody>
      </p:sp>
      <p:grpSp>
        <p:nvGrpSpPr>
          <p:cNvPr id="43" name="组合 42"/>
          <p:cNvGrpSpPr/>
          <p:nvPr/>
        </p:nvGrpSpPr>
        <p:grpSpPr>
          <a:xfrm>
            <a:off x="825867" y="3491024"/>
            <a:ext cx="1658710" cy="775928"/>
            <a:chOff x="465719" y="3291830"/>
            <a:chExt cx="1658494" cy="740511"/>
          </a:xfrm>
        </p:grpSpPr>
        <p:sp>
          <p:nvSpPr>
            <p:cNvPr id="44"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2400">
                <a:latin typeface="+mn-ea"/>
              </a:endParaRPr>
            </a:p>
          </p:txBody>
        </p:sp>
        <p:pic>
          <p:nvPicPr>
            <p:cNvPr id="4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6" name="TextBox 11"/>
          <p:cNvSpPr txBox="1"/>
          <p:nvPr/>
        </p:nvSpPr>
        <p:spPr>
          <a:xfrm>
            <a:off x="2661506" y="2605262"/>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7" name="TextBox 12"/>
          <p:cNvSpPr txBox="1"/>
          <p:nvPr/>
        </p:nvSpPr>
        <p:spPr>
          <a:xfrm>
            <a:off x="2544425" y="2340707"/>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二</a:t>
            </a:r>
            <a:r>
              <a:rPr lang="zh-CN" altLang="zh-CN" sz="1600" b="1" dirty="0"/>
              <a:t>）</a:t>
            </a:r>
            <a:r>
              <a:rPr lang="zh-CN" altLang="en-US" sz="1600" b="1" dirty="0"/>
              <a:t>单击填加标题</a:t>
            </a:r>
          </a:p>
        </p:txBody>
      </p:sp>
      <p:sp>
        <p:nvSpPr>
          <p:cNvPr id="48" name="TextBox 13"/>
          <p:cNvSpPr txBox="1"/>
          <p:nvPr/>
        </p:nvSpPr>
        <p:spPr>
          <a:xfrm>
            <a:off x="2661506" y="3701279"/>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9" name="TextBox 14"/>
          <p:cNvSpPr txBox="1"/>
          <p:nvPr/>
        </p:nvSpPr>
        <p:spPr>
          <a:xfrm>
            <a:off x="2544425" y="3436724"/>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三</a:t>
            </a:r>
            <a:r>
              <a:rPr lang="zh-CN" altLang="zh-CN" sz="1600" b="1" dirty="0"/>
              <a:t>）</a:t>
            </a:r>
            <a:r>
              <a:rPr lang="zh-CN" altLang="en-US" sz="1600" b="1" dirty="0"/>
              <a:t>单击填加标题</a:t>
            </a:r>
          </a:p>
        </p:txBody>
      </p:sp>
      <p:grpSp>
        <p:nvGrpSpPr>
          <p:cNvPr id="50" name="Group 4"/>
          <p:cNvGrpSpPr/>
          <p:nvPr/>
        </p:nvGrpSpPr>
        <p:grpSpPr>
          <a:xfrm>
            <a:off x="825867" y="2394609"/>
            <a:ext cx="1658710" cy="775186"/>
            <a:chOff x="1372486" y="3793072"/>
            <a:chExt cx="6146978" cy="2804667"/>
          </a:xfrm>
        </p:grpSpPr>
        <p:sp>
          <p:nvSpPr>
            <p:cNvPr id="51"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B0F0"/>
            </a:solidFill>
            <a:ln>
              <a:noFill/>
            </a:ln>
            <a:effectLst/>
          </p:spPr>
          <p:txBody>
            <a:bodyPr wrap="none" anchor="ctr"/>
            <a:lstStyle/>
            <a:p>
              <a:endParaRPr lang="en-US" sz="2400">
                <a:latin typeface="+mn-ea"/>
              </a:endParaRPr>
            </a:p>
          </p:txBody>
        </p:sp>
        <p:grpSp>
          <p:nvGrpSpPr>
            <p:cNvPr id="52" name="Group 2"/>
            <p:cNvGrpSpPr>
              <a:grpSpLocks/>
            </p:cNvGrpSpPr>
            <p:nvPr/>
          </p:nvGrpSpPr>
          <p:grpSpPr bwMode="auto">
            <a:xfrm>
              <a:off x="3531959" y="4060393"/>
              <a:ext cx="1906518" cy="1888205"/>
              <a:chOff x="1569458" y="688424"/>
              <a:chExt cx="334962" cy="331788"/>
            </a:xfrm>
            <a:solidFill>
              <a:schemeClr val="bg1"/>
            </a:solidFill>
          </p:grpSpPr>
          <p:sp>
            <p:nvSpPr>
              <p:cNvPr id="86"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87"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88"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grpSp>
      </p:grpSp>
    </p:spTree>
    <p:extLst>
      <p:ext uri="{BB962C8B-B14F-4D97-AF65-F5344CB8AC3E}">
        <p14:creationId xmlns:p14="http://schemas.microsoft.com/office/powerpoint/2010/main" xmlns="" val="1639120381"/>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750"/>
                                        <p:tgtEl>
                                          <p:spTgt spid="41"/>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0-#ppt_w/2"/>
                                          </p:val>
                                        </p:tav>
                                        <p:tav tm="100000">
                                          <p:val>
                                            <p:strVal val="#ppt_x"/>
                                          </p:val>
                                        </p:tav>
                                      </p:tavLst>
                                    </p:anim>
                                    <p:anim calcmode="lin" valueType="num">
                                      <p:cBhvr additive="base">
                                        <p:cTn id="25" dur="500" fill="hold"/>
                                        <p:tgtEl>
                                          <p:spTgt spid="50"/>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750"/>
                                        <p:tgtEl>
                                          <p:spTgt spid="46"/>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0-#ppt_w/2"/>
                                          </p:val>
                                        </p:tav>
                                        <p:tav tm="100000">
                                          <p:val>
                                            <p:strVal val="#ppt_x"/>
                                          </p:val>
                                        </p:tav>
                                      </p:tavLst>
                                    </p:anim>
                                    <p:anim calcmode="lin" valueType="num">
                                      <p:cBhvr additive="base">
                                        <p:cTn id="38" dur="500" fill="hold"/>
                                        <p:tgtEl>
                                          <p:spTgt spid="43"/>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1" grpId="0"/>
      <p:bldP spid="42" grpId="0"/>
      <p:bldP spid="46" grpId="0"/>
      <p:bldP spid="47" grpId="0"/>
      <p:bldP spid="48" grpId="0"/>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73" name="组合 72"/>
          <p:cNvGrpSpPr>
            <a:grpSpLocks/>
          </p:cNvGrpSpPr>
          <p:nvPr/>
        </p:nvGrpSpPr>
        <p:grpSpPr bwMode="auto">
          <a:xfrm>
            <a:off x="2630091" y="1825228"/>
            <a:ext cx="4900613" cy="756047"/>
            <a:chOff x="3506394" y="2434165"/>
            <a:chExt cx="6535007" cy="1008202"/>
          </a:xfrm>
        </p:grpSpPr>
        <p:cxnSp>
          <p:nvCxnSpPr>
            <p:cNvPr id="74" name="肘形连接符 73"/>
            <p:cNvCxnSpPr>
              <a:stCxn id="75" idx="6"/>
              <a:endCxn id="100" idx="2"/>
            </p:cNvCxnSpPr>
            <p:nvPr/>
          </p:nvCxnSpPr>
          <p:spPr>
            <a:xfrm>
              <a:off x="4262143" y="2812042"/>
              <a:ext cx="5779258" cy="630325"/>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506394" y="2434165"/>
              <a:ext cx="755749" cy="75575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76" name="组合 125"/>
            <p:cNvGrpSpPr>
              <a:grpSpLocks/>
            </p:cNvGrpSpPr>
            <p:nvPr/>
          </p:nvGrpSpPr>
          <p:grpSpPr bwMode="auto">
            <a:xfrm>
              <a:off x="3659394" y="2570928"/>
              <a:ext cx="450000" cy="434596"/>
              <a:chOff x="5512720" y="2152017"/>
              <a:chExt cx="583915" cy="496874"/>
            </a:xfrm>
          </p:grpSpPr>
          <p:sp>
            <p:nvSpPr>
              <p:cNvPr id="77" name="Freeform 159"/>
              <p:cNvSpPr>
                <a:spLocks/>
              </p:cNvSpPr>
              <p:nvPr/>
            </p:nvSpPr>
            <p:spPr bwMode="auto">
              <a:xfrm>
                <a:off x="5573773" y="2246159"/>
                <a:ext cx="461483" cy="402983"/>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sp>
            <p:nvSpPr>
              <p:cNvPr id="78" name="Freeform 160"/>
              <p:cNvSpPr>
                <a:spLocks/>
              </p:cNvSpPr>
              <p:nvPr/>
            </p:nvSpPr>
            <p:spPr bwMode="auto">
              <a:xfrm>
                <a:off x="5511967" y="2151767"/>
                <a:ext cx="585095" cy="225090"/>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grpSp>
      </p:grpSp>
      <p:grpSp>
        <p:nvGrpSpPr>
          <p:cNvPr id="79" name="组合 78"/>
          <p:cNvGrpSpPr>
            <a:grpSpLocks/>
          </p:cNvGrpSpPr>
          <p:nvPr/>
        </p:nvGrpSpPr>
        <p:grpSpPr bwMode="auto">
          <a:xfrm>
            <a:off x="2630092" y="3232547"/>
            <a:ext cx="3050381" cy="566738"/>
            <a:chOff x="3506394" y="4309617"/>
            <a:chExt cx="4066973" cy="756000"/>
          </a:xfrm>
        </p:grpSpPr>
        <p:cxnSp>
          <p:nvCxnSpPr>
            <p:cNvPr id="80" name="肘形连接符 79"/>
            <p:cNvCxnSpPr>
              <a:stCxn id="81" idx="6"/>
              <a:endCxn id="102" idx="2"/>
            </p:cNvCxnSpPr>
            <p:nvPr/>
          </p:nvCxnSpPr>
          <p:spPr>
            <a:xfrm>
              <a:off x="4262006" y="4687617"/>
              <a:ext cx="3311361" cy="37641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3506394" y="4309617"/>
              <a:ext cx="755612" cy="7560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sp>
          <p:nvSpPr>
            <p:cNvPr id="82" name="Freeform 277"/>
            <p:cNvSpPr>
              <a:spLocks noEditPoints="1"/>
            </p:cNvSpPr>
            <p:nvPr/>
          </p:nvSpPr>
          <p:spPr bwMode="auto">
            <a:xfrm>
              <a:off x="3696885" y="4431911"/>
              <a:ext cx="384156" cy="455824"/>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mn-ea"/>
                <a:cs typeface="Arial" panose="020B0604020202020204" pitchFamily="34" charset="0"/>
              </a:endParaRPr>
            </a:p>
          </p:txBody>
        </p:sp>
      </p:grpSp>
      <p:grpSp>
        <p:nvGrpSpPr>
          <p:cNvPr id="83" name="组合 82"/>
          <p:cNvGrpSpPr>
            <a:grpSpLocks/>
          </p:cNvGrpSpPr>
          <p:nvPr/>
        </p:nvGrpSpPr>
        <p:grpSpPr bwMode="auto">
          <a:xfrm>
            <a:off x="2630091" y="2528888"/>
            <a:ext cx="3975497" cy="789385"/>
            <a:chOff x="3506394" y="3371891"/>
            <a:chExt cx="5300991" cy="1051895"/>
          </a:xfrm>
        </p:grpSpPr>
        <p:cxnSp>
          <p:nvCxnSpPr>
            <p:cNvPr id="84" name="肘形连接符 83"/>
            <p:cNvCxnSpPr>
              <a:stCxn id="85" idx="6"/>
              <a:endCxn id="101" idx="2"/>
            </p:cNvCxnSpPr>
            <p:nvPr/>
          </p:nvCxnSpPr>
          <p:spPr>
            <a:xfrm>
              <a:off x="4262091" y="3749494"/>
              <a:ext cx="4545294" cy="6742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3506394" y="3371891"/>
              <a:ext cx="755697" cy="7567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dirty="0"/>
            </a:p>
          </p:txBody>
        </p:sp>
        <p:grpSp>
          <p:nvGrpSpPr>
            <p:cNvPr id="86" name="Group 92"/>
            <p:cNvGrpSpPr/>
            <p:nvPr/>
          </p:nvGrpSpPr>
          <p:grpSpPr>
            <a:xfrm>
              <a:off x="3659830" y="3607479"/>
              <a:ext cx="474528" cy="295582"/>
              <a:chOff x="5172076" y="1943683"/>
              <a:chExt cx="471488" cy="293688"/>
            </a:xfrm>
            <a:solidFill>
              <a:schemeClr val="bg1"/>
            </a:solidFill>
          </p:grpSpPr>
          <p:sp>
            <p:nvSpPr>
              <p:cNvPr id="87"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8" name="Rectangle 9"/>
              <p:cNvSpPr>
                <a:spLocks noChangeArrowheads="1"/>
              </p:cNvSpPr>
              <p:nvPr/>
            </p:nvSpPr>
            <p:spPr bwMode="auto">
              <a:xfrm>
                <a:off x="5235576" y="2007182"/>
                <a:ext cx="90488"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9" name="Rectangle 10"/>
              <p:cNvSpPr>
                <a:spLocks noChangeArrowheads="1"/>
              </p:cNvSpPr>
              <p:nvPr/>
            </p:nvSpPr>
            <p:spPr bwMode="auto">
              <a:xfrm>
                <a:off x="5341938" y="2007182"/>
                <a:ext cx="85725"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grpSp>
      </p:grpSp>
      <p:grpSp>
        <p:nvGrpSpPr>
          <p:cNvPr id="90" name="组合 89"/>
          <p:cNvGrpSpPr>
            <a:grpSpLocks/>
          </p:cNvGrpSpPr>
          <p:nvPr/>
        </p:nvGrpSpPr>
        <p:grpSpPr bwMode="auto">
          <a:xfrm>
            <a:off x="2630091" y="3935016"/>
            <a:ext cx="1840706" cy="567928"/>
            <a:chOff x="3506394" y="5247344"/>
            <a:chExt cx="2455131" cy="756000"/>
          </a:xfrm>
        </p:grpSpPr>
        <p:cxnSp>
          <p:nvCxnSpPr>
            <p:cNvPr id="91" name="直接连接符 90"/>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3506394" y="5247344"/>
              <a:ext cx="755914"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93" name="Group 9"/>
            <p:cNvGrpSpPr/>
            <p:nvPr/>
          </p:nvGrpSpPr>
          <p:grpSpPr>
            <a:xfrm>
              <a:off x="3631370" y="5445692"/>
              <a:ext cx="516045" cy="382660"/>
              <a:chOff x="4572000" y="3414713"/>
              <a:chExt cx="374651" cy="277813"/>
            </a:xfrm>
            <a:solidFill>
              <a:schemeClr val="bg1"/>
            </a:solidFill>
          </p:grpSpPr>
          <p:sp>
            <p:nvSpPr>
              <p:cNvPr id="9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sp>
        <p:nvSpPr>
          <p:cNvPr id="96" name="任意多边形 95"/>
          <p:cNvSpPr/>
          <p:nvPr/>
        </p:nvSpPr>
        <p:spPr>
          <a:xfrm>
            <a:off x="7196138" y="1696642"/>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7" name="任意多边形 96"/>
          <p:cNvSpPr/>
          <p:nvPr/>
        </p:nvSpPr>
        <p:spPr>
          <a:xfrm>
            <a:off x="6271022" y="3028951"/>
            <a:ext cx="885825" cy="1441847"/>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8" name="任意多边形 97"/>
          <p:cNvSpPr/>
          <p:nvPr/>
        </p:nvSpPr>
        <p:spPr>
          <a:xfrm>
            <a:off x="5344716" y="3599260"/>
            <a:ext cx="885825" cy="871538"/>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9" name="任意多边形 98"/>
          <p:cNvSpPr/>
          <p:nvPr/>
        </p:nvSpPr>
        <p:spPr>
          <a:xfrm>
            <a:off x="3852862" y="4002881"/>
            <a:ext cx="1452563" cy="467916"/>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0" name="椭圆 99"/>
          <p:cNvSpPr/>
          <p:nvPr/>
        </p:nvSpPr>
        <p:spPr>
          <a:xfrm>
            <a:off x="7530704" y="2474118"/>
            <a:ext cx="216694" cy="21550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1" name="椭圆 100"/>
          <p:cNvSpPr/>
          <p:nvPr/>
        </p:nvSpPr>
        <p:spPr>
          <a:xfrm>
            <a:off x="6605587" y="3209925"/>
            <a:ext cx="215504" cy="21550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2" name="椭圆 101"/>
          <p:cNvSpPr/>
          <p:nvPr/>
        </p:nvSpPr>
        <p:spPr>
          <a:xfrm>
            <a:off x="5680473" y="3689748"/>
            <a:ext cx="215503" cy="215503"/>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3" name="椭圆 102"/>
          <p:cNvSpPr/>
          <p:nvPr/>
        </p:nvSpPr>
        <p:spPr>
          <a:xfrm>
            <a:off x="4470798" y="4114800"/>
            <a:ext cx="216694" cy="21669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4" name="矩形 47"/>
          <p:cNvSpPr>
            <a:spLocks noChangeArrowheads="1"/>
          </p:cNvSpPr>
          <p:nvPr/>
        </p:nvSpPr>
        <p:spPr bwMode="auto">
          <a:xfrm>
            <a:off x="977503" y="1106091"/>
            <a:ext cx="7204472"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5" name="矩形 104"/>
          <p:cNvSpPr/>
          <p:nvPr/>
        </p:nvSpPr>
        <p:spPr>
          <a:xfrm>
            <a:off x="1628776" y="1866900"/>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6" name="矩形 105"/>
          <p:cNvSpPr/>
          <p:nvPr/>
        </p:nvSpPr>
        <p:spPr>
          <a:xfrm>
            <a:off x="986889" y="2160985"/>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矩形 106"/>
          <p:cNvSpPr/>
          <p:nvPr/>
        </p:nvSpPr>
        <p:spPr>
          <a:xfrm>
            <a:off x="1628776" y="2563416"/>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8" name="矩形 107"/>
          <p:cNvSpPr/>
          <p:nvPr/>
        </p:nvSpPr>
        <p:spPr>
          <a:xfrm>
            <a:off x="986889" y="2856310"/>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108"/>
          <p:cNvSpPr/>
          <p:nvPr/>
        </p:nvSpPr>
        <p:spPr>
          <a:xfrm>
            <a:off x="1628776" y="3271837"/>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0" name="矩形 109"/>
          <p:cNvSpPr/>
          <p:nvPr/>
        </p:nvSpPr>
        <p:spPr>
          <a:xfrm>
            <a:off x="986889" y="3565922"/>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矩形 110"/>
          <p:cNvSpPr/>
          <p:nvPr/>
        </p:nvSpPr>
        <p:spPr>
          <a:xfrm>
            <a:off x="1628776" y="3965972"/>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2" name="矩形 111"/>
          <p:cNvSpPr/>
          <p:nvPr/>
        </p:nvSpPr>
        <p:spPr>
          <a:xfrm>
            <a:off x="986889" y="4258867"/>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20549454"/>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barn(outVertical)">
                                      <p:cBhvr>
                                        <p:cTn id="11" dur="500"/>
                                        <p:tgtEl>
                                          <p:spTgt spid="10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down)">
                                      <p:cBhvr>
                                        <p:cTn id="15" dur="200"/>
                                        <p:tgtEl>
                                          <p:spTgt spid="99"/>
                                        </p:tgtEl>
                                      </p:cBhvr>
                                    </p:animEffect>
                                  </p:childTnLst>
                                </p:cTn>
                              </p:par>
                              <p:par>
                                <p:cTn id="16" presetID="22" presetClass="entr" presetSubtype="4" fill="hold" nodeType="with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wipe(down)">
                                      <p:cBhvr>
                                        <p:cTn id="18" dur="400"/>
                                        <p:tgtEl>
                                          <p:spTgt spid="98"/>
                                        </p:tgtEl>
                                      </p:cBhvr>
                                    </p:animEffect>
                                  </p:childTnLst>
                                </p:cTn>
                              </p:par>
                              <p:par>
                                <p:cTn id="19" presetID="22" presetClass="entr" presetSubtype="4" fill="hold" nodeType="with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down)">
                                      <p:cBhvr>
                                        <p:cTn id="21" dur="600"/>
                                        <p:tgtEl>
                                          <p:spTgt spid="97"/>
                                        </p:tgtEl>
                                      </p:cBhvr>
                                    </p:animEffect>
                                  </p:childTnLst>
                                </p:cTn>
                              </p:par>
                              <p:par>
                                <p:cTn id="22" presetID="22" presetClass="entr" presetSubtype="4"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down)">
                                      <p:cBhvr>
                                        <p:cTn id="24" dur="900"/>
                                        <p:tgtEl>
                                          <p:spTgt spid="9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250"/>
                                        <p:tgtEl>
                                          <p:spTgt spid="10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2"/>
                                        </p:tgtEl>
                                        <p:attrNameLst>
                                          <p:attrName>style.visibility</p:attrName>
                                        </p:attrNameLst>
                                      </p:cBhvr>
                                      <p:to>
                                        <p:strVal val="visible"/>
                                      </p:to>
                                    </p:set>
                                    <p:animEffect transition="in" filter="fade">
                                      <p:cBhvr>
                                        <p:cTn id="30" dur="250"/>
                                        <p:tgtEl>
                                          <p:spTgt spid="10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250"/>
                                        <p:tgtEl>
                                          <p:spTgt spid="101"/>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250"/>
                                        <p:tgtEl>
                                          <p:spTgt spid="100"/>
                                        </p:tgtEl>
                                      </p:cBhvr>
                                    </p:animEffect>
                                  </p:childTnLst>
                                </p:cTn>
                              </p:par>
                            </p:childTnLst>
                          </p:cTn>
                        </p:par>
                        <p:par>
                          <p:cTn id="37" fill="hold">
                            <p:stCondLst>
                              <p:cond delay="2250"/>
                            </p:stCondLst>
                            <p:childTnLst>
                              <p:par>
                                <p:cTn id="38" presetID="26" presetClass="emph" presetSubtype="0" fill="hold" grpId="1" nodeType="afterEffect">
                                  <p:stCondLst>
                                    <p:cond delay="0"/>
                                  </p:stCondLst>
                                  <p:childTnLst>
                                    <p:animEffect transition="out" filter="fade">
                                      <p:cBhvr>
                                        <p:cTn id="39" dur="500" tmFilter="0, 0; .2, .5; .8, .5; 1, 0"/>
                                        <p:tgtEl>
                                          <p:spTgt spid="103"/>
                                        </p:tgtEl>
                                      </p:cBhvr>
                                    </p:animEffect>
                                    <p:animScale>
                                      <p:cBhvr>
                                        <p:cTn id="40" dur="250" autoRev="1" fill="hold"/>
                                        <p:tgtEl>
                                          <p:spTgt spid="103"/>
                                        </p:tgtEl>
                                      </p:cBhvr>
                                      <p:by x="105000" y="105000"/>
                                    </p:animScale>
                                  </p:childTnLst>
                                </p:cTn>
                              </p:par>
                            </p:childTnLst>
                          </p:cTn>
                        </p:par>
                        <p:par>
                          <p:cTn id="41" fill="hold">
                            <p:stCondLst>
                              <p:cond delay="2750"/>
                            </p:stCondLst>
                            <p:childTnLst>
                              <p:par>
                                <p:cTn id="42" presetID="2" presetClass="entr" presetSubtype="8" fill="hold" nodeType="afterEffect">
                                  <p:stCondLst>
                                    <p:cond delay="0"/>
                                  </p:stCondLst>
                                  <p:childTnLst>
                                    <p:set>
                                      <p:cBhvr>
                                        <p:cTn id="43" dur="1" fill="hold">
                                          <p:stCondLst>
                                            <p:cond delay="0"/>
                                          </p:stCondLst>
                                        </p:cTn>
                                        <p:tgtEl>
                                          <p:spTgt spid="90"/>
                                        </p:tgtEl>
                                        <p:attrNameLst>
                                          <p:attrName>style.visibility</p:attrName>
                                        </p:attrNameLst>
                                      </p:cBhvr>
                                      <p:to>
                                        <p:strVal val="visible"/>
                                      </p:to>
                                    </p:set>
                                    <p:anim calcmode="lin" valueType="num">
                                      <p:cBhvr additive="base">
                                        <p:cTn id="44" dur="500" fill="hold"/>
                                        <p:tgtEl>
                                          <p:spTgt spid="90"/>
                                        </p:tgtEl>
                                        <p:attrNameLst>
                                          <p:attrName>ppt_x</p:attrName>
                                        </p:attrNameLst>
                                      </p:cBhvr>
                                      <p:tavLst>
                                        <p:tav tm="0">
                                          <p:val>
                                            <p:strVal val="0-#ppt_w/2"/>
                                          </p:val>
                                        </p:tav>
                                        <p:tav tm="100000">
                                          <p:val>
                                            <p:strVal val="#ppt_x"/>
                                          </p:val>
                                        </p:tav>
                                      </p:tavLst>
                                    </p:anim>
                                    <p:anim calcmode="lin" valueType="num">
                                      <p:cBhvr additive="base">
                                        <p:cTn id="45" dur="500" fill="hold"/>
                                        <p:tgtEl>
                                          <p:spTgt spid="90"/>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14" presetClass="entr" presetSubtype="10"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500"/>
                                        <p:tgtEl>
                                          <p:spTgt spid="11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500"/>
                                        <p:tgtEl>
                                          <p:spTgt spid="112"/>
                                        </p:tgtEl>
                                      </p:cBhvr>
                                    </p:animEffect>
                                  </p:childTnLst>
                                </p:cTn>
                              </p:par>
                            </p:childTnLst>
                          </p:cTn>
                        </p:par>
                        <p:par>
                          <p:cTn id="53" fill="hold">
                            <p:stCondLst>
                              <p:cond delay="3750"/>
                            </p:stCondLst>
                            <p:childTnLst>
                              <p:par>
                                <p:cTn id="54" presetID="26" presetClass="emph" presetSubtype="0" fill="hold" grpId="1" nodeType="afterEffect">
                                  <p:stCondLst>
                                    <p:cond delay="0"/>
                                  </p:stCondLst>
                                  <p:childTnLst>
                                    <p:animEffect transition="out" filter="fade">
                                      <p:cBhvr>
                                        <p:cTn id="55" dur="500" tmFilter="0, 0; .2, .5; .8, .5; 1, 0"/>
                                        <p:tgtEl>
                                          <p:spTgt spid="102"/>
                                        </p:tgtEl>
                                      </p:cBhvr>
                                    </p:animEffect>
                                    <p:animScale>
                                      <p:cBhvr>
                                        <p:cTn id="56" dur="250" autoRev="1" fill="hold"/>
                                        <p:tgtEl>
                                          <p:spTgt spid="102"/>
                                        </p:tgtEl>
                                      </p:cBhvr>
                                      <p:by x="105000" y="105000"/>
                                    </p:animScale>
                                  </p:childTnLst>
                                </p:cTn>
                              </p:par>
                            </p:childTnLst>
                          </p:cTn>
                        </p:par>
                        <p:par>
                          <p:cTn id="57" fill="hold">
                            <p:stCondLst>
                              <p:cond delay="4250"/>
                            </p:stCondLst>
                            <p:childTnLst>
                              <p:par>
                                <p:cTn id="58" presetID="2" presetClass="entr" presetSubtype="8" fill="hold" nodeType="afterEffect">
                                  <p:stCondLst>
                                    <p:cond delay="0"/>
                                  </p:stCondLst>
                                  <p:childTnLst>
                                    <p:set>
                                      <p:cBhvr>
                                        <p:cTn id="59" dur="1" fill="hold">
                                          <p:stCondLst>
                                            <p:cond delay="0"/>
                                          </p:stCondLst>
                                        </p:cTn>
                                        <p:tgtEl>
                                          <p:spTgt spid="79"/>
                                        </p:tgtEl>
                                        <p:attrNameLst>
                                          <p:attrName>style.visibility</p:attrName>
                                        </p:attrNameLst>
                                      </p:cBhvr>
                                      <p:to>
                                        <p:strVal val="visible"/>
                                      </p:to>
                                    </p:set>
                                    <p:anim calcmode="lin" valueType="num">
                                      <p:cBhvr additive="base">
                                        <p:cTn id="60" dur="500" fill="hold"/>
                                        <p:tgtEl>
                                          <p:spTgt spid="79"/>
                                        </p:tgtEl>
                                        <p:attrNameLst>
                                          <p:attrName>ppt_x</p:attrName>
                                        </p:attrNameLst>
                                      </p:cBhvr>
                                      <p:tavLst>
                                        <p:tav tm="0">
                                          <p:val>
                                            <p:strVal val="0-#ppt_w/2"/>
                                          </p:val>
                                        </p:tav>
                                        <p:tav tm="100000">
                                          <p:val>
                                            <p:strVal val="#ppt_x"/>
                                          </p:val>
                                        </p:tav>
                                      </p:tavLst>
                                    </p:anim>
                                    <p:anim calcmode="lin" valueType="num">
                                      <p:cBhvr additive="base">
                                        <p:cTn id="61" dur="500" fill="hold"/>
                                        <p:tgtEl>
                                          <p:spTgt spid="79"/>
                                        </p:tgtEl>
                                        <p:attrNameLst>
                                          <p:attrName>ppt_y</p:attrName>
                                        </p:attrNameLst>
                                      </p:cBhvr>
                                      <p:tavLst>
                                        <p:tav tm="0">
                                          <p:val>
                                            <p:strVal val="#ppt_y"/>
                                          </p:val>
                                        </p:tav>
                                        <p:tav tm="100000">
                                          <p:val>
                                            <p:strVal val="#ppt_y"/>
                                          </p:val>
                                        </p:tav>
                                      </p:tavLst>
                                    </p:anim>
                                  </p:childTnLst>
                                </p:cTn>
                              </p:par>
                            </p:childTnLst>
                          </p:cTn>
                        </p:par>
                        <p:par>
                          <p:cTn id="62" fill="hold">
                            <p:stCondLst>
                              <p:cond delay="4750"/>
                            </p:stCondLst>
                            <p:childTnLst>
                              <p:par>
                                <p:cTn id="63" presetID="14" presetClass="entr" presetSubtype="10" fill="hold" grpId="0"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randombar(horizontal)">
                                      <p:cBhvr>
                                        <p:cTn id="65" dur="500"/>
                                        <p:tgtEl>
                                          <p:spTgt spid="110"/>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09"/>
                                        </p:tgtEl>
                                        <p:attrNameLst>
                                          <p:attrName>style.visibility</p:attrName>
                                        </p:attrNameLst>
                                      </p:cBhvr>
                                      <p:to>
                                        <p:strVal val="visible"/>
                                      </p:to>
                                    </p:set>
                                    <p:animEffect transition="in" filter="randombar(horizontal)">
                                      <p:cBhvr>
                                        <p:cTn id="68" dur="500"/>
                                        <p:tgtEl>
                                          <p:spTgt spid="109"/>
                                        </p:tgtEl>
                                      </p:cBhvr>
                                    </p:animEffect>
                                  </p:childTnLst>
                                </p:cTn>
                              </p:par>
                            </p:childTnLst>
                          </p:cTn>
                        </p:par>
                        <p:par>
                          <p:cTn id="69" fill="hold">
                            <p:stCondLst>
                              <p:cond delay="5250"/>
                            </p:stCondLst>
                            <p:childTnLst>
                              <p:par>
                                <p:cTn id="70" presetID="26" presetClass="emph" presetSubtype="0" fill="hold" grpId="1" nodeType="afterEffect">
                                  <p:stCondLst>
                                    <p:cond delay="0"/>
                                  </p:stCondLst>
                                  <p:childTnLst>
                                    <p:animEffect transition="out" filter="fade">
                                      <p:cBhvr>
                                        <p:cTn id="71" dur="500" tmFilter="0, 0; .2, .5; .8, .5; 1, 0"/>
                                        <p:tgtEl>
                                          <p:spTgt spid="101"/>
                                        </p:tgtEl>
                                      </p:cBhvr>
                                    </p:animEffect>
                                    <p:animScale>
                                      <p:cBhvr>
                                        <p:cTn id="72" dur="250" autoRev="1" fill="hold"/>
                                        <p:tgtEl>
                                          <p:spTgt spid="101"/>
                                        </p:tgtEl>
                                      </p:cBhvr>
                                      <p:by x="105000" y="105000"/>
                                    </p:animScale>
                                  </p:childTnLst>
                                </p:cTn>
                              </p:par>
                            </p:childTnLst>
                          </p:cTn>
                        </p:par>
                        <p:par>
                          <p:cTn id="73" fill="hold">
                            <p:stCondLst>
                              <p:cond delay="5750"/>
                            </p:stCondLst>
                            <p:childTnLst>
                              <p:par>
                                <p:cTn id="74" presetID="2" presetClass="entr" presetSubtype="8" fill="hold" nodeType="afterEffect">
                                  <p:stCondLst>
                                    <p:cond delay="0"/>
                                  </p:stCondLst>
                                  <p:childTnLst>
                                    <p:set>
                                      <p:cBhvr>
                                        <p:cTn id="75" dur="1" fill="hold">
                                          <p:stCondLst>
                                            <p:cond delay="0"/>
                                          </p:stCondLst>
                                        </p:cTn>
                                        <p:tgtEl>
                                          <p:spTgt spid="83"/>
                                        </p:tgtEl>
                                        <p:attrNameLst>
                                          <p:attrName>style.visibility</p:attrName>
                                        </p:attrNameLst>
                                      </p:cBhvr>
                                      <p:to>
                                        <p:strVal val="visible"/>
                                      </p:to>
                                    </p:set>
                                    <p:anim calcmode="lin" valueType="num">
                                      <p:cBhvr additive="base">
                                        <p:cTn id="76" dur="500" fill="hold"/>
                                        <p:tgtEl>
                                          <p:spTgt spid="83"/>
                                        </p:tgtEl>
                                        <p:attrNameLst>
                                          <p:attrName>ppt_x</p:attrName>
                                        </p:attrNameLst>
                                      </p:cBhvr>
                                      <p:tavLst>
                                        <p:tav tm="0">
                                          <p:val>
                                            <p:strVal val="0-#ppt_w/2"/>
                                          </p:val>
                                        </p:tav>
                                        <p:tav tm="100000">
                                          <p:val>
                                            <p:strVal val="#ppt_x"/>
                                          </p:val>
                                        </p:tav>
                                      </p:tavLst>
                                    </p:anim>
                                    <p:anim calcmode="lin" valueType="num">
                                      <p:cBhvr additive="base">
                                        <p:cTn id="77" dur="500" fill="hold"/>
                                        <p:tgtEl>
                                          <p:spTgt spid="83"/>
                                        </p:tgtEl>
                                        <p:attrNameLst>
                                          <p:attrName>ppt_y</p:attrName>
                                        </p:attrNameLst>
                                      </p:cBhvr>
                                      <p:tavLst>
                                        <p:tav tm="0">
                                          <p:val>
                                            <p:strVal val="#ppt_y"/>
                                          </p:val>
                                        </p:tav>
                                        <p:tav tm="100000">
                                          <p:val>
                                            <p:strVal val="#ppt_y"/>
                                          </p:val>
                                        </p:tav>
                                      </p:tavLst>
                                    </p:anim>
                                  </p:childTnLst>
                                </p:cTn>
                              </p:par>
                            </p:childTnLst>
                          </p:cTn>
                        </p:par>
                        <p:par>
                          <p:cTn id="78" fill="hold">
                            <p:stCondLst>
                              <p:cond delay="6250"/>
                            </p:stCondLst>
                            <p:childTnLst>
                              <p:par>
                                <p:cTn id="79" presetID="14" presetClass="entr" presetSubtype="1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randombar(horizontal)">
                                      <p:cBhvr>
                                        <p:cTn id="81" dur="500"/>
                                        <p:tgtEl>
                                          <p:spTgt spid="107"/>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randombar(horizontal)">
                                      <p:cBhvr>
                                        <p:cTn id="84" dur="500"/>
                                        <p:tgtEl>
                                          <p:spTgt spid="108"/>
                                        </p:tgtEl>
                                      </p:cBhvr>
                                    </p:animEffect>
                                  </p:childTnLst>
                                </p:cTn>
                              </p:par>
                            </p:childTnLst>
                          </p:cTn>
                        </p:par>
                        <p:par>
                          <p:cTn id="85" fill="hold">
                            <p:stCondLst>
                              <p:cond delay="6750"/>
                            </p:stCondLst>
                            <p:childTnLst>
                              <p:par>
                                <p:cTn id="86" presetID="26" presetClass="emph" presetSubtype="0" fill="hold" grpId="1" nodeType="afterEffect">
                                  <p:stCondLst>
                                    <p:cond delay="0"/>
                                  </p:stCondLst>
                                  <p:childTnLst>
                                    <p:animEffect transition="out" filter="fade">
                                      <p:cBhvr>
                                        <p:cTn id="87" dur="500" tmFilter="0, 0; .2, .5; .8, .5; 1, 0"/>
                                        <p:tgtEl>
                                          <p:spTgt spid="100"/>
                                        </p:tgtEl>
                                      </p:cBhvr>
                                    </p:animEffect>
                                    <p:animScale>
                                      <p:cBhvr>
                                        <p:cTn id="88" dur="250" autoRev="1" fill="hold"/>
                                        <p:tgtEl>
                                          <p:spTgt spid="100"/>
                                        </p:tgtEl>
                                      </p:cBhvr>
                                      <p:by x="105000" y="105000"/>
                                    </p:animScale>
                                  </p:childTnLst>
                                </p:cTn>
                              </p:par>
                            </p:childTnLst>
                          </p:cTn>
                        </p:par>
                        <p:par>
                          <p:cTn id="89" fill="hold">
                            <p:stCondLst>
                              <p:cond delay="7250"/>
                            </p:stCondLst>
                            <p:childTnLst>
                              <p:par>
                                <p:cTn id="90" presetID="2" presetClass="entr" presetSubtype="8" fill="hold" nodeType="after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additive="base">
                                        <p:cTn id="92" dur="500" fill="hold"/>
                                        <p:tgtEl>
                                          <p:spTgt spid="73"/>
                                        </p:tgtEl>
                                        <p:attrNameLst>
                                          <p:attrName>ppt_x</p:attrName>
                                        </p:attrNameLst>
                                      </p:cBhvr>
                                      <p:tavLst>
                                        <p:tav tm="0">
                                          <p:val>
                                            <p:strVal val="0-#ppt_w/2"/>
                                          </p:val>
                                        </p:tav>
                                        <p:tav tm="100000">
                                          <p:val>
                                            <p:strVal val="#ppt_x"/>
                                          </p:val>
                                        </p:tav>
                                      </p:tavLst>
                                    </p:anim>
                                    <p:anim calcmode="lin" valueType="num">
                                      <p:cBhvr additive="base">
                                        <p:cTn id="93" dur="500" fill="hold"/>
                                        <p:tgtEl>
                                          <p:spTgt spid="73"/>
                                        </p:tgtEl>
                                        <p:attrNameLst>
                                          <p:attrName>ppt_y</p:attrName>
                                        </p:attrNameLst>
                                      </p:cBhvr>
                                      <p:tavLst>
                                        <p:tav tm="0">
                                          <p:val>
                                            <p:strVal val="#ppt_y"/>
                                          </p:val>
                                        </p:tav>
                                        <p:tav tm="100000">
                                          <p:val>
                                            <p:strVal val="#ppt_y"/>
                                          </p:val>
                                        </p:tav>
                                      </p:tavLst>
                                    </p:anim>
                                  </p:childTnLst>
                                </p:cTn>
                              </p:par>
                            </p:childTnLst>
                          </p:cTn>
                        </p:par>
                        <p:par>
                          <p:cTn id="94" fill="hold">
                            <p:stCondLst>
                              <p:cond delay="7750"/>
                            </p:stCondLst>
                            <p:childTnLst>
                              <p:par>
                                <p:cTn id="95" presetID="14" presetClass="entr" presetSubtype="10" fill="hold" grpId="0" nodeType="afterEffect">
                                  <p:stCondLst>
                                    <p:cond delay="0"/>
                                  </p:stCondLst>
                                  <p:childTnLst>
                                    <p:set>
                                      <p:cBhvr>
                                        <p:cTn id="96" dur="1" fill="hold">
                                          <p:stCondLst>
                                            <p:cond delay="0"/>
                                          </p:stCondLst>
                                        </p:cTn>
                                        <p:tgtEl>
                                          <p:spTgt spid="105"/>
                                        </p:tgtEl>
                                        <p:attrNameLst>
                                          <p:attrName>style.visibility</p:attrName>
                                        </p:attrNameLst>
                                      </p:cBhvr>
                                      <p:to>
                                        <p:strVal val="visible"/>
                                      </p:to>
                                    </p:set>
                                    <p:animEffect transition="in" filter="randombar(horizontal)">
                                      <p:cBhvr>
                                        <p:cTn id="97" dur="500"/>
                                        <p:tgtEl>
                                          <p:spTgt spid="10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Effect transition="in" filter="randombar(horizontal)">
                                      <p:cBhvr>
                                        <p:cTn id="10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00" grpId="0" animBg="1"/>
      <p:bldP spid="100" grpId="1" animBg="1"/>
      <p:bldP spid="101" grpId="0" animBg="1"/>
      <p:bldP spid="101" grpId="1" animBg="1"/>
      <p:bldP spid="102" grpId="0" animBg="1"/>
      <p:bldP spid="102" grpId="1" animBg="1"/>
      <p:bldP spid="103" grpId="0" animBg="1"/>
      <p:bldP spid="103" grpId="1" animBg="1"/>
      <p:bldP spid="104" grpId="0"/>
      <p:bldP spid="105" grpId="0"/>
      <p:bldP spid="106" grpId="0"/>
      <p:bldP spid="107" grpId="0"/>
      <p:bldP spid="108" grpId="0"/>
      <p:bldP spid="109" grpId="0"/>
      <p:bldP spid="110" grpId="0"/>
      <p:bldP spid="111" grpId="0"/>
      <p:bldP spid="11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16" name="矩形 15"/>
          <p:cNvSpPr/>
          <p:nvPr/>
        </p:nvSpPr>
        <p:spPr>
          <a:xfrm>
            <a:off x="-9849" y="1452026"/>
            <a:ext cx="9153849" cy="2455473"/>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3895039" y="1781403"/>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明年工作计划</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452026"/>
            <a:ext cx="0" cy="2487876"/>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56849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89393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21982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5412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57175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8976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21901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5</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9" y="1983209"/>
            <a:ext cx="891796" cy="804055"/>
            <a:chOff x="6643384" y="2155890"/>
            <a:chExt cx="389407" cy="351094"/>
          </a:xfrm>
        </p:grpSpPr>
        <p:sp>
          <p:nvSpPr>
            <p:cNvPr id="29" name="Freeform 5"/>
            <p:cNvSpPr>
              <a:spLocks/>
            </p:cNvSpPr>
            <p:nvPr/>
          </p:nvSpPr>
          <p:spPr bwMode="auto">
            <a:xfrm>
              <a:off x="6643384" y="2155890"/>
              <a:ext cx="389407" cy="35109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rgbClr val="0070C0"/>
                </a:solidFill>
                <a:ea typeface="微软雅黑" pitchFamily="34" charset="-122"/>
              </a:endParaRPr>
            </a:p>
          </p:txBody>
        </p:sp>
        <p:sp>
          <p:nvSpPr>
            <p:cNvPr id="30" name="KSO_Shape"/>
            <p:cNvSpPr>
              <a:spLocks/>
            </p:cNvSpPr>
            <p:nvPr/>
          </p:nvSpPr>
          <p:spPr bwMode="auto">
            <a:xfrm>
              <a:off x="6726283" y="2212212"/>
              <a:ext cx="209322" cy="20094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xmlns="" val="472274812"/>
      </p:ext>
    </p:extLst>
  </p:cSld>
  <p:clrMapOvr>
    <a:masterClrMapping/>
  </p:clrMapOvr>
  <mc:AlternateContent xmlns:mc="http://schemas.openxmlformats.org/markup-compatibility/2006">
    <mc:Choice xmlns:p14="http://schemas.microsoft.com/office/powerpoint/2010/main" xmlns="" Requires="p14">
      <p:transition spd="slow" p14:dur="1200" advTm="0">
        <p14:prism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96" name="直接连接符 95"/>
          <p:cNvCxnSpPr/>
          <p:nvPr/>
        </p:nvCxnSpPr>
        <p:spPr>
          <a:xfrm>
            <a:off x="5177321" y="1249386"/>
            <a:ext cx="0" cy="317005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2661815" y="1436447"/>
            <a:ext cx="2158684" cy="295466"/>
            <a:chOff x="3249264" y="1751685"/>
            <a:chExt cx="2994025" cy="393953"/>
          </a:xfrm>
        </p:grpSpPr>
        <p:grpSp>
          <p:nvGrpSpPr>
            <p:cNvPr id="98" name="组合 97"/>
            <p:cNvGrpSpPr/>
            <p:nvPr/>
          </p:nvGrpSpPr>
          <p:grpSpPr>
            <a:xfrm>
              <a:off x="3249264" y="1776444"/>
              <a:ext cx="2994025" cy="314202"/>
              <a:chOff x="2940050" y="2132898"/>
              <a:chExt cx="2994025" cy="314202"/>
            </a:xfrm>
          </p:grpSpPr>
          <p:sp>
            <p:nvSpPr>
              <p:cNvPr id="100" name="圆角矩形 99"/>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圆角矩形 100"/>
              <p:cNvSpPr/>
              <p:nvPr/>
            </p:nvSpPr>
            <p:spPr>
              <a:xfrm>
                <a:off x="2940050" y="2132898"/>
                <a:ext cx="21082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9" name="文本框 268"/>
            <p:cNvSpPr txBox="1"/>
            <p:nvPr/>
          </p:nvSpPr>
          <p:spPr>
            <a:xfrm>
              <a:off x="5335261" y="1751685"/>
              <a:ext cx="673754" cy="39395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2" name="组合 101"/>
          <p:cNvGrpSpPr/>
          <p:nvPr/>
        </p:nvGrpSpPr>
        <p:grpSpPr>
          <a:xfrm>
            <a:off x="2661815" y="1744748"/>
            <a:ext cx="2158684" cy="295466"/>
            <a:chOff x="3249264" y="2162753"/>
            <a:chExt cx="2994025" cy="393954"/>
          </a:xfrm>
        </p:grpSpPr>
        <p:grpSp>
          <p:nvGrpSpPr>
            <p:cNvPr id="103" name="组合 102"/>
            <p:cNvGrpSpPr/>
            <p:nvPr/>
          </p:nvGrpSpPr>
          <p:grpSpPr>
            <a:xfrm>
              <a:off x="3249264" y="2178703"/>
              <a:ext cx="2994025" cy="314618"/>
              <a:chOff x="2940050" y="2519659"/>
              <a:chExt cx="2994025" cy="314618"/>
            </a:xfrm>
          </p:grpSpPr>
          <p:sp>
            <p:nvSpPr>
              <p:cNvPr id="105" name="圆角矩形 104"/>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6" name="圆角矩形 105"/>
              <p:cNvSpPr/>
              <p:nvPr/>
            </p:nvSpPr>
            <p:spPr>
              <a:xfrm>
                <a:off x="2940051" y="2519659"/>
                <a:ext cx="8890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文本框 273"/>
            <p:cNvSpPr txBox="1"/>
            <p:nvPr/>
          </p:nvSpPr>
          <p:spPr>
            <a:xfrm>
              <a:off x="4118871" y="2162753"/>
              <a:ext cx="673754" cy="39395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7" name="组合 106"/>
          <p:cNvGrpSpPr/>
          <p:nvPr/>
        </p:nvGrpSpPr>
        <p:grpSpPr>
          <a:xfrm>
            <a:off x="2658069" y="3072388"/>
            <a:ext cx="2171326" cy="295466"/>
            <a:chOff x="3244272" y="3932941"/>
            <a:chExt cx="3011560" cy="393953"/>
          </a:xfrm>
        </p:grpSpPr>
        <p:sp>
          <p:nvSpPr>
            <p:cNvPr id="108" name="圆角矩形 107"/>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9" name="圆角矩形 108"/>
            <p:cNvSpPr/>
            <p:nvPr/>
          </p:nvSpPr>
          <p:spPr>
            <a:xfrm>
              <a:off x="3244272" y="3971332"/>
              <a:ext cx="1201953"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0" name="文本框 279"/>
            <p:cNvSpPr txBox="1"/>
            <p:nvPr/>
          </p:nvSpPr>
          <p:spPr>
            <a:xfrm>
              <a:off x="4418923" y="3932941"/>
              <a:ext cx="907694" cy="393953"/>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1" name="组合 110"/>
          <p:cNvGrpSpPr/>
          <p:nvPr/>
        </p:nvGrpSpPr>
        <p:grpSpPr>
          <a:xfrm>
            <a:off x="2658072" y="3366412"/>
            <a:ext cx="2169151" cy="295466"/>
            <a:chOff x="3244272" y="4324968"/>
            <a:chExt cx="3008542" cy="393953"/>
          </a:xfrm>
        </p:grpSpPr>
        <p:sp>
          <p:nvSpPr>
            <p:cNvPr id="112" name="圆角矩形 111"/>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3" name="圆角矩形 112"/>
            <p:cNvSpPr/>
            <p:nvPr/>
          </p:nvSpPr>
          <p:spPr>
            <a:xfrm>
              <a:off x="3244272" y="4362651"/>
              <a:ext cx="21082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283"/>
            <p:cNvSpPr txBox="1"/>
            <p:nvPr/>
          </p:nvSpPr>
          <p:spPr>
            <a:xfrm>
              <a:off x="5326614" y="4324968"/>
              <a:ext cx="673754" cy="393953"/>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5" name="组合 114"/>
          <p:cNvGrpSpPr/>
          <p:nvPr/>
        </p:nvGrpSpPr>
        <p:grpSpPr>
          <a:xfrm>
            <a:off x="1187624" y="1208442"/>
            <a:ext cx="1619052" cy="1647000"/>
            <a:chOff x="471707" y="1675770"/>
            <a:chExt cx="2158455" cy="2196000"/>
          </a:xfrm>
          <a:solidFill>
            <a:schemeClr val="accent1"/>
          </a:solidFill>
        </p:grpSpPr>
        <p:grpSp>
          <p:nvGrpSpPr>
            <p:cNvPr id="116" name="组合 115"/>
            <p:cNvGrpSpPr>
              <a:grpSpLocks noChangeAspect="1"/>
            </p:cNvGrpSpPr>
            <p:nvPr/>
          </p:nvGrpSpPr>
          <p:grpSpPr>
            <a:xfrm>
              <a:off x="471707" y="1675770"/>
              <a:ext cx="2158455" cy="2196000"/>
              <a:chOff x="5397500" y="5734050"/>
              <a:chExt cx="365125" cy="371476"/>
            </a:xfrm>
            <a:grpFill/>
          </p:grpSpPr>
          <p:sp>
            <p:nvSpPr>
              <p:cNvPr id="12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7" name="组合 116"/>
            <p:cNvGrpSpPr>
              <a:grpSpLocks noChangeAspect="1"/>
            </p:cNvGrpSpPr>
            <p:nvPr/>
          </p:nvGrpSpPr>
          <p:grpSpPr>
            <a:xfrm>
              <a:off x="1735995" y="2108076"/>
              <a:ext cx="462003" cy="468000"/>
              <a:chOff x="2665061" y="4979202"/>
              <a:chExt cx="284308" cy="288000"/>
            </a:xfrm>
            <a:grpFill/>
          </p:grpSpPr>
          <p:sp>
            <p:nvSpPr>
              <p:cNvPr id="118"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9"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23" name="组合 122"/>
          <p:cNvGrpSpPr/>
          <p:nvPr/>
        </p:nvGrpSpPr>
        <p:grpSpPr>
          <a:xfrm>
            <a:off x="1195181" y="2868966"/>
            <a:ext cx="1619052" cy="1647000"/>
            <a:chOff x="478903" y="4355475"/>
            <a:chExt cx="2158455" cy="2196000"/>
          </a:xfrm>
          <a:solidFill>
            <a:schemeClr val="tx1">
              <a:lumMod val="75000"/>
              <a:lumOff val="25000"/>
            </a:schemeClr>
          </a:solidFill>
        </p:grpSpPr>
        <p:grpSp>
          <p:nvGrpSpPr>
            <p:cNvPr id="124" name="组合 123"/>
            <p:cNvGrpSpPr>
              <a:grpSpLocks noChangeAspect="1"/>
            </p:cNvGrpSpPr>
            <p:nvPr/>
          </p:nvGrpSpPr>
          <p:grpSpPr>
            <a:xfrm>
              <a:off x="1795203" y="4733013"/>
              <a:ext cx="366333" cy="576000"/>
              <a:chOff x="2257888" y="5547128"/>
              <a:chExt cx="137373" cy="216000"/>
            </a:xfrm>
            <a:grpFill/>
          </p:grpSpPr>
          <p:sp>
            <p:nvSpPr>
              <p:cNvPr id="129"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30"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5" name="组合 124"/>
            <p:cNvGrpSpPr>
              <a:grpSpLocks noChangeAspect="1"/>
            </p:cNvGrpSpPr>
            <p:nvPr/>
          </p:nvGrpSpPr>
          <p:grpSpPr>
            <a:xfrm>
              <a:off x="478903" y="4355475"/>
              <a:ext cx="2158455" cy="2196000"/>
              <a:chOff x="5397500" y="5734050"/>
              <a:chExt cx="365125" cy="371476"/>
            </a:xfrm>
            <a:grpFill/>
          </p:grpSpPr>
          <p:sp>
            <p:nvSpPr>
              <p:cNvPr id="12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31" name="矩形 130"/>
          <p:cNvSpPr/>
          <p:nvPr/>
        </p:nvSpPr>
        <p:spPr>
          <a:xfrm>
            <a:off x="5501826" y="1233082"/>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2" name="矩形 47"/>
          <p:cNvSpPr>
            <a:spLocks noChangeArrowheads="1"/>
          </p:cNvSpPr>
          <p:nvPr/>
        </p:nvSpPr>
        <p:spPr bwMode="auto">
          <a:xfrm>
            <a:off x="5501827" y="1524306"/>
            <a:ext cx="2716517" cy="678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33" name="矩形 132"/>
          <p:cNvSpPr/>
          <p:nvPr/>
        </p:nvSpPr>
        <p:spPr>
          <a:xfrm>
            <a:off x="5501826" y="2376026"/>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4" name="矩形 47"/>
          <p:cNvSpPr>
            <a:spLocks noChangeArrowheads="1"/>
          </p:cNvSpPr>
          <p:nvPr/>
        </p:nvSpPr>
        <p:spPr bwMode="auto">
          <a:xfrm>
            <a:off x="5501827" y="2667249"/>
            <a:ext cx="2716517" cy="678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35" name="矩形 134"/>
          <p:cNvSpPr/>
          <p:nvPr/>
        </p:nvSpPr>
        <p:spPr>
          <a:xfrm>
            <a:off x="5501826" y="3518969"/>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6" name="矩形 47"/>
          <p:cNvSpPr>
            <a:spLocks noChangeArrowheads="1"/>
          </p:cNvSpPr>
          <p:nvPr/>
        </p:nvSpPr>
        <p:spPr bwMode="auto">
          <a:xfrm>
            <a:off x="5501827" y="3810191"/>
            <a:ext cx="2716517" cy="678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37" name="矩形 136"/>
          <p:cNvSpPr/>
          <p:nvPr/>
        </p:nvSpPr>
        <p:spPr>
          <a:xfrm>
            <a:off x="2731449" y="1135194"/>
            <a:ext cx="908046" cy="300076"/>
          </a:xfrm>
          <a:prstGeom prst="rect">
            <a:avLst/>
          </a:prstGeom>
        </p:spPr>
        <p:txBody>
          <a:bodyPr wrap="none" lIns="68573" tIns="34287" rIns="68573" bIns="34287">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138" name="矩形 47"/>
          <p:cNvSpPr>
            <a:spLocks noChangeArrowheads="1"/>
          </p:cNvSpPr>
          <p:nvPr/>
        </p:nvSpPr>
        <p:spPr bwMode="auto">
          <a:xfrm>
            <a:off x="2719625" y="2021749"/>
            <a:ext cx="2109772" cy="4016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
        <p:nvSpPr>
          <p:cNvPr id="139" name="矩形 138"/>
          <p:cNvSpPr/>
          <p:nvPr/>
        </p:nvSpPr>
        <p:spPr>
          <a:xfrm>
            <a:off x="2731449" y="2789231"/>
            <a:ext cx="908046" cy="300076"/>
          </a:xfrm>
          <a:prstGeom prst="rect">
            <a:avLst/>
          </a:prstGeom>
        </p:spPr>
        <p:txBody>
          <a:bodyPr wrap="none" lIns="68573" tIns="34287" rIns="68573" bIns="34287">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140" name="矩形 47"/>
          <p:cNvSpPr>
            <a:spLocks noChangeArrowheads="1"/>
          </p:cNvSpPr>
          <p:nvPr/>
        </p:nvSpPr>
        <p:spPr bwMode="auto">
          <a:xfrm>
            <a:off x="2719625" y="3663962"/>
            <a:ext cx="2109772" cy="4016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xmlns="" val="1458944023"/>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p:cTn id="11" dur="350" fill="hold"/>
                                        <p:tgtEl>
                                          <p:spTgt spid="115"/>
                                        </p:tgtEl>
                                        <p:attrNameLst>
                                          <p:attrName>ppt_w</p:attrName>
                                        </p:attrNameLst>
                                      </p:cBhvr>
                                      <p:tavLst>
                                        <p:tav tm="0">
                                          <p:val>
                                            <p:fltVal val="0"/>
                                          </p:val>
                                        </p:tav>
                                        <p:tav tm="100000">
                                          <p:val>
                                            <p:strVal val="#ppt_w"/>
                                          </p:val>
                                        </p:tav>
                                      </p:tavLst>
                                    </p:anim>
                                    <p:anim calcmode="lin" valueType="num">
                                      <p:cBhvr>
                                        <p:cTn id="12" dur="350" fill="hold"/>
                                        <p:tgtEl>
                                          <p:spTgt spid="115"/>
                                        </p:tgtEl>
                                        <p:attrNameLst>
                                          <p:attrName>ppt_h</p:attrName>
                                        </p:attrNameLst>
                                      </p:cBhvr>
                                      <p:tavLst>
                                        <p:tav tm="0">
                                          <p:val>
                                            <p:fltVal val="0"/>
                                          </p:val>
                                        </p:tav>
                                        <p:tav tm="100000">
                                          <p:val>
                                            <p:strVal val="#ppt_h"/>
                                          </p:val>
                                        </p:tav>
                                      </p:tavLst>
                                    </p:anim>
                                    <p:animEffect transition="in" filter="fade">
                                      <p:cBhvr>
                                        <p:cTn id="13" dur="350"/>
                                        <p:tgtEl>
                                          <p:spTgt spid="115"/>
                                        </p:tgtEl>
                                      </p:cBhvr>
                                    </p:animEffect>
                                  </p:childTnLst>
                                </p:cTn>
                              </p:par>
                            </p:childTnLst>
                          </p:cTn>
                        </p:par>
                        <p:par>
                          <p:cTn id="14" fill="hold">
                            <p:stCondLst>
                              <p:cond delay="850"/>
                            </p:stCondLst>
                            <p:childTnLst>
                              <p:par>
                                <p:cTn id="15" presetID="22" presetClass="entr" presetSubtype="8" fill="hold" nodeType="after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wipe(left)">
                                      <p:cBhvr>
                                        <p:cTn id="17" dur="500"/>
                                        <p:tgtEl>
                                          <p:spTgt spid="97"/>
                                        </p:tgtEl>
                                      </p:cBhvr>
                                    </p:animEffect>
                                  </p:childTnLst>
                                </p:cTn>
                              </p:par>
                            </p:childTnLst>
                          </p:cTn>
                        </p:par>
                        <p:par>
                          <p:cTn id="18" fill="hold">
                            <p:stCondLst>
                              <p:cond delay="1350"/>
                            </p:stCondLst>
                            <p:childTnLst>
                              <p:par>
                                <p:cTn id="19" presetID="22" presetClass="entr" presetSubtype="8" fill="hold" nodeType="afterEffect">
                                  <p:stCondLst>
                                    <p:cond delay="0"/>
                                  </p:stCondLst>
                                  <p:childTnLst>
                                    <p:set>
                                      <p:cBhvr>
                                        <p:cTn id="20" dur="1" fill="hold">
                                          <p:stCondLst>
                                            <p:cond delay="0"/>
                                          </p:stCondLst>
                                        </p:cTn>
                                        <p:tgtEl>
                                          <p:spTgt spid="102"/>
                                        </p:tgtEl>
                                        <p:attrNameLst>
                                          <p:attrName>style.visibility</p:attrName>
                                        </p:attrNameLst>
                                      </p:cBhvr>
                                      <p:to>
                                        <p:strVal val="visible"/>
                                      </p:to>
                                    </p:set>
                                    <p:animEffect transition="in" filter="wipe(left)">
                                      <p:cBhvr>
                                        <p:cTn id="21" dur="500"/>
                                        <p:tgtEl>
                                          <p:spTgt spid="102"/>
                                        </p:tgtEl>
                                      </p:cBhvr>
                                    </p:animEffect>
                                  </p:childTnLst>
                                </p:cTn>
                              </p:par>
                            </p:childTnLst>
                          </p:cTn>
                        </p:par>
                        <p:par>
                          <p:cTn id="22" fill="hold">
                            <p:stCondLst>
                              <p:cond delay="1850"/>
                            </p:stCondLst>
                            <p:childTnLst>
                              <p:par>
                                <p:cTn id="23" presetID="22" presetClass="entr" presetSubtype="4" fill="hold" grpId="0"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wipe(down)">
                                      <p:cBhvr>
                                        <p:cTn id="25" dur="500"/>
                                        <p:tgtEl>
                                          <p:spTgt spid="137"/>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38"/>
                                        </p:tgtEl>
                                        <p:attrNameLst>
                                          <p:attrName>style.visibility</p:attrName>
                                        </p:attrNameLst>
                                      </p:cBhvr>
                                      <p:to>
                                        <p:strVal val="visible"/>
                                      </p:to>
                                    </p:set>
                                    <p:animEffect transition="in" filter="wipe(up)">
                                      <p:cBhvr>
                                        <p:cTn id="28" dur="500"/>
                                        <p:tgtEl>
                                          <p:spTgt spid="138"/>
                                        </p:tgtEl>
                                      </p:cBhvr>
                                    </p:animEffect>
                                  </p:childTnLst>
                                </p:cTn>
                              </p:par>
                            </p:childTnLst>
                          </p:cTn>
                        </p:par>
                        <p:par>
                          <p:cTn id="29" fill="hold">
                            <p:stCondLst>
                              <p:cond delay="2350"/>
                            </p:stCondLst>
                            <p:childTnLst>
                              <p:par>
                                <p:cTn id="30" presetID="53" presetClass="entr" presetSubtype="16" fill="hold" nodeType="afterEffect">
                                  <p:stCondLst>
                                    <p:cond delay="0"/>
                                  </p:stCondLst>
                                  <p:childTnLst>
                                    <p:set>
                                      <p:cBhvr>
                                        <p:cTn id="31" dur="1" fill="hold">
                                          <p:stCondLst>
                                            <p:cond delay="0"/>
                                          </p:stCondLst>
                                        </p:cTn>
                                        <p:tgtEl>
                                          <p:spTgt spid="123"/>
                                        </p:tgtEl>
                                        <p:attrNameLst>
                                          <p:attrName>style.visibility</p:attrName>
                                        </p:attrNameLst>
                                      </p:cBhvr>
                                      <p:to>
                                        <p:strVal val="visible"/>
                                      </p:to>
                                    </p:set>
                                    <p:anim calcmode="lin" valueType="num">
                                      <p:cBhvr>
                                        <p:cTn id="32" dur="350" fill="hold"/>
                                        <p:tgtEl>
                                          <p:spTgt spid="123"/>
                                        </p:tgtEl>
                                        <p:attrNameLst>
                                          <p:attrName>ppt_w</p:attrName>
                                        </p:attrNameLst>
                                      </p:cBhvr>
                                      <p:tavLst>
                                        <p:tav tm="0">
                                          <p:val>
                                            <p:fltVal val="0"/>
                                          </p:val>
                                        </p:tav>
                                        <p:tav tm="100000">
                                          <p:val>
                                            <p:strVal val="#ppt_w"/>
                                          </p:val>
                                        </p:tav>
                                      </p:tavLst>
                                    </p:anim>
                                    <p:anim calcmode="lin" valueType="num">
                                      <p:cBhvr>
                                        <p:cTn id="33" dur="350" fill="hold"/>
                                        <p:tgtEl>
                                          <p:spTgt spid="123"/>
                                        </p:tgtEl>
                                        <p:attrNameLst>
                                          <p:attrName>ppt_h</p:attrName>
                                        </p:attrNameLst>
                                      </p:cBhvr>
                                      <p:tavLst>
                                        <p:tav tm="0">
                                          <p:val>
                                            <p:fltVal val="0"/>
                                          </p:val>
                                        </p:tav>
                                        <p:tav tm="100000">
                                          <p:val>
                                            <p:strVal val="#ppt_h"/>
                                          </p:val>
                                        </p:tav>
                                      </p:tavLst>
                                    </p:anim>
                                    <p:animEffect transition="in" filter="fade">
                                      <p:cBhvr>
                                        <p:cTn id="34" dur="350"/>
                                        <p:tgtEl>
                                          <p:spTgt spid="123"/>
                                        </p:tgtEl>
                                      </p:cBhvr>
                                    </p:animEffect>
                                  </p:childTnLst>
                                </p:cTn>
                              </p:par>
                            </p:childTnLst>
                          </p:cTn>
                        </p:par>
                        <p:par>
                          <p:cTn id="35" fill="hold">
                            <p:stCondLst>
                              <p:cond delay="2700"/>
                            </p:stCondLst>
                            <p:childTnLst>
                              <p:par>
                                <p:cTn id="36" presetID="22" presetClass="entr" presetSubtype="8" fill="hold" nodeType="after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wipe(left)">
                                      <p:cBhvr>
                                        <p:cTn id="38" dur="500"/>
                                        <p:tgtEl>
                                          <p:spTgt spid="107"/>
                                        </p:tgtEl>
                                      </p:cBhvr>
                                    </p:animEffect>
                                  </p:childTnLst>
                                </p:cTn>
                              </p:par>
                            </p:childTnLst>
                          </p:cTn>
                        </p:par>
                        <p:par>
                          <p:cTn id="39" fill="hold">
                            <p:stCondLst>
                              <p:cond delay="3200"/>
                            </p:stCondLst>
                            <p:childTnLst>
                              <p:par>
                                <p:cTn id="40" presetID="22" presetClass="entr" presetSubtype="8" fill="hold" nodeType="afterEffect">
                                  <p:stCondLst>
                                    <p:cond delay="0"/>
                                  </p:stCondLst>
                                  <p:childTnLst>
                                    <p:set>
                                      <p:cBhvr>
                                        <p:cTn id="41" dur="1" fill="hold">
                                          <p:stCondLst>
                                            <p:cond delay="0"/>
                                          </p:stCondLst>
                                        </p:cTn>
                                        <p:tgtEl>
                                          <p:spTgt spid="111"/>
                                        </p:tgtEl>
                                        <p:attrNameLst>
                                          <p:attrName>style.visibility</p:attrName>
                                        </p:attrNameLst>
                                      </p:cBhvr>
                                      <p:to>
                                        <p:strVal val="visible"/>
                                      </p:to>
                                    </p:set>
                                    <p:animEffect transition="in" filter="wipe(left)">
                                      <p:cBhvr>
                                        <p:cTn id="42" dur="500"/>
                                        <p:tgtEl>
                                          <p:spTgt spid="111"/>
                                        </p:tgtEl>
                                      </p:cBhvr>
                                    </p:animEffect>
                                  </p:childTnLst>
                                </p:cTn>
                              </p:par>
                            </p:childTnLst>
                          </p:cTn>
                        </p:par>
                        <p:par>
                          <p:cTn id="43" fill="hold">
                            <p:stCondLst>
                              <p:cond delay="3700"/>
                            </p:stCondLst>
                            <p:childTnLst>
                              <p:par>
                                <p:cTn id="44" presetID="22" presetClass="entr" presetSubtype="4" fill="hold" grpId="0" nodeType="afterEffect">
                                  <p:stCondLst>
                                    <p:cond delay="0"/>
                                  </p:stCondLst>
                                  <p:childTnLst>
                                    <p:set>
                                      <p:cBhvr>
                                        <p:cTn id="45" dur="1" fill="hold">
                                          <p:stCondLst>
                                            <p:cond delay="0"/>
                                          </p:stCondLst>
                                        </p:cTn>
                                        <p:tgtEl>
                                          <p:spTgt spid="139"/>
                                        </p:tgtEl>
                                        <p:attrNameLst>
                                          <p:attrName>style.visibility</p:attrName>
                                        </p:attrNameLst>
                                      </p:cBhvr>
                                      <p:to>
                                        <p:strVal val="visible"/>
                                      </p:to>
                                    </p:set>
                                    <p:animEffect transition="in" filter="wipe(down)">
                                      <p:cBhvr>
                                        <p:cTn id="46" dur="500"/>
                                        <p:tgtEl>
                                          <p:spTgt spid="13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40"/>
                                        </p:tgtEl>
                                        <p:attrNameLst>
                                          <p:attrName>style.visibility</p:attrName>
                                        </p:attrNameLst>
                                      </p:cBhvr>
                                      <p:to>
                                        <p:strVal val="visible"/>
                                      </p:to>
                                    </p:set>
                                    <p:animEffect transition="in" filter="wipe(up)">
                                      <p:cBhvr>
                                        <p:cTn id="49" dur="500"/>
                                        <p:tgtEl>
                                          <p:spTgt spid="140"/>
                                        </p:tgtEl>
                                      </p:cBhvr>
                                    </p:animEffect>
                                  </p:childTnLst>
                                </p:cTn>
                              </p:par>
                            </p:childTnLst>
                          </p:cTn>
                        </p:par>
                        <p:par>
                          <p:cTn id="50" fill="hold">
                            <p:stCondLst>
                              <p:cond delay="4200"/>
                            </p:stCondLst>
                            <p:childTnLst>
                              <p:par>
                                <p:cTn id="51" presetID="16" presetClass="entr" presetSubtype="26" fill="hold"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barn(inHorizontal)">
                                      <p:cBhvr>
                                        <p:cTn id="53" dur="250"/>
                                        <p:tgtEl>
                                          <p:spTgt spid="96"/>
                                        </p:tgtEl>
                                      </p:cBhvr>
                                    </p:animEffect>
                                  </p:childTnLst>
                                </p:cTn>
                              </p:par>
                            </p:childTnLst>
                          </p:cTn>
                        </p:par>
                        <p:par>
                          <p:cTn id="54" fill="hold">
                            <p:stCondLst>
                              <p:cond delay="4450"/>
                            </p:stCondLst>
                            <p:childTnLst>
                              <p:par>
                                <p:cTn id="55" presetID="10" presetClass="entr" presetSubtype="0" fill="hold" grpId="0" nodeType="afterEffect">
                                  <p:stCondLst>
                                    <p:cond delay="0"/>
                                  </p:stCondLst>
                                  <p:childTnLst>
                                    <p:set>
                                      <p:cBhvr>
                                        <p:cTn id="56" dur="1" fill="hold">
                                          <p:stCondLst>
                                            <p:cond delay="0"/>
                                          </p:stCondLst>
                                        </p:cTn>
                                        <p:tgtEl>
                                          <p:spTgt spid="131"/>
                                        </p:tgtEl>
                                        <p:attrNameLst>
                                          <p:attrName>style.visibility</p:attrName>
                                        </p:attrNameLst>
                                      </p:cBhvr>
                                      <p:to>
                                        <p:strVal val="visible"/>
                                      </p:to>
                                    </p:set>
                                    <p:animEffect transition="in" filter="fade">
                                      <p:cBhvr>
                                        <p:cTn id="57" dur="500"/>
                                        <p:tgtEl>
                                          <p:spTgt spid="1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2"/>
                                        </p:tgtEl>
                                        <p:attrNameLst>
                                          <p:attrName>style.visibility</p:attrName>
                                        </p:attrNameLst>
                                      </p:cBhvr>
                                      <p:to>
                                        <p:strVal val="visible"/>
                                      </p:to>
                                    </p:set>
                                    <p:animEffect transition="in" filter="fade">
                                      <p:cBhvr>
                                        <p:cTn id="60" dur="500"/>
                                        <p:tgtEl>
                                          <p:spTgt spid="132"/>
                                        </p:tgtEl>
                                      </p:cBhvr>
                                    </p:animEffect>
                                  </p:childTnLst>
                                </p:cTn>
                              </p:par>
                            </p:childTnLst>
                          </p:cTn>
                        </p:par>
                        <p:par>
                          <p:cTn id="61" fill="hold">
                            <p:stCondLst>
                              <p:cond delay="4950"/>
                            </p:stCondLst>
                            <p:childTnLst>
                              <p:par>
                                <p:cTn id="62" presetID="10" presetClass="entr" presetSubtype="0" fill="hold" grpId="0" nodeType="afterEffect">
                                  <p:stCondLst>
                                    <p:cond delay="0"/>
                                  </p:stCondLst>
                                  <p:childTnLst>
                                    <p:set>
                                      <p:cBhvr>
                                        <p:cTn id="63" dur="1" fill="hold">
                                          <p:stCondLst>
                                            <p:cond delay="0"/>
                                          </p:stCondLst>
                                        </p:cTn>
                                        <p:tgtEl>
                                          <p:spTgt spid="133"/>
                                        </p:tgtEl>
                                        <p:attrNameLst>
                                          <p:attrName>style.visibility</p:attrName>
                                        </p:attrNameLst>
                                      </p:cBhvr>
                                      <p:to>
                                        <p:strVal val="visible"/>
                                      </p:to>
                                    </p:set>
                                    <p:animEffect transition="in" filter="fade">
                                      <p:cBhvr>
                                        <p:cTn id="64" dur="500"/>
                                        <p:tgtEl>
                                          <p:spTgt spid="1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4"/>
                                        </p:tgtEl>
                                        <p:attrNameLst>
                                          <p:attrName>style.visibility</p:attrName>
                                        </p:attrNameLst>
                                      </p:cBhvr>
                                      <p:to>
                                        <p:strVal val="visible"/>
                                      </p:to>
                                    </p:set>
                                    <p:animEffect transition="in" filter="fade">
                                      <p:cBhvr>
                                        <p:cTn id="67" dur="500"/>
                                        <p:tgtEl>
                                          <p:spTgt spid="134"/>
                                        </p:tgtEl>
                                      </p:cBhvr>
                                    </p:animEffect>
                                  </p:childTnLst>
                                </p:cTn>
                              </p:par>
                            </p:childTnLst>
                          </p:cTn>
                        </p:par>
                        <p:par>
                          <p:cTn id="68" fill="hold">
                            <p:stCondLst>
                              <p:cond delay="5450"/>
                            </p:stCondLst>
                            <p:childTnLst>
                              <p:par>
                                <p:cTn id="69" presetID="10" presetClass="entr" presetSubtype="0" fill="hold" grpId="0" nodeType="afterEffect">
                                  <p:stCondLst>
                                    <p:cond delay="0"/>
                                  </p:stCondLst>
                                  <p:childTnLst>
                                    <p:set>
                                      <p:cBhvr>
                                        <p:cTn id="70" dur="1" fill="hold">
                                          <p:stCondLst>
                                            <p:cond delay="0"/>
                                          </p:stCondLst>
                                        </p:cTn>
                                        <p:tgtEl>
                                          <p:spTgt spid="135"/>
                                        </p:tgtEl>
                                        <p:attrNameLst>
                                          <p:attrName>style.visibility</p:attrName>
                                        </p:attrNameLst>
                                      </p:cBhvr>
                                      <p:to>
                                        <p:strVal val="visible"/>
                                      </p:to>
                                    </p:set>
                                    <p:animEffect transition="in" filter="fade">
                                      <p:cBhvr>
                                        <p:cTn id="71" dur="500"/>
                                        <p:tgtEl>
                                          <p:spTgt spid="13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6"/>
                                        </p:tgtEl>
                                        <p:attrNameLst>
                                          <p:attrName>style.visibility</p:attrName>
                                        </p:attrNameLst>
                                      </p:cBhvr>
                                      <p:to>
                                        <p:strVal val="visible"/>
                                      </p:to>
                                    </p:set>
                                    <p:animEffect transition="in" filter="fade">
                                      <p:cBhvr>
                                        <p:cTn id="74"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31" grpId="0"/>
      <p:bldP spid="132" grpId="0"/>
      <p:bldP spid="133" grpId="0"/>
      <p:bldP spid="134" grpId="0"/>
      <p:bldP spid="135" grpId="0"/>
      <p:bldP spid="136" grpId="0"/>
      <p:bldP spid="137" grpId="0"/>
      <p:bldP spid="138" grpId="0"/>
      <p:bldP spid="139" grpId="0"/>
      <p:bldP spid="1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143"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144" name="组合 143"/>
          <p:cNvGrpSpPr/>
          <p:nvPr/>
        </p:nvGrpSpPr>
        <p:grpSpPr>
          <a:xfrm>
            <a:off x="3861065" y="3908830"/>
            <a:ext cx="764893" cy="764793"/>
            <a:chOff x="3832873" y="2297208"/>
            <a:chExt cx="1516550" cy="1516550"/>
          </a:xfrm>
        </p:grpSpPr>
        <p:grpSp>
          <p:nvGrpSpPr>
            <p:cNvPr id="145" name="组合 14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48" name="椭圆 1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46" name="椭圆 145"/>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49" name="组合 148"/>
          <p:cNvGrpSpPr/>
          <p:nvPr/>
        </p:nvGrpSpPr>
        <p:grpSpPr>
          <a:xfrm>
            <a:off x="3103524" y="3092994"/>
            <a:ext cx="764893" cy="764793"/>
            <a:chOff x="3832873" y="2297208"/>
            <a:chExt cx="1516550" cy="1516550"/>
          </a:xfrm>
        </p:grpSpPr>
        <p:grpSp>
          <p:nvGrpSpPr>
            <p:cNvPr id="150" name="组合 14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52" name="同心圆 1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53" name="椭圆 15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51" name="椭圆 150"/>
            <p:cNvSpPr/>
            <p:nvPr/>
          </p:nvSpPr>
          <p:spPr>
            <a:xfrm>
              <a:off x="3860571" y="2344320"/>
              <a:ext cx="1430922" cy="1430922"/>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54" name="组合 153"/>
          <p:cNvGrpSpPr/>
          <p:nvPr/>
        </p:nvGrpSpPr>
        <p:grpSpPr>
          <a:xfrm>
            <a:off x="4630515" y="2594380"/>
            <a:ext cx="764893" cy="764793"/>
            <a:chOff x="3832873" y="2297208"/>
            <a:chExt cx="1516550" cy="1516550"/>
          </a:xfrm>
        </p:grpSpPr>
        <p:grpSp>
          <p:nvGrpSpPr>
            <p:cNvPr id="155" name="组合 15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57" name="同心圆 1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58" name="椭圆 1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56" name="椭圆 155"/>
            <p:cNvSpPr/>
            <p:nvPr/>
          </p:nvSpPr>
          <p:spPr>
            <a:xfrm>
              <a:off x="3868072" y="2351822"/>
              <a:ext cx="1415919" cy="1415919"/>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59" name="组合 158"/>
          <p:cNvGrpSpPr/>
          <p:nvPr/>
        </p:nvGrpSpPr>
        <p:grpSpPr>
          <a:xfrm>
            <a:off x="3103524" y="2121444"/>
            <a:ext cx="764893" cy="764793"/>
            <a:chOff x="3832873" y="2297208"/>
            <a:chExt cx="1516550" cy="1516550"/>
          </a:xfrm>
        </p:grpSpPr>
        <p:grpSp>
          <p:nvGrpSpPr>
            <p:cNvPr id="160" name="组合 15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63" name="椭圆 16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61" name="椭圆 160"/>
            <p:cNvSpPr/>
            <p:nvPr/>
          </p:nvSpPr>
          <p:spPr>
            <a:xfrm>
              <a:off x="3880736" y="2364485"/>
              <a:ext cx="1390592" cy="139059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64" name="组合 163"/>
          <p:cNvGrpSpPr/>
          <p:nvPr/>
        </p:nvGrpSpPr>
        <p:grpSpPr>
          <a:xfrm>
            <a:off x="4630515" y="1611400"/>
            <a:ext cx="764893" cy="764793"/>
            <a:chOff x="3832873" y="2297208"/>
            <a:chExt cx="1516550" cy="1516550"/>
          </a:xfrm>
        </p:grpSpPr>
        <p:grpSp>
          <p:nvGrpSpPr>
            <p:cNvPr id="165" name="组合 16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67" name="同心圆 1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68" name="椭圆 16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66" name="椭圆 165"/>
            <p:cNvSpPr/>
            <p:nvPr/>
          </p:nvSpPr>
          <p:spPr>
            <a:xfrm>
              <a:off x="3850410" y="2334159"/>
              <a:ext cx="1451243" cy="1451243"/>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69" name="组合 168"/>
          <p:cNvGrpSpPr/>
          <p:nvPr/>
        </p:nvGrpSpPr>
        <p:grpSpPr>
          <a:xfrm>
            <a:off x="3861065" y="765580"/>
            <a:ext cx="764893" cy="764793"/>
            <a:chOff x="3832873" y="2297208"/>
            <a:chExt cx="1516550" cy="1516550"/>
          </a:xfrm>
        </p:grpSpPr>
        <p:grpSp>
          <p:nvGrpSpPr>
            <p:cNvPr id="170" name="组合 16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2" name="同心圆 1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73" name="椭圆 17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71" name="椭圆 170"/>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74" name="Group 34"/>
          <p:cNvGrpSpPr/>
          <p:nvPr/>
        </p:nvGrpSpPr>
        <p:grpSpPr>
          <a:xfrm>
            <a:off x="4102353" y="978331"/>
            <a:ext cx="299533" cy="243706"/>
            <a:chOff x="1550139" y="1314466"/>
            <a:chExt cx="509139" cy="414300"/>
          </a:xfrm>
          <a:solidFill>
            <a:sysClr val="window" lastClr="FFFFFF"/>
          </a:solidFill>
        </p:grpSpPr>
        <p:sp>
          <p:nvSpPr>
            <p:cNvPr id="17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76"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77"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178"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阶段一</a:t>
            </a:r>
          </a:p>
        </p:txBody>
      </p:sp>
      <p:sp>
        <p:nvSpPr>
          <p:cNvPr id="179"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80"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阶段二</a:t>
            </a:r>
          </a:p>
        </p:txBody>
      </p:sp>
      <p:sp>
        <p:nvSpPr>
          <p:cNvPr id="181"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82"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83"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阶段三</a:t>
            </a:r>
          </a:p>
        </p:txBody>
      </p:sp>
      <p:sp>
        <p:nvSpPr>
          <p:cNvPr id="184"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85" name="Group 20"/>
          <p:cNvGrpSpPr/>
          <p:nvPr/>
        </p:nvGrpSpPr>
        <p:grpSpPr>
          <a:xfrm>
            <a:off x="3323619" y="2380527"/>
            <a:ext cx="309454" cy="214312"/>
            <a:chOff x="7416800" y="1122363"/>
            <a:chExt cx="366713" cy="254000"/>
          </a:xfrm>
          <a:solidFill>
            <a:sysClr val="window" lastClr="FFFFFF"/>
          </a:solidFill>
        </p:grpSpPr>
        <p:sp>
          <p:nvSpPr>
            <p:cNvPr id="186"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87"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188"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阶段四</a:t>
            </a:r>
          </a:p>
        </p:txBody>
      </p:sp>
      <p:sp>
        <p:nvSpPr>
          <p:cNvPr id="189"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90" name="组合 189"/>
          <p:cNvGrpSpPr/>
          <p:nvPr/>
        </p:nvGrpSpPr>
        <p:grpSpPr>
          <a:xfrm>
            <a:off x="4857602" y="2793001"/>
            <a:ext cx="316759" cy="302754"/>
            <a:chOff x="3294063" y="754063"/>
            <a:chExt cx="5600701" cy="5353051"/>
          </a:xfrm>
          <a:solidFill>
            <a:sysClr val="window" lastClr="FFFFFF"/>
          </a:solidFill>
        </p:grpSpPr>
        <p:sp>
          <p:nvSpPr>
            <p:cNvPr id="191"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2"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3"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4"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5"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6"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7"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8"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9"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00"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01"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grpSp>
      <p:sp>
        <p:nvSpPr>
          <p:cNvPr id="202"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阶段五</a:t>
            </a:r>
          </a:p>
        </p:txBody>
      </p:sp>
      <p:sp>
        <p:nvSpPr>
          <p:cNvPr id="203"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04" name="Group 23"/>
          <p:cNvGrpSpPr/>
          <p:nvPr/>
        </p:nvGrpSpPr>
        <p:grpSpPr>
          <a:xfrm>
            <a:off x="3382809" y="3356380"/>
            <a:ext cx="256978" cy="224003"/>
            <a:chOff x="7540014" y="4306907"/>
            <a:chExt cx="389342" cy="339426"/>
          </a:xfrm>
          <a:solidFill>
            <a:sysClr val="window" lastClr="FFFFFF"/>
          </a:solidFill>
        </p:grpSpPr>
        <p:sp>
          <p:nvSpPr>
            <p:cNvPr id="20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6"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7"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8"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9"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0"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1"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16"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阶段六</a:t>
            </a:r>
          </a:p>
        </p:txBody>
      </p:sp>
      <p:sp>
        <p:nvSpPr>
          <p:cNvPr id="217"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18" name="Group 9"/>
          <p:cNvGrpSpPr/>
          <p:nvPr/>
        </p:nvGrpSpPr>
        <p:grpSpPr>
          <a:xfrm>
            <a:off x="4099189" y="4201657"/>
            <a:ext cx="288646" cy="214010"/>
            <a:chOff x="4572000" y="3414713"/>
            <a:chExt cx="374651" cy="277813"/>
          </a:xfrm>
          <a:solidFill>
            <a:sysClr val="window" lastClr="FFFFFF"/>
          </a:solidFill>
        </p:grpSpPr>
        <p:sp>
          <p:nvSpPr>
            <p:cNvPr id="219"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20"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Tree>
    <p:extLst>
      <p:ext uri="{BB962C8B-B14F-4D97-AF65-F5344CB8AC3E}">
        <p14:creationId xmlns:p14="http://schemas.microsoft.com/office/powerpoint/2010/main" xmlns="" val="641880621"/>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wipe(down)">
                                          <p:cBhvr>
                                            <p:cTn id="11" dur="500"/>
                                            <p:tgtEl>
                                              <p:spTgt spid="143"/>
                                            </p:tgtEl>
                                          </p:cBhvr>
                                        </p:animEffect>
                                      </p:childTnLst>
                                    </p:cTn>
                                  </p:par>
                                </p:childTnLst>
                              </p:cTn>
                            </p:par>
                            <p:par>
                              <p:cTn id="12" fill="hold">
                                <p:stCondLst>
                                  <p:cond delay="1000"/>
                                </p:stCondLst>
                                <p:childTnLst>
                                  <p:par>
                                    <p:cTn id="13" presetID="2" presetClass="entr" presetSubtype="12" accel="61000" fill="hold" nodeType="afterEffect" p14:presetBounceEnd="58000">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14:bounceEnd="58000">
                                          <p:cBhvr additive="base">
                                            <p:cTn id="15" dur="1400" fill="hold"/>
                                            <p:tgtEl>
                                              <p:spTgt spid="144"/>
                                            </p:tgtEl>
                                            <p:attrNameLst>
                                              <p:attrName>ppt_x</p:attrName>
                                            </p:attrNameLst>
                                          </p:cBhvr>
                                          <p:tavLst>
                                            <p:tav tm="0">
                                              <p:val>
                                                <p:strVal val="0-#ppt_w/2"/>
                                              </p:val>
                                            </p:tav>
                                            <p:tav tm="100000">
                                              <p:val>
                                                <p:strVal val="#ppt_x"/>
                                              </p:val>
                                            </p:tav>
                                          </p:tavLst>
                                        </p:anim>
                                        <p:anim calcmode="lin" valueType="num" p14:bounceEnd="58000">
                                          <p:cBhvr additive="base">
                                            <p:cTn id="16" dur="1400" fill="hold"/>
                                            <p:tgtEl>
                                              <p:spTgt spid="144"/>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14:bounceEnd="58000">
                                          <p:cBhvr additive="base">
                                            <p:cTn id="19" dur="1400" fill="hold"/>
                                            <p:tgtEl>
                                              <p:spTgt spid="149"/>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149"/>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159"/>
                                            </p:tgtEl>
                                            <p:attrNameLst>
                                              <p:attrName>style.visibility</p:attrName>
                                            </p:attrNameLst>
                                          </p:cBhvr>
                                          <p:to>
                                            <p:strVal val="visible"/>
                                          </p:to>
                                        </p:set>
                                        <p:anim calcmode="lin" valueType="num" p14:bounceEnd="58000">
                                          <p:cBhvr additive="base">
                                            <p:cTn id="23" dur="1400" fill="hold"/>
                                            <p:tgtEl>
                                              <p:spTgt spid="159"/>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159"/>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14:presetBounceEnd="58000">
                                      <p:stCondLst>
                                        <p:cond delay="0"/>
                                      </p:stCondLst>
                                      <p:childTnLst>
                                        <p:set>
                                          <p:cBhvr>
                                            <p:cTn id="26" dur="1" fill="hold">
                                              <p:stCondLst>
                                                <p:cond delay="0"/>
                                              </p:stCondLst>
                                            </p:cTn>
                                            <p:tgtEl>
                                              <p:spTgt spid="164"/>
                                            </p:tgtEl>
                                            <p:attrNameLst>
                                              <p:attrName>style.visibility</p:attrName>
                                            </p:attrNameLst>
                                          </p:cBhvr>
                                          <p:to>
                                            <p:strVal val="visible"/>
                                          </p:to>
                                        </p:set>
                                        <p:anim calcmode="lin" valueType="num" p14:bounceEnd="58000">
                                          <p:cBhvr additive="base">
                                            <p:cTn id="27" dur="1400" fill="hold"/>
                                            <p:tgtEl>
                                              <p:spTgt spid="164"/>
                                            </p:tgtEl>
                                            <p:attrNameLst>
                                              <p:attrName>ppt_x</p:attrName>
                                            </p:attrNameLst>
                                          </p:cBhvr>
                                          <p:tavLst>
                                            <p:tav tm="0">
                                              <p:val>
                                                <p:strVal val="0-#ppt_w/2"/>
                                              </p:val>
                                            </p:tav>
                                            <p:tav tm="100000">
                                              <p:val>
                                                <p:strVal val="#ppt_x"/>
                                              </p:val>
                                            </p:tav>
                                          </p:tavLst>
                                        </p:anim>
                                        <p:anim calcmode="lin" valueType="num" p14:bounceEnd="58000">
                                          <p:cBhvr additive="base">
                                            <p:cTn id="28" dur="1400" fill="hold"/>
                                            <p:tgtEl>
                                              <p:spTgt spid="164"/>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14:presetBounceEnd="58000">
                                      <p:stCondLst>
                                        <p:cond delay="0"/>
                                      </p:stCondLst>
                                      <p:childTnLst>
                                        <p:set>
                                          <p:cBhvr>
                                            <p:cTn id="30" dur="1" fill="hold">
                                              <p:stCondLst>
                                                <p:cond delay="0"/>
                                              </p:stCondLst>
                                            </p:cTn>
                                            <p:tgtEl>
                                              <p:spTgt spid="169"/>
                                            </p:tgtEl>
                                            <p:attrNameLst>
                                              <p:attrName>style.visibility</p:attrName>
                                            </p:attrNameLst>
                                          </p:cBhvr>
                                          <p:to>
                                            <p:strVal val="visible"/>
                                          </p:to>
                                        </p:set>
                                        <p:anim calcmode="lin" valueType="num" p14:bounceEnd="58000">
                                          <p:cBhvr additive="base">
                                            <p:cTn id="31" dur="1400" fill="hold"/>
                                            <p:tgtEl>
                                              <p:spTgt spid="169"/>
                                            </p:tgtEl>
                                            <p:attrNameLst>
                                              <p:attrName>ppt_x</p:attrName>
                                            </p:attrNameLst>
                                          </p:cBhvr>
                                          <p:tavLst>
                                            <p:tav tm="0">
                                              <p:val>
                                                <p:strVal val="1+#ppt_w/2"/>
                                              </p:val>
                                            </p:tav>
                                            <p:tav tm="100000">
                                              <p:val>
                                                <p:strVal val="#ppt_x"/>
                                              </p:val>
                                            </p:tav>
                                          </p:tavLst>
                                        </p:anim>
                                        <p:anim calcmode="lin" valueType="num" p14:bounceEnd="58000">
                                          <p:cBhvr additive="base">
                                            <p:cTn id="32" dur="1400" fill="hold"/>
                                            <p:tgtEl>
                                              <p:spTgt spid="169"/>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14:presetBounceEnd="58000">
                                      <p:stCondLst>
                                        <p:cond delay="0"/>
                                      </p:stCondLst>
                                      <p:childTnLst>
                                        <p:set>
                                          <p:cBhvr>
                                            <p:cTn id="34" dur="1" fill="hold">
                                              <p:stCondLst>
                                                <p:cond delay="0"/>
                                              </p:stCondLst>
                                            </p:cTn>
                                            <p:tgtEl>
                                              <p:spTgt spid="154"/>
                                            </p:tgtEl>
                                            <p:attrNameLst>
                                              <p:attrName>style.visibility</p:attrName>
                                            </p:attrNameLst>
                                          </p:cBhvr>
                                          <p:to>
                                            <p:strVal val="visible"/>
                                          </p:to>
                                        </p:set>
                                        <p:anim calcmode="lin" valueType="num" p14:bounceEnd="58000">
                                          <p:cBhvr additive="base">
                                            <p:cTn id="35" dur="1400" fill="hold"/>
                                            <p:tgtEl>
                                              <p:spTgt spid="154"/>
                                            </p:tgtEl>
                                            <p:attrNameLst>
                                              <p:attrName>ppt_x</p:attrName>
                                            </p:attrNameLst>
                                          </p:cBhvr>
                                          <p:tavLst>
                                            <p:tav tm="0">
                                              <p:val>
                                                <p:strVal val="0-#ppt_w/2"/>
                                              </p:val>
                                            </p:tav>
                                            <p:tav tm="100000">
                                              <p:val>
                                                <p:strVal val="#ppt_x"/>
                                              </p:val>
                                            </p:tav>
                                          </p:tavLst>
                                        </p:anim>
                                        <p:anim calcmode="lin" valueType="num" p14:bounceEnd="58000">
                                          <p:cBhvr additive="base">
                                            <p:cTn id="36" dur="1400" fill="hold"/>
                                            <p:tgtEl>
                                              <p:spTgt spid="154"/>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174"/>
                                            </p:tgtEl>
                                            <p:attrNameLst>
                                              <p:attrName>style.visibility</p:attrName>
                                            </p:attrNameLst>
                                          </p:cBhvr>
                                          <p:to>
                                            <p:strVal val="visible"/>
                                          </p:to>
                                        </p:set>
                                        <p:anim calcmode="lin" valueType="num">
                                          <p:cBhvr>
                                            <p:cTn id="40" dur="500" fill="hold"/>
                                            <p:tgtEl>
                                              <p:spTgt spid="174"/>
                                            </p:tgtEl>
                                            <p:attrNameLst>
                                              <p:attrName>ppt_w</p:attrName>
                                            </p:attrNameLst>
                                          </p:cBhvr>
                                          <p:tavLst>
                                            <p:tav tm="0">
                                              <p:val>
                                                <p:fltVal val="0"/>
                                              </p:val>
                                            </p:tav>
                                            <p:tav tm="100000">
                                              <p:val>
                                                <p:strVal val="#ppt_w"/>
                                              </p:val>
                                            </p:tav>
                                          </p:tavLst>
                                        </p:anim>
                                        <p:anim calcmode="lin" valueType="num">
                                          <p:cBhvr>
                                            <p:cTn id="41" dur="500" fill="hold"/>
                                            <p:tgtEl>
                                              <p:spTgt spid="174"/>
                                            </p:tgtEl>
                                            <p:attrNameLst>
                                              <p:attrName>ppt_h</p:attrName>
                                            </p:attrNameLst>
                                          </p:cBhvr>
                                          <p:tavLst>
                                            <p:tav tm="0">
                                              <p:val>
                                                <p:fltVal val="0"/>
                                              </p:val>
                                            </p:tav>
                                            <p:tav tm="100000">
                                              <p:val>
                                                <p:strVal val="#ppt_h"/>
                                              </p:val>
                                            </p:tav>
                                          </p:tavLst>
                                        </p:anim>
                                        <p:anim calcmode="lin" valueType="num">
                                          <p:cBhvr>
                                            <p:cTn id="42" dur="500" fill="hold"/>
                                            <p:tgtEl>
                                              <p:spTgt spid="174"/>
                                            </p:tgtEl>
                                            <p:attrNameLst>
                                              <p:attrName>style.rotation</p:attrName>
                                            </p:attrNameLst>
                                          </p:cBhvr>
                                          <p:tavLst>
                                            <p:tav tm="0">
                                              <p:val>
                                                <p:fltVal val="90"/>
                                              </p:val>
                                            </p:tav>
                                            <p:tav tm="100000">
                                              <p:val>
                                                <p:fltVal val="0"/>
                                              </p:val>
                                            </p:tav>
                                          </p:tavLst>
                                        </p:anim>
                                        <p:animEffect transition="in" filter="fade">
                                          <p:cBhvr>
                                            <p:cTn id="43" dur="500"/>
                                            <p:tgtEl>
                                              <p:spTgt spid="174"/>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178"/>
                                            </p:tgtEl>
                                            <p:attrNameLst>
                                              <p:attrName>style.visibility</p:attrName>
                                            </p:attrNameLst>
                                          </p:cBhvr>
                                          <p:to>
                                            <p:strVal val="visible"/>
                                          </p:to>
                                        </p:set>
                                        <p:animEffect transition="in" filter="wipe(left)">
                                          <p:cBhvr>
                                            <p:cTn id="47" dur="500"/>
                                            <p:tgtEl>
                                              <p:spTgt spid="17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9"/>
                                            </p:tgtEl>
                                            <p:attrNameLst>
                                              <p:attrName>style.visibility</p:attrName>
                                            </p:attrNameLst>
                                          </p:cBhvr>
                                          <p:to>
                                            <p:strVal val="visible"/>
                                          </p:to>
                                        </p:set>
                                        <p:animEffect transition="in" filter="wipe(right)">
                                          <p:cBhvr>
                                            <p:cTn id="50" dur="750"/>
                                            <p:tgtEl>
                                              <p:spTgt spid="179"/>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182"/>
                                            </p:tgtEl>
                                            <p:attrNameLst>
                                              <p:attrName>style.visibility</p:attrName>
                                            </p:attrNameLst>
                                          </p:cBhvr>
                                          <p:to>
                                            <p:strVal val="visible"/>
                                          </p:to>
                                        </p:set>
                                        <p:anim calcmode="lin" valueType="num">
                                          <p:cBhvr>
                                            <p:cTn id="54" dur="500" fill="hold"/>
                                            <p:tgtEl>
                                              <p:spTgt spid="182"/>
                                            </p:tgtEl>
                                            <p:attrNameLst>
                                              <p:attrName>ppt_w</p:attrName>
                                            </p:attrNameLst>
                                          </p:cBhvr>
                                          <p:tavLst>
                                            <p:tav tm="0">
                                              <p:val>
                                                <p:fltVal val="0"/>
                                              </p:val>
                                            </p:tav>
                                            <p:tav tm="100000">
                                              <p:val>
                                                <p:strVal val="#ppt_w"/>
                                              </p:val>
                                            </p:tav>
                                          </p:tavLst>
                                        </p:anim>
                                        <p:anim calcmode="lin" valueType="num">
                                          <p:cBhvr>
                                            <p:cTn id="55" dur="500" fill="hold"/>
                                            <p:tgtEl>
                                              <p:spTgt spid="182"/>
                                            </p:tgtEl>
                                            <p:attrNameLst>
                                              <p:attrName>ppt_h</p:attrName>
                                            </p:attrNameLst>
                                          </p:cBhvr>
                                          <p:tavLst>
                                            <p:tav tm="0">
                                              <p:val>
                                                <p:fltVal val="0"/>
                                              </p:val>
                                            </p:tav>
                                            <p:tav tm="100000">
                                              <p:val>
                                                <p:strVal val="#ppt_h"/>
                                              </p:val>
                                            </p:tav>
                                          </p:tavLst>
                                        </p:anim>
                                        <p:anim calcmode="lin" valueType="num">
                                          <p:cBhvr>
                                            <p:cTn id="56" dur="500" fill="hold"/>
                                            <p:tgtEl>
                                              <p:spTgt spid="182"/>
                                            </p:tgtEl>
                                            <p:attrNameLst>
                                              <p:attrName>style.rotation</p:attrName>
                                            </p:attrNameLst>
                                          </p:cBhvr>
                                          <p:tavLst>
                                            <p:tav tm="0">
                                              <p:val>
                                                <p:fltVal val="90"/>
                                              </p:val>
                                            </p:tav>
                                            <p:tav tm="100000">
                                              <p:val>
                                                <p:fltVal val="0"/>
                                              </p:val>
                                            </p:tav>
                                          </p:tavLst>
                                        </p:anim>
                                        <p:animEffect transition="in" filter="fade">
                                          <p:cBhvr>
                                            <p:cTn id="57" dur="500"/>
                                            <p:tgtEl>
                                              <p:spTgt spid="182"/>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180"/>
                                            </p:tgtEl>
                                            <p:attrNameLst>
                                              <p:attrName>style.visibility</p:attrName>
                                            </p:attrNameLst>
                                          </p:cBhvr>
                                          <p:to>
                                            <p:strVal val="visible"/>
                                          </p:to>
                                        </p:set>
                                        <p:animEffect transition="in" filter="wipe(left)">
                                          <p:cBhvr>
                                            <p:cTn id="61" dur="500"/>
                                            <p:tgtEl>
                                              <p:spTgt spid="18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81"/>
                                            </p:tgtEl>
                                            <p:attrNameLst>
                                              <p:attrName>style.visibility</p:attrName>
                                            </p:attrNameLst>
                                          </p:cBhvr>
                                          <p:to>
                                            <p:strVal val="visible"/>
                                          </p:to>
                                        </p:set>
                                        <p:animEffect transition="in" filter="wipe(right)">
                                          <p:cBhvr>
                                            <p:cTn id="64" dur="750"/>
                                            <p:tgtEl>
                                              <p:spTgt spid="181"/>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185"/>
                                            </p:tgtEl>
                                            <p:attrNameLst>
                                              <p:attrName>style.visibility</p:attrName>
                                            </p:attrNameLst>
                                          </p:cBhvr>
                                          <p:to>
                                            <p:strVal val="visible"/>
                                          </p:to>
                                        </p:set>
                                        <p:anim calcmode="lin" valueType="num">
                                          <p:cBhvr>
                                            <p:cTn id="68" dur="500" fill="hold"/>
                                            <p:tgtEl>
                                              <p:spTgt spid="185"/>
                                            </p:tgtEl>
                                            <p:attrNameLst>
                                              <p:attrName>ppt_w</p:attrName>
                                            </p:attrNameLst>
                                          </p:cBhvr>
                                          <p:tavLst>
                                            <p:tav tm="0">
                                              <p:val>
                                                <p:fltVal val="0"/>
                                              </p:val>
                                            </p:tav>
                                            <p:tav tm="100000">
                                              <p:val>
                                                <p:strVal val="#ppt_w"/>
                                              </p:val>
                                            </p:tav>
                                          </p:tavLst>
                                        </p:anim>
                                        <p:anim calcmode="lin" valueType="num">
                                          <p:cBhvr>
                                            <p:cTn id="69" dur="500" fill="hold"/>
                                            <p:tgtEl>
                                              <p:spTgt spid="185"/>
                                            </p:tgtEl>
                                            <p:attrNameLst>
                                              <p:attrName>ppt_h</p:attrName>
                                            </p:attrNameLst>
                                          </p:cBhvr>
                                          <p:tavLst>
                                            <p:tav tm="0">
                                              <p:val>
                                                <p:fltVal val="0"/>
                                              </p:val>
                                            </p:tav>
                                            <p:tav tm="100000">
                                              <p:val>
                                                <p:strVal val="#ppt_h"/>
                                              </p:val>
                                            </p:tav>
                                          </p:tavLst>
                                        </p:anim>
                                        <p:anim calcmode="lin" valueType="num">
                                          <p:cBhvr>
                                            <p:cTn id="70" dur="500" fill="hold"/>
                                            <p:tgtEl>
                                              <p:spTgt spid="185"/>
                                            </p:tgtEl>
                                            <p:attrNameLst>
                                              <p:attrName>style.rotation</p:attrName>
                                            </p:attrNameLst>
                                          </p:cBhvr>
                                          <p:tavLst>
                                            <p:tav tm="0">
                                              <p:val>
                                                <p:fltVal val="90"/>
                                              </p:val>
                                            </p:tav>
                                            <p:tav tm="100000">
                                              <p:val>
                                                <p:fltVal val="0"/>
                                              </p:val>
                                            </p:tav>
                                          </p:tavLst>
                                        </p:anim>
                                        <p:animEffect transition="in" filter="fade">
                                          <p:cBhvr>
                                            <p:cTn id="71" dur="500"/>
                                            <p:tgtEl>
                                              <p:spTgt spid="185"/>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183"/>
                                            </p:tgtEl>
                                            <p:attrNameLst>
                                              <p:attrName>style.visibility</p:attrName>
                                            </p:attrNameLst>
                                          </p:cBhvr>
                                          <p:to>
                                            <p:strVal val="visible"/>
                                          </p:to>
                                        </p:set>
                                        <p:animEffect transition="in" filter="wipe(left)">
                                          <p:cBhvr>
                                            <p:cTn id="75" dur="500"/>
                                            <p:tgtEl>
                                              <p:spTgt spid="183"/>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184"/>
                                            </p:tgtEl>
                                            <p:attrNameLst>
                                              <p:attrName>style.visibility</p:attrName>
                                            </p:attrNameLst>
                                          </p:cBhvr>
                                          <p:to>
                                            <p:strVal val="visible"/>
                                          </p:to>
                                        </p:set>
                                        <p:animEffect transition="in" filter="wipe(right)">
                                          <p:cBhvr>
                                            <p:cTn id="78" dur="750"/>
                                            <p:tgtEl>
                                              <p:spTgt spid="184"/>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190"/>
                                            </p:tgtEl>
                                            <p:attrNameLst>
                                              <p:attrName>style.visibility</p:attrName>
                                            </p:attrNameLst>
                                          </p:cBhvr>
                                          <p:to>
                                            <p:strVal val="visible"/>
                                          </p:to>
                                        </p:set>
                                        <p:anim calcmode="lin" valueType="num">
                                          <p:cBhvr>
                                            <p:cTn id="82" dur="500" fill="hold"/>
                                            <p:tgtEl>
                                              <p:spTgt spid="190"/>
                                            </p:tgtEl>
                                            <p:attrNameLst>
                                              <p:attrName>ppt_w</p:attrName>
                                            </p:attrNameLst>
                                          </p:cBhvr>
                                          <p:tavLst>
                                            <p:tav tm="0">
                                              <p:val>
                                                <p:fltVal val="0"/>
                                              </p:val>
                                            </p:tav>
                                            <p:tav tm="100000">
                                              <p:val>
                                                <p:strVal val="#ppt_w"/>
                                              </p:val>
                                            </p:tav>
                                          </p:tavLst>
                                        </p:anim>
                                        <p:anim calcmode="lin" valueType="num">
                                          <p:cBhvr>
                                            <p:cTn id="83" dur="500" fill="hold"/>
                                            <p:tgtEl>
                                              <p:spTgt spid="190"/>
                                            </p:tgtEl>
                                            <p:attrNameLst>
                                              <p:attrName>ppt_h</p:attrName>
                                            </p:attrNameLst>
                                          </p:cBhvr>
                                          <p:tavLst>
                                            <p:tav tm="0">
                                              <p:val>
                                                <p:fltVal val="0"/>
                                              </p:val>
                                            </p:tav>
                                            <p:tav tm="100000">
                                              <p:val>
                                                <p:strVal val="#ppt_h"/>
                                              </p:val>
                                            </p:tav>
                                          </p:tavLst>
                                        </p:anim>
                                        <p:anim calcmode="lin" valueType="num">
                                          <p:cBhvr>
                                            <p:cTn id="84" dur="500" fill="hold"/>
                                            <p:tgtEl>
                                              <p:spTgt spid="190"/>
                                            </p:tgtEl>
                                            <p:attrNameLst>
                                              <p:attrName>style.rotation</p:attrName>
                                            </p:attrNameLst>
                                          </p:cBhvr>
                                          <p:tavLst>
                                            <p:tav tm="0">
                                              <p:val>
                                                <p:fltVal val="90"/>
                                              </p:val>
                                            </p:tav>
                                            <p:tav tm="100000">
                                              <p:val>
                                                <p:fltVal val="0"/>
                                              </p:val>
                                            </p:tav>
                                          </p:tavLst>
                                        </p:anim>
                                        <p:animEffect transition="in" filter="fade">
                                          <p:cBhvr>
                                            <p:cTn id="85" dur="500"/>
                                            <p:tgtEl>
                                              <p:spTgt spid="190"/>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188"/>
                                            </p:tgtEl>
                                            <p:attrNameLst>
                                              <p:attrName>style.visibility</p:attrName>
                                            </p:attrNameLst>
                                          </p:cBhvr>
                                          <p:to>
                                            <p:strVal val="visible"/>
                                          </p:to>
                                        </p:set>
                                        <p:animEffect transition="in" filter="wipe(left)">
                                          <p:cBhvr>
                                            <p:cTn id="89" dur="500"/>
                                            <p:tgtEl>
                                              <p:spTgt spid="188"/>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89"/>
                                            </p:tgtEl>
                                            <p:attrNameLst>
                                              <p:attrName>style.visibility</p:attrName>
                                            </p:attrNameLst>
                                          </p:cBhvr>
                                          <p:to>
                                            <p:strVal val="visible"/>
                                          </p:to>
                                        </p:set>
                                        <p:animEffect transition="in" filter="wipe(right)">
                                          <p:cBhvr>
                                            <p:cTn id="92" dur="750"/>
                                            <p:tgtEl>
                                              <p:spTgt spid="189"/>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04"/>
                                            </p:tgtEl>
                                            <p:attrNameLst>
                                              <p:attrName>style.visibility</p:attrName>
                                            </p:attrNameLst>
                                          </p:cBhvr>
                                          <p:to>
                                            <p:strVal val="visible"/>
                                          </p:to>
                                        </p:set>
                                        <p:anim calcmode="lin" valueType="num">
                                          <p:cBhvr>
                                            <p:cTn id="96" dur="500" fill="hold"/>
                                            <p:tgtEl>
                                              <p:spTgt spid="204"/>
                                            </p:tgtEl>
                                            <p:attrNameLst>
                                              <p:attrName>ppt_w</p:attrName>
                                            </p:attrNameLst>
                                          </p:cBhvr>
                                          <p:tavLst>
                                            <p:tav tm="0">
                                              <p:val>
                                                <p:fltVal val="0"/>
                                              </p:val>
                                            </p:tav>
                                            <p:tav tm="100000">
                                              <p:val>
                                                <p:strVal val="#ppt_w"/>
                                              </p:val>
                                            </p:tav>
                                          </p:tavLst>
                                        </p:anim>
                                        <p:anim calcmode="lin" valueType="num">
                                          <p:cBhvr>
                                            <p:cTn id="97" dur="500" fill="hold"/>
                                            <p:tgtEl>
                                              <p:spTgt spid="204"/>
                                            </p:tgtEl>
                                            <p:attrNameLst>
                                              <p:attrName>ppt_h</p:attrName>
                                            </p:attrNameLst>
                                          </p:cBhvr>
                                          <p:tavLst>
                                            <p:tav tm="0">
                                              <p:val>
                                                <p:fltVal val="0"/>
                                              </p:val>
                                            </p:tav>
                                            <p:tav tm="100000">
                                              <p:val>
                                                <p:strVal val="#ppt_h"/>
                                              </p:val>
                                            </p:tav>
                                          </p:tavLst>
                                        </p:anim>
                                        <p:anim calcmode="lin" valueType="num">
                                          <p:cBhvr>
                                            <p:cTn id="98" dur="500" fill="hold"/>
                                            <p:tgtEl>
                                              <p:spTgt spid="204"/>
                                            </p:tgtEl>
                                            <p:attrNameLst>
                                              <p:attrName>style.rotation</p:attrName>
                                            </p:attrNameLst>
                                          </p:cBhvr>
                                          <p:tavLst>
                                            <p:tav tm="0">
                                              <p:val>
                                                <p:fltVal val="90"/>
                                              </p:val>
                                            </p:tav>
                                            <p:tav tm="100000">
                                              <p:val>
                                                <p:fltVal val="0"/>
                                              </p:val>
                                            </p:tav>
                                          </p:tavLst>
                                        </p:anim>
                                        <p:animEffect transition="in" filter="fade">
                                          <p:cBhvr>
                                            <p:cTn id="99" dur="500"/>
                                            <p:tgtEl>
                                              <p:spTgt spid="204"/>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02"/>
                                            </p:tgtEl>
                                            <p:attrNameLst>
                                              <p:attrName>style.visibility</p:attrName>
                                            </p:attrNameLst>
                                          </p:cBhvr>
                                          <p:to>
                                            <p:strVal val="visible"/>
                                          </p:to>
                                        </p:set>
                                        <p:animEffect transition="in" filter="wipe(left)">
                                          <p:cBhvr>
                                            <p:cTn id="103" dur="500"/>
                                            <p:tgtEl>
                                              <p:spTgt spid="202"/>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03"/>
                                            </p:tgtEl>
                                            <p:attrNameLst>
                                              <p:attrName>style.visibility</p:attrName>
                                            </p:attrNameLst>
                                          </p:cBhvr>
                                          <p:to>
                                            <p:strVal val="visible"/>
                                          </p:to>
                                        </p:set>
                                        <p:animEffect transition="in" filter="wipe(right)">
                                          <p:cBhvr>
                                            <p:cTn id="106" dur="750"/>
                                            <p:tgtEl>
                                              <p:spTgt spid="203"/>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218"/>
                                            </p:tgtEl>
                                            <p:attrNameLst>
                                              <p:attrName>style.visibility</p:attrName>
                                            </p:attrNameLst>
                                          </p:cBhvr>
                                          <p:to>
                                            <p:strVal val="visible"/>
                                          </p:to>
                                        </p:set>
                                        <p:anim calcmode="lin" valueType="num">
                                          <p:cBhvr>
                                            <p:cTn id="110" dur="500" fill="hold"/>
                                            <p:tgtEl>
                                              <p:spTgt spid="218"/>
                                            </p:tgtEl>
                                            <p:attrNameLst>
                                              <p:attrName>ppt_w</p:attrName>
                                            </p:attrNameLst>
                                          </p:cBhvr>
                                          <p:tavLst>
                                            <p:tav tm="0">
                                              <p:val>
                                                <p:fltVal val="0"/>
                                              </p:val>
                                            </p:tav>
                                            <p:tav tm="100000">
                                              <p:val>
                                                <p:strVal val="#ppt_w"/>
                                              </p:val>
                                            </p:tav>
                                          </p:tavLst>
                                        </p:anim>
                                        <p:anim calcmode="lin" valueType="num">
                                          <p:cBhvr>
                                            <p:cTn id="111" dur="500" fill="hold"/>
                                            <p:tgtEl>
                                              <p:spTgt spid="218"/>
                                            </p:tgtEl>
                                            <p:attrNameLst>
                                              <p:attrName>ppt_h</p:attrName>
                                            </p:attrNameLst>
                                          </p:cBhvr>
                                          <p:tavLst>
                                            <p:tav tm="0">
                                              <p:val>
                                                <p:fltVal val="0"/>
                                              </p:val>
                                            </p:tav>
                                            <p:tav tm="100000">
                                              <p:val>
                                                <p:strVal val="#ppt_h"/>
                                              </p:val>
                                            </p:tav>
                                          </p:tavLst>
                                        </p:anim>
                                        <p:anim calcmode="lin" valueType="num">
                                          <p:cBhvr>
                                            <p:cTn id="112" dur="500" fill="hold"/>
                                            <p:tgtEl>
                                              <p:spTgt spid="218"/>
                                            </p:tgtEl>
                                            <p:attrNameLst>
                                              <p:attrName>style.rotation</p:attrName>
                                            </p:attrNameLst>
                                          </p:cBhvr>
                                          <p:tavLst>
                                            <p:tav tm="0">
                                              <p:val>
                                                <p:fltVal val="90"/>
                                              </p:val>
                                            </p:tav>
                                            <p:tav tm="100000">
                                              <p:val>
                                                <p:fltVal val="0"/>
                                              </p:val>
                                            </p:tav>
                                          </p:tavLst>
                                        </p:anim>
                                        <p:animEffect transition="in" filter="fade">
                                          <p:cBhvr>
                                            <p:cTn id="113" dur="500"/>
                                            <p:tgtEl>
                                              <p:spTgt spid="218"/>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16"/>
                                            </p:tgtEl>
                                            <p:attrNameLst>
                                              <p:attrName>style.visibility</p:attrName>
                                            </p:attrNameLst>
                                          </p:cBhvr>
                                          <p:to>
                                            <p:strVal val="visible"/>
                                          </p:to>
                                        </p:set>
                                        <p:animEffect transition="in" filter="wipe(left)">
                                          <p:cBhvr>
                                            <p:cTn id="117" dur="500"/>
                                            <p:tgtEl>
                                              <p:spTgt spid="21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7"/>
                                            </p:tgtEl>
                                            <p:attrNameLst>
                                              <p:attrName>style.visibility</p:attrName>
                                            </p:attrNameLst>
                                          </p:cBhvr>
                                          <p:to>
                                            <p:strVal val="visible"/>
                                          </p:to>
                                        </p:set>
                                        <p:animEffect transition="in" filter="wipe(right)">
                                          <p:cBhvr>
                                            <p:cTn id="120"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78" grpId="0"/>
          <p:bldP spid="179" grpId="0"/>
          <p:bldP spid="180" grpId="0"/>
          <p:bldP spid="181" grpId="0"/>
          <p:bldP spid="182" grpId="0" animBg="1"/>
          <p:bldP spid="183" grpId="0"/>
          <p:bldP spid="184" grpId="0"/>
          <p:bldP spid="188" grpId="0"/>
          <p:bldP spid="189" grpId="0"/>
          <p:bldP spid="202" grpId="0"/>
          <p:bldP spid="203" grpId="0"/>
          <p:bldP spid="216" grpId="0"/>
          <p:bldP spid="2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wipe(down)">
                                          <p:cBhvr>
                                            <p:cTn id="11" dur="500"/>
                                            <p:tgtEl>
                                              <p:spTgt spid="143"/>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cBhvr additive="base">
                                            <p:cTn id="15" dur="1400" fill="hold"/>
                                            <p:tgtEl>
                                              <p:spTgt spid="144"/>
                                            </p:tgtEl>
                                            <p:attrNameLst>
                                              <p:attrName>ppt_x</p:attrName>
                                            </p:attrNameLst>
                                          </p:cBhvr>
                                          <p:tavLst>
                                            <p:tav tm="0">
                                              <p:val>
                                                <p:strVal val="0-#ppt_w/2"/>
                                              </p:val>
                                            </p:tav>
                                            <p:tav tm="100000">
                                              <p:val>
                                                <p:strVal val="#ppt_x"/>
                                              </p:val>
                                            </p:tav>
                                          </p:tavLst>
                                        </p:anim>
                                        <p:anim calcmode="lin" valueType="num">
                                          <p:cBhvr additive="base">
                                            <p:cTn id="16" dur="1400" fill="hold"/>
                                            <p:tgtEl>
                                              <p:spTgt spid="144"/>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cBhvr additive="base">
                                            <p:cTn id="19" dur="1400" fill="hold"/>
                                            <p:tgtEl>
                                              <p:spTgt spid="149"/>
                                            </p:tgtEl>
                                            <p:attrNameLst>
                                              <p:attrName>ppt_x</p:attrName>
                                            </p:attrNameLst>
                                          </p:cBhvr>
                                          <p:tavLst>
                                            <p:tav tm="0">
                                              <p:val>
                                                <p:strVal val="1+#ppt_w/2"/>
                                              </p:val>
                                            </p:tav>
                                            <p:tav tm="100000">
                                              <p:val>
                                                <p:strVal val="#ppt_x"/>
                                              </p:val>
                                            </p:tav>
                                          </p:tavLst>
                                        </p:anim>
                                        <p:anim calcmode="lin" valueType="num">
                                          <p:cBhvr additive="base">
                                            <p:cTn id="20" dur="1400" fill="hold"/>
                                            <p:tgtEl>
                                              <p:spTgt spid="149"/>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159"/>
                                            </p:tgtEl>
                                            <p:attrNameLst>
                                              <p:attrName>style.visibility</p:attrName>
                                            </p:attrNameLst>
                                          </p:cBhvr>
                                          <p:to>
                                            <p:strVal val="visible"/>
                                          </p:to>
                                        </p:set>
                                        <p:anim calcmode="lin" valueType="num">
                                          <p:cBhvr additive="base">
                                            <p:cTn id="23" dur="1400" fill="hold"/>
                                            <p:tgtEl>
                                              <p:spTgt spid="159"/>
                                            </p:tgtEl>
                                            <p:attrNameLst>
                                              <p:attrName>ppt_x</p:attrName>
                                            </p:attrNameLst>
                                          </p:cBhvr>
                                          <p:tavLst>
                                            <p:tav tm="0">
                                              <p:val>
                                                <p:strVal val="1+#ppt_w/2"/>
                                              </p:val>
                                            </p:tav>
                                            <p:tav tm="100000">
                                              <p:val>
                                                <p:strVal val="#ppt_x"/>
                                              </p:val>
                                            </p:tav>
                                          </p:tavLst>
                                        </p:anim>
                                        <p:anim calcmode="lin" valueType="num">
                                          <p:cBhvr additive="base">
                                            <p:cTn id="24" dur="1400" fill="hold"/>
                                            <p:tgtEl>
                                              <p:spTgt spid="159"/>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164"/>
                                            </p:tgtEl>
                                            <p:attrNameLst>
                                              <p:attrName>style.visibility</p:attrName>
                                            </p:attrNameLst>
                                          </p:cBhvr>
                                          <p:to>
                                            <p:strVal val="visible"/>
                                          </p:to>
                                        </p:set>
                                        <p:anim calcmode="lin" valueType="num">
                                          <p:cBhvr additive="base">
                                            <p:cTn id="27" dur="1400" fill="hold"/>
                                            <p:tgtEl>
                                              <p:spTgt spid="164"/>
                                            </p:tgtEl>
                                            <p:attrNameLst>
                                              <p:attrName>ppt_x</p:attrName>
                                            </p:attrNameLst>
                                          </p:cBhvr>
                                          <p:tavLst>
                                            <p:tav tm="0">
                                              <p:val>
                                                <p:strVal val="0-#ppt_w/2"/>
                                              </p:val>
                                            </p:tav>
                                            <p:tav tm="100000">
                                              <p:val>
                                                <p:strVal val="#ppt_x"/>
                                              </p:val>
                                            </p:tav>
                                          </p:tavLst>
                                        </p:anim>
                                        <p:anim calcmode="lin" valueType="num">
                                          <p:cBhvr additive="base">
                                            <p:cTn id="28" dur="1400" fill="hold"/>
                                            <p:tgtEl>
                                              <p:spTgt spid="164"/>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169"/>
                                            </p:tgtEl>
                                            <p:attrNameLst>
                                              <p:attrName>style.visibility</p:attrName>
                                            </p:attrNameLst>
                                          </p:cBhvr>
                                          <p:to>
                                            <p:strVal val="visible"/>
                                          </p:to>
                                        </p:set>
                                        <p:anim calcmode="lin" valueType="num">
                                          <p:cBhvr additive="base">
                                            <p:cTn id="31" dur="1400" fill="hold"/>
                                            <p:tgtEl>
                                              <p:spTgt spid="169"/>
                                            </p:tgtEl>
                                            <p:attrNameLst>
                                              <p:attrName>ppt_x</p:attrName>
                                            </p:attrNameLst>
                                          </p:cBhvr>
                                          <p:tavLst>
                                            <p:tav tm="0">
                                              <p:val>
                                                <p:strVal val="1+#ppt_w/2"/>
                                              </p:val>
                                            </p:tav>
                                            <p:tav tm="100000">
                                              <p:val>
                                                <p:strVal val="#ppt_x"/>
                                              </p:val>
                                            </p:tav>
                                          </p:tavLst>
                                        </p:anim>
                                        <p:anim calcmode="lin" valueType="num">
                                          <p:cBhvr additive="base">
                                            <p:cTn id="32" dur="1400" fill="hold"/>
                                            <p:tgtEl>
                                              <p:spTgt spid="169"/>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154"/>
                                            </p:tgtEl>
                                            <p:attrNameLst>
                                              <p:attrName>style.visibility</p:attrName>
                                            </p:attrNameLst>
                                          </p:cBhvr>
                                          <p:to>
                                            <p:strVal val="visible"/>
                                          </p:to>
                                        </p:set>
                                        <p:anim calcmode="lin" valueType="num">
                                          <p:cBhvr additive="base">
                                            <p:cTn id="35" dur="1400" fill="hold"/>
                                            <p:tgtEl>
                                              <p:spTgt spid="154"/>
                                            </p:tgtEl>
                                            <p:attrNameLst>
                                              <p:attrName>ppt_x</p:attrName>
                                            </p:attrNameLst>
                                          </p:cBhvr>
                                          <p:tavLst>
                                            <p:tav tm="0">
                                              <p:val>
                                                <p:strVal val="0-#ppt_w/2"/>
                                              </p:val>
                                            </p:tav>
                                            <p:tav tm="100000">
                                              <p:val>
                                                <p:strVal val="#ppt_x"/>
                                              </p:val>
                                            </p:tav>
                                          </p:tavLst>
                                        </p:anim>
                                        <p:anim calcmode="lin" valueType="num">
                                          <p:cBhvr additive="base">
                                            <p:cTn id="36" dur="1400" fill="hold"/>
                                            <p:tgtEl>
                                              <p:spTgt spid="154"/>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174"/>
                                            </p:tgtEl>
                                            <p:attrNameLst>
                                              <p:attrName>style.visibility</p:attrName>
                                            </p:attrNameLst>
                                          </p:cBhvr>
                                          <p:to>
                                            <p:strVal val="visible"/>
                                          </p:to>
                                        </p:set>
                                        <p:anim calcmode="lin" valueType="num">
                                          <p:cBhvr>
                                            <p:cTn id="40" dur="500" fill="hold"/>
                                            <p:tgtEl>
                                              <p:spTgt spid="174"/>
                                            </p:tgtEl>
                                            <p:attrNameLst>
                                              <p:attrName>ppt_w</p:attrName>
                                            </p:attrNameLst>
                                          </p:cBhvr>
                                          <p:tavLst>
                                            <p:tav tm="0">
                                              <p:val>
                                                <p:fltVal val="0"/>
                                              </p:val>
                                            </p:tav>
                                            <p:tav tm="100000">
                                              <p:val>
                                                <p:strVal val="#ppt_w"/>
                                              </p:val>
                                            </p:tav>
                                          </p:tavLst>
                                        </p:anim>
                                        <p:anim calcmode="lin" valueType="num">
                                          <p:cBhvr>
                                            <p:cTn id="41" dur="500" fill="hold"/>
                                            <p:tgtEl>
                                              <p:spTgt spid="174"/>
                                            </p:tgtEl>
                                            <p:attrNameLst>
                                              <p:attrName>ppt_h</p:attrName>
                                            </p:attrNameLst>
                                          </p:cBhvr>
                                          <p:tavLst>
                                            <p:tav tm="0">
                                              <p:val>
                                                <p:fltVal val="0"/>
                                              </p:val>
                                            </p:tav>
                                            <p:tav tm="100000">
                                              <p:val>
                                                <p:strVal val="#ppt_h"/>
                                              </p:val>
                                            </p:tav>
                                          </p:tavLst>
                                        </p:anim>
                                        <p:anim calcmode="lin" valueType="num">
                                          <p:cBhvr>
                                            <p:cTn id="42" dur="500" fill="hold"/>
                                            <p:tgtEl>
                                              <p:spTgt spid="174"/>
                                            </p:tgtEl>
                                            <p:attrNameLst>
                                              <p:attrName>style.rotation</p:attrName>
                                            </p:attrNameLst>
                                          </p:cBhvr>
                                          <p:tavLst>
                                            <p:tav tm="0">
                                              <p:val>
                                                <p:fltVal val="90"/>
                                              </p:val>
                                            </p:tav>
                                            <p:tav tm="100000">
                                              <p:val>
                                                <p:fltVal val="0"/>
                                              </p:val>
                                            </p:tav>
                                          </p:tavLst>
                                        </p:anim>
                                        <p:animEffect transition="in" filter="fade">
                                          <p:cBhvr>
                                            <p:cTn id="43" dur="500"/>
                                            <p:tgtEl>
                                              <p:spTgt spid="174"/>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178"/>
                                            </p:tgtEl>
                                            <p:attrNameLst>
                                              <p:attrName>style.visibility</p:attrName>
                                            </p:attrNameLst>
                                          </p:cBhvr>
                                          <p:to>
                                            <p:strVal val="visible"/>
                                          </p:to>
                                        </p:set>
                                        <p:animEffect transition="in" filter="wipe(left)">
                                          <p:cBhvr>
                                            <p:cTn id="47" dur="500"/>
                                            <p:tgtEl>
                                              <p:spTgt spid="17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9"/>
                                            </p:tgtEl>
                                            <p:attrNameLst>
                                              <p:attrName>style.visibility</p:attrName>
                                            </p:attrNameLst>
                                          </p:cBhvr>
                                          <p:to>
                                            <p:strVal val="visible"/>
                                          </p:to>
                                        </p:set>
                                        <p:animEffect transition="in" filter="wipe(right)">
                                          <p:cBhvr>
                                            <p:cTn id="50" dur="750"/>
                                            <p:tgtEl>
                                              <p:spTgt spid="179"/>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182"/>
                                            </p:tgtEl>
                                            <p:attrNameLst>
                                              <p:attrName>style.visibility</p:attrName>
                                            </p:attrNameLst>
                                          </p:cBhvr>
                                          <p:to>
                                            <p:strVal val="visible"/>
                                          </p:to>
                                        </p:set>
                                        <p:anim calcmode="lin" valueType="num">
                                          <p:cBhvr>
                                            <p:cTn id="54" dur="500" fill="hold"/>
                                            <p:tgtEl>
                                              <p:spTgt spid="182"/>
                                            </p:tgtEl>
                                            <p:attrNameLst>
                                              <p:attrName>ppt_w</p:attrName>
                                            </p:attrNameLst>
                                          </p:cBhvr>
                                          <p:tavLst>
                                            <p:tav tm="0">
                                              <p:val>
                                                <p:fltVal val="0"/>
                                              </p:val>
                                            </p:tav>
                                            <p:tav tm="100000">
                                              <p:val>
                                                <p:strVal val="#ppt_w"/>
                                              </p:val>
                                            </p:tav>
                                          </p:tavLst>
                                        </p:anim>
                                        <p:anim calcmode="lin" valueType="num">
                                          <p:cBhvr>
                                            <p:cTn id="55" dur="500" fill="hold"/>
                                            <p:tgtEl>
                                              <p:spTgt spid="182"/>
                                            </p:tgtEl>
                                            <p:attrNameLst>
                                              <p:attrName>ppt_h</p:attrName>
                                            </p:attrNameLst>
                                          </p:cBhvr>
                                          <p:tavLst>
                                            <p:tav tm="0">
                                              <p:val>
                                                <p:fltVal val="0"/>
                                              </p:val>
                                            </p:tav>
                                            <p:tav tm="100000">
                                              <p:val>
                                                <p:strVal val="#ppt_h"/>
                                              </p:val>
                                            </p:tav>
                                          </p:tavLst>
                                        </p:anim>
                                        <p:anim calcmode="lin" valueType="num">
                                          <p:cBhvr>
                                            <p:cTn id="56" dur="500" fill="hold"/>
                                            <p:tgtEl>
                                              <p:spTgt spid="182"/>
                                            </p:tgtEl>
                                            <p:attrNameLst>
                                              <p:attrName>style.rotation</p:attrName>
                                            </p:attrNameLst>
                                          </p:cBhvr>
                                          <p:tavLst>
                                            <p:tav tm="0">
                                              <p:val>
                                                <p:fltVal val="90"/>
                                              </p:val>
                                            </p:tav>
                                            <p:tav tm="100000">
                                              <p:val>
                                                <p:fltVal val="0"/>
                                              </p:val>
                                            </p:tav>
                                          </p:tavLst>
                                        </p:anim>
                                        <p:animEffect transition="in" filter="fade">
                                          <p:cBhvr>
                                            <p:cTn id="57" dur="500"/>
                                            <p:tgtEl>
                                              <p:spTgt spid="182"/>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180"/>
                                            </p:tgtEl>
                                            <p:attrNameLst>
                                              <p:attrName>style.visibility</p:attrName>
                                            </p:attrNameLst>
                                          </p:cBhvr>
                                          <p:to>
                                            <p:strVal val="visible"/>
                                          </p:to>
                                        </p:set>
                                        <p:animEffect transition="in" filter="wipe(left)">
                                          <p:cBhvr>
                                            <p:cTn id="61" dur="500"/>
                                            <p:tgtEl>
                                              <p:spTgt spid="18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81"/>
                                            </p:tgtEl>
                                            <p:attrNameLst>
                                              <p:attrName>style.visibility</p:attrName>
                                            </p:attrNameLst>
                                          </p:cBhvr>
                                          <p:to>
                                            <p:strVal val="visible"/>
                                          </p:to>
                                        </p:set>
                                        <p:animEffect transition="in" filter="wipe(right)">
                                          <p:cBhvr>
                                            <p:cTn id="64" dur="750"/>
                                            <p:tgtEl>
                                              <p:spTgt spid="181"/>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185"/>
                                            </p:tgtEl>
                                            <p:attrNameLst>
                                              <p:attrName>style.visibility</p:attrName>
                                            </p:attrNameLst>
                                          </p:cBhvr>
                                          <p:to>
                                            <p:strVal val="visible"/>
                                          </p:to>
                                        </p:set>
                                        <p:anim calcmode="lin" valueType="num">
                                          <p:cBhvr>
                                            <p:cTn id="68" dur="500" fill="hold"/>
                                            <p:tgtEl>
                                              <p:spTgt spid="185"/>
                                            </p:tgtEl>
                                            <p:attrNameLst>
                                              <p:attrName>ppt_w</p:attrName>
                                            </p:attrNameLst>
                                          </p:cBhvr>
                                          <p:tavLst>
                                            <p:tav tm="0">
                                              <p:val>
                                                <p:fltVal val="0"/>
                                              </p:val>
                                            </p:tav>
                                            <p:tav tm="100000">
                                              <p:val>
                                                <p:strVal val="#ppt_w"/>
                                              </p:val>
                                            </p:tav>
                                          </p:tavLst>
                                        </p:anim>
                                        <p:anim calcmode="lin" valueType="num">
                                          <p:cBhvr>
                                            <p:cTn id="69" dur="500" fill="hold"/>
                                            <p:tgtEl>
                                              <p:spTgt spid="185"/>
                                            </p:tgtEl>
                                            <p:attrNameLst>
                                              <p:attrName>ppt_h</p:attrName>
                                            </p:attrNameLst>
                                          </p:cBhvr>
                                          <p:tavLst>
                                            <p:tav tm="0">
                                              <p:val>
                                                <p:fltVal val="0"/>
                                              </p:val>
                                            </p:tav>
                                            <p:tav tm="100000">
                                              <p:val>
                                                <p:strVal val="#ppt_h"/>
                                              </p:val>
                                            </p:tav>
                                          </p:tavLst>
                                        </p:anim>
                                        <p:anim calcmode="lin" valueType="num">
                                          <p:cBhvr>
                                            <p:cTn id="70" dur="500" fill="hold"/>
                                            <p:tgtEl>
                                              <p:spTgt spid="185"/>
                                            </p:tgtEl>
                                            <p:attrNameLst>
                                              <p:attrName>style.rotation</p:attrName>
                                            </p:attrNameLst>
                                          </p:cBhvr>
                                          <p:tavLst>
                                            <p:tav tm="0">
                                              <p:val>
                                                <p:fltVal val="90"/>
                                              </p:val>
                                            </p:tav>
                                            <p:tav tm="100000">
                                              <p:val>
                                                <p:fltVal val="0"/>
                                              </p:val>
                                            </p:tav>
                                          </p:tavLst>
                                        </p:anim>
                                        <p:animEffect transition="in" filter="fade">
                                          <p:cBhvr>
                                            <p:cTn id="71" dur="500"/>
                                            <p:tgtEl>
                                              <p:spTgt spid="185"/>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183"/>
                                            </p:tgtEl>
                                            <p:attrNameLst>
                                              <p:attrName>style.visibility</p:attrName>
                                            </p:attrNameLst>
                                          </p:cBhvr>
                                          <p:to>
                                            <p:strVal val="visible"/>
                                          </p:to>
                                        </p:set>
                                        <p:animEffect transition="in" filter="wipe(left)">
                                          <p:cBhvr>
                                            <p:cTn id="75" dur="500"/>
                                            <p:tgtEl>
                                              <p:spTgt spid="183"/>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184"/>
                                            </p:tgtEl>
                                            <p:attrNameLst>
                                              <p:attrName>style.visibility</p:attrName>
                                            </p:attrNameLst>
                                          </p:cBhvr>
                                          <p:to>
                                            <p:strVal val="visible"/>
                                          </p:to>
                                        </p:set>
                                        <p:animEffect transition="in" filter="wipe(right)">
                                          <p:cBhvr>
                                            <p:cTn id="78" dur="750"/>
                                            <p:tgtEl>
                                              <p:spTgt spid="184"/>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190"/>
                                            </p:tgtEl>
                                            <p:attrNameLst>
                                              <p:attrName>style.visibility</p:attrName>
                                            </p:attrNameLst>
                                          </p:cBhvr>
                                          <p:to>
                                            <p:strVal val="visible"/>
                                          </p:to>
                                        </p:set>
                                        <p:anim calcmode="lin" valueType="num">
                                          <p:cBhvr>
                                            <p:cTn id="82" dur="500" fill="hold"/>
                                            <p:tgtEl>
                                              <p:spTgt spid="190"/>
                                            </p:tgtEl>
                                            <p:attrNameLst>
                                              <p:attrName>ppt_w</p:attrName>
                                            </p:attrNameLst>
                                          </p:cBhvr>
                                          <p:tavLst>
                                            <p:tav tm="0">
                                              <p:val>
                                                <p:fltVal val="0"/>
                                              </p:val>
                                            </p:tav>
                                            <p:tav tm="100000">
                                              <p:val>
                                                <p:strVal val="#ppt_w"/>
                                              </p:val>
                                            </p:tav>
                                          </p:tavLst>
                                        </p:anim>
                                        <p:anim calcmode="lin" valueType="num">
                                          <p:cBhvr>
                                            <p:cTn id="83" dur="500" fill="hold"/>
                                            <p:tgtEl>
                                              <p:spTgt spid="190"/>
                                            </p:tgtEl>
                                            <p:attrNameLst>
                                              <p:attrName>ppt_h</p:attrName>
                                            </p:attrNameLst>
                                          </p:cBhvr>
                                          <p:tavLst>
                                            <p:tav tm="0">
                                              <p:val>
                                                <p:fltVal val="0"/>
                                              </p:val>
                                            </p:tav>
                                            <p:tav tm="100000">
                                              <p:val>
                                                <p:strVal val="#ppt_h"/>
                                              </p:val>
                                            </p:tav>
                                          </p:tavLst>
                                        </p:anim>
                                        <p:anim calcmode="lin" valueType="num">
                                          <p:cBhvr>
                                            <p:cTn id="84" dur="500" fill="hold"/>
                                            <p:tgtEl>
                                              <p:spTgt spid="190"/>
                                            </p:tgtEl>
                                            <p:attrNameLst>
                                              <p:attrName>style.rotation</p:attrName>
                                            </p:attrNameLst>
                                          </p:cBhvr>
                                          <p:tavLst>
                                            <p:tav tm="0">
                                              <p:val>
                                                <p:fltVal val="90"/>
                                              </p:val>
                                            </p:tav>
                                            <p:tav tm="100000">
                                              <p:val>
                                                <p:fltVal val="0"/>
                                              </p:val>
                                            </p:tav>
                                          </p:tavLst>
                                        </p:anim>
                                        <p:animEffect transition="in" filter="fade">
                                          <p:cBhvr>
                                            <p:cTn id="85" dur="500"/>
                                            <p:tgtEl>
                                              <p:spTgt spid="190"/>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188"/>
                                            </p:tgtEl>
                                            <p:attrNameLst>
                                              <p:attrName>style.visibility</p:attrName>
                                            </p:attrNameLst>
                                          </p:cBhvr>
                                          <p:to>
                                            <p:strVal val="visible"/>
                                          </p:to>
                                        </p:set>
                                        <p:animEffect transition="in" filter="wipe(left)">
                                          <p:cBhvr>
                                            <p:cTn id="89" dur="500"/>
                                            <p:tgtEl>
                                              <p:spTgt spid="188"/>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89"/>
                                            </p:tgtEl>
                                            <p:attrNameLst>
                                              <p:attrName>style.visibility</p:attrName>
                                            </p:attrNameLst>
                                          </p:cBhvr>
                                          <p:to>
                                            <p:strVal val="visible"/>
                                          </p:to>
                                        </p:set>
                                        <p:animEffect transition="in" filter="wipe(right)">
                                          <p:cBhvr>
                                            <p:cTn id="92" dur="750"/>
                                            <p:tgtEl>
                                              <p:spTgt spid="189"/>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04"/>
                                            </p:tgtEl>
                                            <p:attrNameLst>
                                              <p:attrName>style.visibility</p:attrName>
                                            </p:attrNameLst>
                                          </p:cBhvr>
                                          <p:to>
                                            <p:strVal val="visible"/>
                                          </p:to>
                                        </p:set>
                                        <p:anim calcmode="lin" valueType="num">
                                          <p:cBhvr>
                                            <p:cTn id="96" dur="500" fill="hold"/>
                                            <p:tgtEl>
                                              <p:spTgt spid="204"/>
                                            </p:tgtEl>
                                            <p:attrNameLst>
                                              <p:attrName>ppt_w</p:attrName>
                                            </p:attrNameLst>
                                          </p:cBhvr>
                                          <p:tavLst>
                                            <p:tav tm="0">
                                              <p:val>
                                                <p:fltVal val="0"/>
                                              </p:val>
                                            </p:tav>
                                            <p:tav tm="100000">
                                              <p:val>
                                                <p:strVal val="#ppt_w"/>
                                              </p:val>
                                            </p:tav>
                                          </p:tavLst>
                                        </p:anim>
                                        <p:anim calcmode="lin" valueType="num">
                                          <p:cBhvr>
                                            <p:cTn id="97" dur="500" fill="hold"/>
                                            <p:tgtEl>
                                              <p:spTgt spid="204"/>
                                            </p:tgtEl>
                                            <p:attrNameLst>
                                              <p:attrName>ppt_h</p:attrName>
                                            </p:attrNameLst>
                                          </p:cBhvr>
                                          <p:tavLst>
                                            <p:tav tm="0">
                                              <p:val>
                                                <p:fltVal val="0"/>
                                              </p:val>
                                            </p:tav>
                                            <p:tav tm="100000">
                                              <p:val>
                                                <p:strVal val="#ppt_h"/>
                                              </p:val>
                                            </p:tav>
                                          </p:tavLst>
                                        </p:anim>
                                        <p:anim calcmode="lin" valueType="num">
                                          <p:cBhvr>
                                            <p:cTn id="98" dur="500" fill="hold"/>
                                            <p:tgtEl>
                                              <p:spTgt spid="204"/>
                                            </p:tgtEl>
                                            <p:attrNameLst>
                                              <p:attrName>style.rotation</p:attrName>
                                            </p:attrNameLst>
                                          </p:cBhvr>
                                          <p:tavLst>
                                            <p:tav tm="0">
                                              <p:val>
                                                <p:fltVal val="90"/>
                                              </p:val>
                                            </p:tav>
                                            <p:tav tm="100000">
                                              <p:val>
                                                <p:fltVal val="0"/>
                                              </p:val>
                                            </p:tav>
                                          </p:tavLst>
                                        </p:anim>
                                        <p:animEffect transition="in" filter="fade">
                                          <p:cBhvr>
                                            <p:cTn id="99" dur="500"/>
                                            <p:tgtEl>
                                              <p:spTgt spid="204"/>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02"/>
                                            </p:tgtEl>
                                            <p:attrNameLst>
                                              <p:attrName>style.visibility</p:attrName>
                                            </p:attrNameLst>
                                          </p:cBhvr>
                                          <p:to>
                                            <p:strVal val="visible"/>
                                          </p:to>
                                        </p:set>
                                        <p:animEffect transition="in" filter="wipe(left)">
                                          <p:cBhvr>
                                            <p:cTn id="103" dur="500"/>
                                            <p:tgtEl>
                                              <p:spTgt spid="202"/>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03"/>
                                            </p:tgtEl>
                                            <p:attrNameLst>
                                              <p:attrName>style.visibility</p:attrName>
                                            </p:attrNameLst>
                                          </p:cBhvr>
                                          <p:to>
                                            <p:strVal val="visible"/>
                                          </p:to>
                                        </p:set>
                                        <p:animEffect transition="in" filter="wipe(right)">
                                          <p:cBhvr>
                                            <p:cTn id="106" dur="750"/>
                                            <p:tgtEl>
                                              <p:spTgt spid="203"/>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218"/>
                                            </p:tgtEl>
                                            <p:attrNameLst>
                                              <p:attrName>style.visibility</p:attrName>
                                            </p:attrNameLst>
                                          </p:cBhvr>
                                          <p:to>
                                            <p:strVal val="visible"/>
                                          </p:to>
                                        </p:set>
                                        <p:anim calcmode="lin" valueType="num">
                                          <p:cBhvr>
                                            <p:cTn id="110" dur="500" fill="hold"/>
                                            <p:tgtEl>
                                              <p:spTgt spid="218"/>
                                            </p:tgtEl>
                                            <p:attrNameLst>
                                              <p:attrName>ppt_w</p:attrName>
                                            </p:attrNameLst>
                                          </p:cBhvr>
                                          <p:tavLst>
                                            <p:tav tm="0">
                                              <p:val>
                                                <p:fltVal val="0"/>
                                              </p:val>
                                            </p:tav>
                                            <p:tav tm="100000">
                                              <p:val>
                                                <p:strVal val="#ppt_w"/>
                                              </p:val>
                                            </p:tav>
                                          </p:tavLst>
                                        </p:anim>
                                        <p:anim calcmode="lin" valueType="num">
                                          <p:cBhvr>
                                            <p:cTn id="111" dur="500" fill="hold"/>
                                            <p:tgtEl>
                                              <p:spTgt spid="218"/>
                                            </p:tgtEl>
                                            <p:attrNameLst>
                                              <p:attrName>ppt_h</p:attrName>
                                            </p:attrNameLst>
                                          </p:cBhvr>
                                          <p:tavLst>
                                            <p:tav tm="0">
                                              <p:val>
                                                <p:fltVal val="0"/>
                                              </p:val>
                                            </p:tav>
                                            <p:tav tm="100000">
                                              <p:val>
                                                <p:strVal val="#ppt_h"/>
                                              </p:val>
                                            </p:tav>
                                          </p:tavLst>
                                        </p:anim>
                                        <p:anim calcmode="lin" valueType="num">
                                          <p:cBhvr>
                                            <p:cTn id="112" dur="500" fill="hold"/>
                                            <p:tgtEl>
                                              <p:spTgt spid="218"/>
                                            </p:tgtEl>
                                            <p:attrNameLst>
                                              <p:attrName>style.rotation</p:attrName>
                                            </p:attrNameLst>
                                          </p:cBhvr>
                                          <p:tavLst>
                                            <p:tav tm="0">
                                              <p:val>
                                                <p:fltVal val="90"/>
                                              </p:val>
                                            </p:tav>
                                            <p:tav tm="100000">
                                              <p:val>
                                                <p:fltVal val="0"/>
                                              </p:val>
                                            </p:tav>
                                          </p:tavLst>
                                        </p:anim>
                                        <p:animEffect transition="in" filter="fade">
                                          <p:cBhvr>
                                            <p:cTn id="113" dur="500"/>
                                            <p:tgtEl>
                                              <p:spTgt spid="218"/>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16"/>
                                            </p:tgtEl>
                                            <p:attrNameLst>
                                              <p:attrName>style.visibility</p:attrName>
                                            </p:attrNameLst>
                                          </p:cBhvr>
                                          <p:to>
                                            <p:strVal val="visible"/>
                                          </p:to>
                                        </p:set>
                                        <p:animEffect transition="in" filter="wipe(left)">
                                          <p:cBhvr>
                                            <p:cTn id="117" dur="500"/>
                                            <p:tgtEl>
                                              <p:spTgt spid="21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7"/>
                                            </p:tgtEl>
                                            <p:attrNameLst>
                                              <p:attrName>style.visibility</p:attrName>
                                            </p:attrNameLst>
                                          </p:cBhvr>
                                          <p:to>
                                            <p:strVal val="visible"/>
                                          </p:to>
                                        </p:set>
                                        <p:animEffect transition="in" filter="wipe(right)">
                                          <p:cBhvr>
                                            <p:cTn id="120"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78" grpId="0"/>
          <p:bldP spid="179" grpId="0"/>
          <p:bldP spid="180" grpId="0"/>
          <p:bldP spid="181" grpId="0"/>
          <p:bldP spid="182" grpId="0" animBg="1"/>
          <p:bldP spid="183" grpId="0"/>
          <p:bldP spid="184" grpId="0"/>
          <p:bldP spid="188" grpId="0"/>
          <p:bldP spid="189" grpId="0"/>
          <p:bldP spid="202" grpId="0"/>
          <p:bldP spid="203" grpId="0"/>
          <p:bldP spid="216" grpId="0"/>
          <p:bldP spid="217"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4" name="组合 12"/>
          <p:cNvGrpSpPr>
            <a:grpSpLocks/>
          </p:cNvGrpSpPr>
          <p:nvPr/>
        </p:nvGrpSpPr>
        <p:grpSpPr bwMode="auto">
          <a:xfrm>
            <a:off x="6096967" y="1983061"/>
            <a:ext cx="1670050" cy="1609725"/>
            <a:chOff x="0" y="0"/>
            <a:chExt cx="1671177" cy="1609411"/>
          </a:xfrm>
        </p:grpSpPr>
        <p:sp>
          <p:nvSpPr>
            <p:cNvPr id="35"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36"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05</a:t>
              </a:r>
              <a:endParaRPr lang="zh-CN" altLang="en-US" sz="2800">
                <a:solidFill>
                  <a:srgbClr val="FFFFFF"/>
                </a:solidFill>
                <a:latin typeface="Impact" pitchFamily="34" charset="0"/>
              </a:endParaRPr>
            </a:p>
          </p:txBody>
        </p:sp>
      </p:grpSp>
      <p:grpSp>
        <p:nvGrpSpPr>
          <p:cNvPr id="37" name="组合 15"/>
          <p:cNvGrpSpPr>
            <a:grpSpLocks/>
          </p:cNvGrpSpPr>
          <p:nvPr/>
        </p:nvGrpSpPr>
        <p:grpSpPr bwMode="auto">
          <a:xfrm>
            <a:off x="4803154" y="1983061"/>
            <a:ext cx="1773238" cy="1609725"/>
            <a:chOff x="0" y="0"/>
            <a:chExt cx="1773781" cy="1609411"/>
          </a:xfrm>
        </p:grpSpPr>
        <p:grpSp>
          <p:nvGrpSpPr>
            <p:cNvPr id="38" name="组合 16"/>
            <p:cNvGrpSpPr>
              <a:grpSpLocks/>
            </p:cNvGrpSpPr>
            <p:nvPr/>
          </p:nvGrpSpPr>
          <p:grpSpPr bwMode="auto">
            <a:xfrm>
              <a:off x="0" y="0"/>
              <a:ext cx="1773781" cy="1609411"/>
              <a:chOff x="0" y="0"/>
              <a:chExt cx="1773781" cy="1609411"/>
            </a:xfrm>
          </p:grpSpPr>
          <p:sp>
            <p:nvSpPr>
              <p:cNvPr id="4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4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grpSp>
        <p:sp>
          <p:nvSpPr>
            <p:cNvPr id="39"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04</a:t>
              </a:r>
              <a:endParaRPr lang="zh-CN" altLang="en-US" sz="2800">
                <a:solidFill>
                  <a:srgbClr val="FFFFFF"/>
                </a:solidFill>
                <a:latin typeface="Impact" pitchFamily="34" charset="0"/>
              </a:endParaRPr>
            </a:p>
          </p:txBody>
        </p:sp>
      </p:grpSp>
      <p:grpSp>
        <p:nvGrpSpPr>
          <p:cNvPr id="42" name="组合 20"/>
          <p:cNvGrpSpPr>
            <a:grpSpLocks/>
          </p:cNvGrpSpPr>
          <p:nvPr/>
        </p:nvGrpSpPr>
        <p:grpSpPr bwMode="auto">
          <a:xfrm>
            <a:off x="3588717" y="1983061"/>
            <a:ext cx="1773237" cy="1609725"/>
            <a:chOff x="0" y="0"/>
            <a:chExt cx="1773781" cy="1609411"/>
          </a:xfrm>
        </p:grpSpPr>
        <p:grpSp>
          <p:nvGrpSpPr>
            <p:cNvPr id="43" name="组合 21"/>
            <p:cNvGrpSpPr>
              <a:grpSpLocks/>
            </p:cNvGrpSpPr>
            <p:nvPr/>
          </p:nvGrpSpPr>
          <p:grpSpPr bwMode="auto">
            <a:xfrm>
              <a:off x="0" y="0"/>
              <a:ext cx="1773781" cy="1609411"/>
              <a:chOff x="0" y="0"/>
              <a:chExt cx="1773781" cy="1609411"/>
            </a:xfrm>
          </p:grpSpPr>
          <p:sp>
            <p:nvSpPr>
              <p:cNvPr id="4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4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1">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grpSp>
        <p:sp>
          <p:nvSpPr>
            <p:cNvPr id="44" name="TextBox 22"/>
            <p:cNvSpPr txBox="1">
              <a:spLocks noChangeArrowheads="1"/>
            </p:cNvSpPr>
            <p:nvPr/>
          </p:nvSpPr>
          <p:spPr bwMode="auto">
            <a:xfrm>
              <a:off x="681551" y="543095"/>
              <a:ext cx="567784"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03</a:t>
              </a:r>
              <a:endParaRPr lang="zh-CN" altLang="en-US" sz="2800">
                <a:solidFill>
                  <a:srgbClr val="FFFFFF"/>
                </a:solidFill>
                <a:latin typeface="Impact" pitchFamily="34" charset="0"/>
              </a:endParaRPr>
            </a:p>
          </p:txBody>
        </p:sp>
      </p:grpSp>
      <p:grpSp>
        <p:nvGrpSpPr>
          <p:cNvPr id="47" name="组合 25"/>
          <p:cNvGrpSpPr>
            <a:grpSpLocks/>
          </p:cNvGrpSpPr>
          <p:nvPr/>
        </p:nvGrpSpPr>
        <p:grpSpPr bwMode="auto">
          <a:xfrm>
            <a:off x="2374279" y="1983061"/>
            <a:ext cx="1773238" cy="1609725"/>
            <a:chOff x="0" y="0"/>
            <a:chExt cx="1773781" cy="1609411"/>
          </a:xfrm>
        </p:grpSpPr>
        <p:grpSp>
          <p:nvGrpSpPr>
            <p:cNvPr id="48" name="组合 26"/>
            <p:cNvGrpSpPr>
              <a:grpSpLocks/>
            </p:cNvGrpSpPr>
            <p:nvPr/>
          </p:nvGrpSpPr>
          <p:grpSpPr bwMode="auto">
            <a:xfrm>
              <a:off x="0" y="0"/>
              <a:ext cx="1773781" cy="1609411"/>
              <a:chOff x="0" y="0"/>
              <a:chExt cx="1773781" cy="1609411"/>
            </a:xfrm>
          </p:grpSpPr>
          <p:sp>
            <p:nvSpPr>
              <p:cNvPr id="5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5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grpSp>
        <p:sp>
          <p:nvSpPr>
            <p:cNvPr id="49"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02</a:t>
              </a:r>
              <a:endParaRPr lang="zh-CN" altLang="en-US" sz="2800">
                <a:solidFill>
                  <a:srgbClr val="FFFFFF"/>
                </a:solidFill>
                <a:latin typeface="Impact" pitchFamily="34" charset="0"/>
              </a:endParaRPr>
            </a:p>
          </p:txBody>
        </p:sp>
      </p:grpSp>
      <p:grpSp>
        <p:nvGrpSpPr>
          <p:cNvPr id="52" name="组合 31"/>
          <p:cNvGrpSpPr>
            <a:grpSpLocks/>
          </p:cNvGrpSpPr>
          <p:nvPr/>
        </p:nvGrpSpPr>
        <p:grpSpPr bwMode="auto">
          <a:xfrm>
            <a:off x="1159842" y="1983061"/>
            <a:ext cx="1774825" cy="1609725"/>
            <a:chOff x="0" y="0"/>
            <a:chExt cx="1773781" cy="1609411"/>
          </a:xfrm>
        </p:grpSpPr>
        <p:grpSp>
          <p:nvGrpSpPr>
            <p:cNvPr id="53" name="组合 32"/>
            <p:cNvGrpSpPr>
              <a:grpSpLocks/>
            </p:cNvGrpSpPr>
            <p:nvPr/>
          </p:nvGrpSpPr>
          <p:grpSpPr bwMode="auto">
            <a:xfrm>
              <a:off x="0" y="0"/>
              <a:ext cx="1773781" cy="1609411"/>
              <a:chOff x="0" y="0"/>
              <a:chExt cx="1773781" cy="1609411"/>
            </a:xfrm>
          </p:grpSpPr>
          <p:sp>
            <p:nvSpPr>
              <p:cNvPr id="5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5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grpSp>
        <p:sp>
          <p:nvSpPr>
            <p:cNvPr id="54"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01</a:t>
              </a:r>
              <a:endParaRPr lang="zh-CN" altLang="en-US" sz="2800">
                <a:solidFill>
                  <a:srgbClr val="FFFFFF"/>
                </a:solidFill>
                <a:latin typeface="Impact" pitchFamily="34" charset="0"/>
              </a:endParaRPr>
            </a:p>
          </p:txBody>
        </p:sp>
      </p:grpSp>
      <p:cxnSp>
        <p:nvCxnSpPr>
          <p:cNvPr id="57" name="直接连接符 36"/>
          <p:cNvCxnSpPr>
            <a:cxnSpLocks noChangeShapeType="1"/>
          </p:cNvCxnSpPr>
          <p:nvPr/>
        </p:nvCxnSpPr>
        <p:spPr bwMode="auto">
          <a:xfrm flipV="1">
            <a:off x="1520204"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xmlns="">
                <a:noFill/>
              </a14:hiddenFill>
            </a:ext>
          </a:extLst>
        </p:spPr>
      </p:cxnSp>
      <p:sp>
        <p:nvSpPr>
          <p:cNvPr id="58" name="矩形 1"/>
          <p:cNvSpPr>
            <a:spLocks noChangeArrowheads="1"/>
          </p:cNvSpPr>
          <p:nvPr/>
        </p:nvSpPr>
        <p:spPr bwMode="auto">
          <a:xfrm>
            <a:off x="1631329" y="1203598"/>
            <a:ext cx="1893888"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9" name="直接连接符 38"/>
          <p:cNvCxnSpPr>
            <a:cxnSpLocks noChangeShapeType="1"/>
          </p:cNvCxnSpPr>
          <p:nvPr/>
        </p:nvCxnSpPr>
        <p:spPr bwMode="auto">
          <a:xfrm flipV="1">
            <a:off x="2707654" y="3532461"/>
            <a:ext cx="0" cy="874712"/>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xmlns="">
                <a:noFill/>
              </a14:hiddenFill>
            </a:ext>
          </a:extLst>
        </p:spPr>
      </p:cxnSp>
      <p:sp>
        <p:nvSpPr>
          <p:cNvPr id="60" name="矩形 1"/>
          <p:cNvSpPr>
            <a:spLocks noChangeArrowheads="1"/>
          </p:cNvSpPr>
          <p:nvPr/>
        </p:nvSpPr>
        <p:spPr bwMode="auto">
          <a:xfrm>
            <a:off x="2818779" y="3795986"/>
            <a:ext cx="1893888"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1" name="直接连接符 40"/>
          <p:cNvCxnSpPr>
            <a:cxnSpLocks noChangeShapeType="1"/>
          </p:cNvCxnSpPr>
          <p:nvPr/>
        </p:nvCxnSpPr>
        <p:spPr bwMode="auto">
          <a:xfrm flipV="1">
            <a:off x="3771279"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xmlns="">
                <a:noFill/>
              </a14:hiddenFill>
            </a:ext>
          </a:extLst>
        </p:spPr>
      </p:cxnSp>
      <p:sp>
        <p:nvSpPr>
          <p:cNvPr id="62" name="矩形 1"/>
          <p:cNvSpPr>
            <a:spLocks noChangeArrowheads="1"/>
          </p:cNvSpPr>
          <p:nvPr/>
        </p:nvSpPr>
        <p:spPr bwMode="auto">
          <a:xfrm>
            <a:off x="3880817" y="1203598"/>
            <a:ext cx="1893887"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3" name="直接连接符 43"/>
          <p:cNvCxnSpPr>
            <a:cxnSpLocks noChangeShapeType="1"/>
          </p:cNvCxnSpPr>
          <p:nvPr/>
        </p:nvCxnSpPr>
        <p:spPr bwMode="auto">
          <a:xfrm flipV="1">
            <a:off x="4952379" y="3532461"/>
            <a:ext cx="0" cy="874712"/>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xmlns="">
                <a:noFill/>
              </a14:hiddenFill>
            </a:ext>
          </a:extLst>
        </p:spPr>
      </p:cxnSp>
      <p:sp>
        <p:nvSpPr>
          <p:cNvPr id="64" name="矩形 1"/>
          <p:cNvSpPr>
            <a:spLocks noChangeArrowheads="1"/>
          </p:cNvSpPr>
          <p:nvPr/>
        </p:nvSpPr>
        <p:spPr bwMode="auto">
          <a:xfrm>
            <a:off x="5063504" y="3795986"/>
            <a:ext cx="1893888"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5" name="直接连接符 51"/>
          <p:cNvCxnSpPr>
            <a:cxnSpLocks noChangeShapeType="1"/>
          </p:cNvCxnSpPr>
          <p:nvPr/>
        </p:nvCxnSpPr>
        <p:spPr bwMode="auto">
          <a:xfrm flipV="1">
            <a:off x="6096967"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xmlns="">
                <a:noFill/>
              </a14:hiddenFill>
            </a:ext>
          </a:extLst>
        </p:spPr>
      </p:cxnSp>
      <p:sp>
        <p:nvSpPr>
          <p:cNvPr id="66" name="矩形 1"/>
          <p:cNvSpPr>
            <a:spLocks noChangeArrowheads="1"/>
          </p:cNvSpPr>
          <p:nvPr/>
        </p:nvSpPr>
        <p:spPr bwMode="auto">
          <a:xfrm>
            <a:off x="6206504" y="1203598"/>
            <a:ext cx="1893888"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xmlns="" val="3492640322"/>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ppt_y"/>
                                          </p:val>
                                        </p:tav>
                                        <p:tav tm="100000">
                                          <p:val>
                                            <p:strVal val="#ppt_y"/>
                                          </p:val>
                                        </p:tav>
                                      </p:tavLst>
                                    </p:anim>
                                  </p:childTnLst>
                                </p:cTn>
                              </p:par>
                              <p:par>
                                <p:cTn id="13" presetID="12" presetClass="entr" presetSubtype="8" fill="hold" nodeType="withEffect">
                                  <p:stCondLst>
                                    <p:cond delay="20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p:tgtEl>
                                          <p:spTgt spid="47"/>
                                        </p:tgtEl>
                                        <p:attrNameLst>
                                          <p:attrName>ppt_x</p:attrName>
                                        </p:attrNameLst>
                                      </p:cBhvr>
                                      <p:tavLst>
                                        <p:tav tm="0">
                                          <p:val>
                                            <p:strVal val="#ppt_x-#ppt_w*1.125000"/>
                                          </p:val>
                                        </p:tav>
                                        <p:tav tm="100000">
                                          <p:val>
                                            <p:strVal val="#ppt_x"/>
                                          </p:val>
                                        </p:tav>
                                      </p:tavLst>
                                    </p:anim>
                                    <p:animEffect transition="in" filter="wipe(right)">
                                      <p:cBhvr>
                                        <p:cTn id="16" dur="500"/>
                                        <p:tgtEl>
                                          <p:spTgt spid="47"/>
                                        </p:tgtEl>
                                      </p:cBhvr>
                                    </p:animEffect>
                                  </p:childTnLst>
                                </p:cTn>
                              </p:par>
                              <p:par>
                                <p:cTn id="17" presetID="12" presetClass="entr" presetSubtype="8" fill="hold" nodeType="withEffect">
                                  <p:stCondLst>
                                    <p:cond delay="4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p:tgtEl>
                                          <p:spTgt spid="42"/>
                                        </p:tgtEl>
                                        <p:attrNameLst>
                                          <p:attrName>ppt_x</p:attrName>
                                        </p:attrNameLst>
                                      </p:cBhvr>
                                      <p:tavLst>
                                        <p:tav tm="0">
                                          <p:val>
                                            <p:strVal val="#ppt_x-#ppt_w*1.125000"/>
                                          </p:val>
                                        </p:tav>
                                        <p:tav tm="100000">
                                          <p:val>
                                            <p:strVal val="#ppt_x"/>
                                          </p:val>
                                        </p:tav>
                                      </p:tavLst>
                                    </p:anim>
                                    <p:animEffect transition="in" filter="wipe(right)">
                                      <p:cBhvr>
                                        <p:cTn id="20" dur="500"/>
                                        <p:tgtEl>
                                          <p:spTgt spid="42"/>
                                        </p:tgtEl>
                                      </p:cBhvr>
                                    </p:animEffect>
                                  </p:childTnLst>
                                </p:cTn>
                              </p:par>
                              <p:par>
                                <p:cTn id="21" presetID="12" presetClass="entr" presetSubtype="8" fill="hold" nodeType="withEffect">
                                  <p:stCondLst>
                                    <p:cond delay="6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p:tgtEl>
                                          <p:spTgt spid="37"/>
                                        </p:tgtEl>
                                        <p:attrNameLst>
                                          <p:attrName>ppt_x</p:attrName>
                                        </p:attrNameLst>
                                      </p:cBhvr>
                                      <p:tavLst>
                                        <p:tav tm="0">
                                          <p:val>
                                            <p:strVal val="#ppt_x-#ppt_w*1.125000"/>
                                          </p:val>
                                        </p:tav>
                                        <p:tav tm="100000">
                                          <p:val>
                                            <p:strVal val="#ppt_x"/>
                                          </p:val>
                                        </p:tav>
                                      </p:tavLst>
                                    </p:anim>
                                    <p:animEffect transition="in" filter="wipe(right)">
                                      <p:cBhvr>
                                        <p:cTn id="24" dur="500"/>
                                        <p:tgtEl>
                                          <p:spTgt spid="37"/>
                                        </p:tgtEl>
                                      </p:cBhvr>
                                    </p:animEffect>
                                  </p:childTnLst>
                                </p:cTn>
                              </p:par>
                              <p:par>
                                <p:cTn id="25" presetID="12" presetClass="entr" presetSubtype="8" fill="hold" nodeType="withEffect">
                                  <p:stCondLst>
                                    <p:cond delay="8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childTnLst>
                          </p:cTn>
                        </p:par>
                        <p:par>
                          <p:cTn id="29" fill="hold">
                            <p:stCondLst>
                              <p:cond delay="1800"/>
                            </p:stCondLst>
                            <p:childTnLst>
                              <p:par>
                                <p:cTn id="30" presetID="22" presetClass="entr" presetSubtype="4"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500"/>
                                        <p:tgtEl>
                                          <p:spTgt spid="57"/>
                                        </p:tgtEl>
                                      </p:cBhvr>
                                    </p:animEffect>
                                  </p:childTnLst>
                                </p:cTn>
                              </p:par>
                            </p:childTnLst>
                          </p:cTn>
                        </p:par>
                        <p:par>
                          <p:cTn id="33" fill="hold">
                            <p:stCondLst>
                              <p:cond delay="2300"/>
                            </p:stCondLst>
                            <p:childTnLst>
                              <p:par>
                                <p:cTn id="34" presetID="2" presetClass="entr" presetSubtype="8"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300" fill="hold"/>
                                        <p:tgtEl>
                                          <p:spTgt spid="58"/>
                                        </p:tgtEl>
                                        <p:attrNameLst>
                                          <p:attrName>ppt_x</p:attrName>
                                        </p:attrNameLst>
                                      </p:cBhvr>
                                      <p:tavLst>
                                        <p:tav tm="0">
                                          <p:val>
                                            <p:strVal val="0-#ppt_w/2"/>
                                          </p:val>
                                        </p:tav>
                                        <p:tav tm="100000">
                                          <p:val>
                                            <p:strVal val="#ppt_x"/>
                                          </p:val>
                                        </p:tav>
                                      </p:tavLst>
                                    </p:anim>
                                    <p:anim calcmode="lin" valueType="num">
                                      <p:cBhvr additive="base">
                                        <p:cTn id="37" dur="3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wipe(down)">
                                      <p:cBhvr>
                                        <p:cTn id="41" dur="500"/>
                                        <p:tgtEl>
                                          <p:spTgt spid="59"/>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300" fill="hold"/>
                                        <p:tgtEl>
                                          <p:spTgt spid="60"/>
                                        </p:tgtEl>
                                        <p:attrNameLst>
                                          <p:attrName>ppt_x</p:attrName>
                                        </p:attrNameLst>
                                      </p:cBhvr>
                                      <p:tavLst>
                                        <p:tav tm="0">
                                          <p:val>
                                            <p:strVal val="0-#ppt_w/2"/>
                                          </p:val>
                                        </p:tav>
                                        <p:tav tm="100000">
                                          <p:val>
                                            <p:strVal val="#ppt_x"/>
                                          </p:val>
                                        </p:tav>
                                      </p:tavLst>
                                    </p:anim>
                                    <p:anim calcmode="lin" valueType="num">
                                      <p:cBhvr additive="base">
                                        <p:cTn id="46" dur="3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down)">
                                      <p:cBhvr>
                                        <p:cTn id="50" dur="500"/>
                                        <p:tgtEl>
                                          <p:spTgt spid="61"/>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300" fill="hold"/>
                                        <p:tgtEl>
                                          <p:spTgt spid="62"/>
                                        </p:tgtEl>
                                        <p:attrNameLst>
                                          <p:attrName>ppt_x</p:attrName>
                                        </p:attrNameLst>
                                      </p:cBhvr>
                                      <p:tavLst>
                                        <p:tav tm="0">
                                          <p:val>
                                            <p:strVal val="0-#ppt_w/2"/>
                                          </p:val>
                                        </p:tav>
                                        <p:tav tm="100000">
                                          <p:val>
                                            <p:strVal val="#ppt_x"/>
                                          </p:val>
                                        </p:tav>
                                      </p:tavLst>
                                    </p:anim>
                                    <p:anim calcmode="lin" valueType="num">
                                      <p:cBhvr additive="base">
                                        <p:cTn id="55" dur="300" fill="hold"/>
                                        <p:tgtEl>
                                          <p:spTgt spid="6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down)">
                                      <p:cBhvr>
                                        <p:cTn id="59" dur="500"/>
                                        <p:tgtEl>
                                          <p:spTgt spid="63"/>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 calcmode="lin" valueType="num">
                                      <p:cBhvr additive="base">
                                        <p:cTn id="63" dur="300" fill="hold"/>
                                        <p:tgtEl>
                                          <p:spTgt spid="64"/>
                                        </p:tgtEl>
                                        <p:attrNameLst>
                                          <p:attrName>ppt_x</p:attrName>
                                        </p:attrNameLst>
                                      </p:cBhvr>
                                      <p:tavLst>
                                        <p:tav tm="0">
                                          <p:val>
                                            <p:strVal val="0-#ppt_w/2"/>
                                          </p:val>
                                        </p:tav>
                                        <p:tav tm="100000">
                                          <p:val>
                                            <p:strVal val="#ppt_x"/>
                                          </p:val>
                                        </p:tav>
                                      </p:tavLst>
                                    </p:anim>
                                    <p:anim calcmode="lin" valueType="num">
                                      <p:cBhvr additive="base">
                                        <p:cTn id="64" dur="300" fill="hold"/>
                                        <p:tgtEl>
                                          <p:spTgt spid="6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ipe(down)">
                                      <p:cBhvr>
                                        <p:cTn id="68" dur="500"/>
                                        <p:tgtEl>
                                          <p:spTgt spid="65"/>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 calcmode="lin" valueType="num">
                                      <p:cBhvr additive="base">
                                        <p:cTn id="72" dur="300" fill="hold"/>
                                        <p:tgtEl>
                                          <p:spTgt spid="66"/>
                                        </p:tgtEl>
                                        <p:attrNameLst>
                                          <p:attrName>ppt_x</p:attrName>
                                        </p:attrNameLst>
                                      </p:cBhvr>
                                      <p:tavLst>
                                        <p:tav tm="0">
                                          <p:val>
                                            <p:strVal val="0-#ppt_w/2"/>
                                          </p:val>
                                        </p:tav>
                                        <p:tav tm="100000">
                                          <p:val>
                                            <p:strVal val="#ppt_x"/>
                                          </p:val>
                                        </p:tav>
                                      </p:tavLst>
                                    </p:anim>
                                    <p:anim calcmode="lin" valueType="num">
                                      <p:cBhvr additive="base">
                                        <p:cTn id="73" dur="3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8" grpId="0" autoUpdateAnimBg="0"/>
      <p:bldP spid="60" grpId="0" autoUpdateAnimBg="0"/>
      <p:bldP spid="62" grpId="0" autoUpdateAnimBg="0"/>
      <p:bldP spid="64" grpId="0" autoUpdateAnimBg="0"/>
      <p:bldP spid="66"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 name="图片 104"/>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0"/>
                    </a14:imgEffect>
                  </a14:imgLayer>
                </a14:imgProps>
              </a:ext>
              <a:ext uri="{28A0092B-C50C-407E-A947-70E740481C1C}">
                <a14:useLocalDpi xmlns:a14="http://schemas.microsoft.com/office/drawing/2010/main" xmlns="" val="0"/>
              </a:ext>
            </a:extLst>
          </a:blip>
          <a:srcRect t="33436" b="43385"/>
          <a:stretch/>
        </p:blipFill>
        <p:spPr>
          <a:xfrm>
            <a:off x="0" y="460613"/>
            <a:ext cx="9144000" cy="1156647"/>
          </a:xfrm>
          <a:prstGeom prst="rect">
            <a:avLst/>
          </a:prstGeom>
          <a:effectLst>
            <a:outerShdw blurRad="63500" sx="102000" sy="102000" algn="ctr" rotWithShape="0">
              <a:prstClr val="black">
                <a:alpha val="40000"/>
              </a:prstClr>
            </a:outerShdw>
          </a:effectLst>
        </p:spPr>
      </p:pic>
      <p:sp>
        <p:nvSpPr>
          <p:cNvPr id="106" name="矩形 105"/>
          <p:cNvSpPr/>
          <p:nvPr/>
        </p:nvSpPr>
        <p:spPr>
          <a:xfrm>
            <a:off x="1013347" y="460613"/>
            <a:ext cx="2262116" cy="115664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7" name="TextBox 15"/>
          <p:cNvSpPr>
            <a:spLocks noChangeArrowheads="1"/>
          </p:cNvSpPr>
          <p:nvPr/>
        </p:nvSpPr>
        <p:spPr bwMode="auto">
          <a:xfrm>
            <a:off x="1062658" y="1086569"/>
            <a:ext cx="2208823" cy="438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pPr algn="ctr"/>
            <a:r>
              <a:rPr lang="zh-CN" altLang="zh-CN" sz="2400" dirty="0">
                <a:solidFill>
                  <a:srgbClr val="F8F8F8"/>
                </a:solidFill>
                <a:latin typeface="浪漫雅圆" charset="-122"/>
                <a:ea typeface="Adobe 宋体 Std L" pitchFamily="18" charset="-122"/>
                <a:sym typeface="浪漫雅圆" charset="-122"/>
              </a:rPr>
              <a:t>Contents Page</a:t>
            </a:r>
          </a:p>
        </p:txBody>
      </p:sp>
      <p:sp>
        <p:nvSpPr>
          <p:cNvPr id="108" name="文本框 63"/>
          <p:cNvSpPr>
            <a:spLocks noChangeArrowheads="1"/>
          </p:cNvSpPr>
          <p:nvPr/>
        </p:nvSpPr>
        <p:spPr bwMode="auto">
          <a:xfrm>
            <a:off x="1014075" y="550578"/>
            <a:ext cx="2208823" cy="623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pPr algn="ctr"/>
            <a:r>
              <a:rPr lang="zh-CN" altLang="zh-CN" sz="3600" b="1" dirty="0">
                <a:solidFill>
                  <a:srgbClr val="F8F8F8"/>
                </a:solidFill>
                <a:ea typeface="微软雅黑" pitchFamily="34" charset="-122"/>
              </a:rPr>
              <a:t>目录页</a:t>
            </a:r>
          </a:p>
        </p:txBody>
      </p:sp>
      <p:sp>
        <p:nvSpPr>
          <p:cNvPr id="32" name="任意多边形 31"/>
          <p:cNvSpPr/>
          <p:nvPr/>
        </p:nvSpPr>
        <p:spPr>
          <a:xfrm>
            <a:off x="1430102" y="2735504"/>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TextBox 6"/>
          <p:cNvSpPr txBox="1">
            <a:spLocks noChangeArrowheads="1"/>
          </p:cNvSpPr>
          <p:nvPr/>
        </p:nvSpPr>
        <p:spPr bwMode="auto">
          <a:xfrm>
            <a:off x="386793" y="2549070"/>
            <a:ext cx="197052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1.</a:t>
            </a:r>
            <a:r>
              <a:rPr lang="zh-CN" altLang="en-US" sz="2000" b="1" dirty="0" smtClean="0">
                <a:latin typeface="微软雅黑" pitchFamily="34" charset="-122"/>
                <a:ea typeface="微软雅黑" pitchFamily="34" charset="-122"/>
              </a:rPr>
              <a:t>年度工作概述</a:t>
            </a:r>
            <a:endParaRPr lang="zh-CN" altLang="en-US" sz="2000" b="1" dirty="0">
              <a:latin typeface="微软雅黑" pitchFamily="34" charset="-122"/>
              <a:ea typeface="微软雅黑" pitchFamily="34" charset="-122"/>
            </a:endParaRPr>
          </a:p>
        </p:txBody>
      </p:sp>
      <p:sp>
        <p:nvSpPr>
          <p:cNvPr id="34" name="TextBox 6"/>
          <p:cNvSpPr txBox="1">
            <a:spLocks noChangeArrowheads="1"/>
          </p:cNvSpPr>
          <p:nvPr/>
        </p:nvSpPr>
        <p:spPr bwMode="auto">
          <a:xfrm>
            <a:off x="1953408" y="3501669"/>
            <a:ext cx="197052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工作完成情况</a:t>
            </a:r>
            <a:endParaRPr lang="zh-CN" altLang="en-US" sz="2000" b="1" dirty="0">
              <a:latin typeface="微软雅黑" pitchFamily="34" charset="-122"/>
              <a:ea typeface="微软雅黑" pitchFamily="34" charset="-122"/>
            </a:endParaRPr>
          </a:p>
        </p:txBody>
      </p:sp>
      <p:sp>
        <p:nvSpPr>
          <p:cNvPr id="35" name="TextBox 6"/>
          <p:cNvSpPr txBox="1">
            <a:spLocks noChangeArrowheads="1"/>
          </p:cNvSpPr>
          <p:nvPr/>
        </p:nvSpPr>
        <p:spPr bwMode="auto">
          <a:xfrm>
            <a:off x="3491880" y="2546216"/>
            <a:ext cx="197052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3.</a:t>
            </a:r>
            <a:r>
              <a:rPr lang="zh-CN" altLang="en-US" sz="2000" b="1" dirty="0" smtClean="0">
                <a:latin typeface="微软雅黑" pitchFamily="34" charset="-122"/>
                <a:ea typeface="微软雅黑" pitchFamily="34" charset="-122"/>
              </a:rPr>
              <a:t>成功项目展示</a:t>
            </a:r>
            <a:endParaRPr lang="zh-CN" altLang="en-US" sz="2000" b="1" dirty="0">
              <a:latin typeface="微软雅黑" pitchFamily="34" charset="-122"/>
              <a:ea typeface="微软雅黑" pitchFamily="34" charset="-122"/>
            </a:endParaRPr>
          </a:p>
        </p:txBody>
      </p:sp>
      <p:sp>
        <p:nvSpPr>
          <p:cNvPr id="36" name="TextBox 35"/>
          <p:cNvSpPr txBox="1">
            <a:spLocks noChangeArrowheads="1"/>
          </p:cNvSpPr>
          <p:nvPr/>
        </p:nvSpPr>
        <p:spPr bwMode="auto">
          <a:xfrm>
            <a:off x="5121760" y="3523935"/>
            <a:ext cx="1970520" cy="4395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en-US" altLang="zh-CN" sz="2000" b="1" dirty="0" smtClean="0">
                <a:latin typeface="微软雅黑" pitchFamily="34" charset="-122"/>
                <a:ea typeface="微软雅黑" pitchFamily="34" charset="-122"/>
              </a:rPr>
              <a:t>4.</a:t>
            </a:r>
            <a:r>
              <a:rPr lang="zh-CN" altLang="en-US" sz="2000" b="1" dirty="0" smtClean="0">
                <a:latin typeface="微软雅黑" pitchFamily="34" charset="-122"/>
                <a:ea typeface="微软雅黑" pitchFamily="34" charset="-122"/>
              </a:rPr>
              <a:t>工作存在不足</a:t>
            </a:r>
            <a:endParaRPr lang="zh-CN" sz="2000" b="1" dirty="0">
              <a:latin typeface="微软雅黑" pitchFamily="34" charset="-122"/>
              <a:ea typeface="微软雅黑" pitchFamily="34" charset="-122"/>
            </a:endParaRPr>
          </a:p>
        </p:txBody>
      </p:sp>
      <p:sp>
        <p:nvSpPr>
          <p:cNvPr id="37" name="TextBox 36"/>
          <p:cNvSpPr txBox="1"/>
          <p:nvPr/>
        </p:nvSpPr>
        <p:spPr>
          <a:xfrm>
            <a:off x="843056" y="2891571"/>
            <a:ext cx="1031051" cy="261610"/>
          </a:xfrm>
          <a:prstGeom prst="rect">
            <a:avLst/>
          </a:prstGeom>
          <a:noFill/>
        </p:spPr>
        <p:txBody>
          <a:bodyPr wrap="none" rtlCol="0">
            <a:spAutoFit/>
          </a:bodyPr>
          <a:lstStyle/>
          <a:p>
            <a:pPr marL="0" lvl="1" algn="ctr"/>
            <a:r>
              <a:rPr lang="zh-CN" altLang="en-US" sz="1100" b="0" dirty="0" smtClean="0">
                <a:latin typeface="微软雅黑" pitchFamily="34" charset="-122"/>
                <a:ea typeface="微软雅黑" pitchFamily="34" charset="-122"/>
              </a:rPr>
              <a:t>添加文字内容</a:t>
            </a:r>
            <a:endParaRPr lang="zh-CN" altLang="en-US" sz="1100" b="0" dirty="0">
              <a:latin typeface="微软雅黑" pitchFamily="34" charset="-122"/>
              <a:ea typeface="微软雅黑" pitchFamily="34" charset="-122"/>
            </a:endParaRPr>
          </a:p>
        </p:txBody>
      </p:sp>
      <p:sp>
        <p:nvSpPr>
          <p:cNvPr id="38" name="TextBox 37"/>
          <p:cNvSpPr txBox="1"/>
          <p:nvPr/>
        </p:nvSpPr>
        <p:spPr>
          <a:xfrm>
            <a:off x="2385781" y="3863149"/>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39" name="TextBox 38"/>
          <p:cNvSpPr txBox="1"/>
          <p:nvPr/>
        </p:nvSpPr>
        <p:spPr>
          <a:xfrm>
            <a:off x="3994072" y="2878121"/>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40" name="TextBox 39"/>
          <p:cNvSpPr txBox="1"/>
          <p:nvPr/>
        </p:nvSpPr>
        <p:spPr>
          <a:xfrm>
            <a:off x="5599965" y="3899914"/>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41" name="TextBox 40"/>
          <p:cNvSpPr txBox="1">
            <a:spLocks noChangeArrowheads="1"/>
          </p:cNvSpPr>
          <p:nvPr/>
        </p:nvSpPr>
        <p:spPr bwMode="auto">
          <a:xfrm>
            <a:off x="6660232" y="2528711"/>
            <a:ext cx="197052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5.</a:t>
            </a:r>
            <a:r>
              <a:rPr lang="zh-CN" altLang="en-US" sz="2000" b="1" dirty="0" smtClean="0">
                <a:latin typeface="微软雅黑" pitchFamily="34" charset="-122"/>
                <a:ea typeface="微软雅黑" pitchFamily="34" charset="-122"/>
              </a:rPr>
              <a:t>明年工作计划</a:t>
            </a:r>
            <a:endParaRPr lang="zh-CN" altLang="en-US" sz="2000" b="1" dirty="0">
              <a:latin typeface="微软雅黑" pitchFamily="34" charset="-122"/>
              <a:ea typeface="微软雅黑" pitchFamily="34" charset="-122"/>
            </a:endParaRPr>
          </a:p>
        </p:txBody>
      </p:sp>
      <p:sp>
        <p:nvSpPr>
          <p:cNvPr id="42" name="TextBox 41"/>
          <p:cNvSpPr txBox="1"/>
          <p:nvPr/>
        </p:nvSpPr>
        <p:spPr>
          <a:xfrm>
            <a:off x="7117930" y="2856813"/>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grpSp>
        <p:nvGrpSpPr>
          <p:cNvPr id="43" name="组合 42"/>
          <p:cNvGrpSpPr/>
          <p:nvPr/>
        </p:nvGrpSpPr>
        <p:grpSpPr>
          <a:xfrm>
            <a:off x="1024664" y="3378759"/>
            <a:ext cx="810724" cy="730960"/>
            <a:chOff x="4634991" y="2138335"/>
            <a:chExt cx="428348" cy="386204"/>
          </a:xfrm>
        </p:grpSpPr>
        <p:sp>
          <p:nvSpPr>
            <p:cNvPr id="44"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5"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6" name="组合 45"/>
          <p:cNvGrpSpPr/>
          <p:nvPr/>
        </p:nvGrpSpPr>
        <p:grpSpPr>
          <a:xfrm>
            <a:off x="2512767" y="2459633"/>
            <a:ext cx="810724" cy="730960"/>
            <a:chOff x="5076056" y="2138335"/>
            <a:chExt cx="428348" cy="386204"/>
          </a:xfrm>
        </p:grpSpPr>
        <p:sp>
          <p:nvSpPr>
            <p:cNvPr id="47"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8"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9" name="组合 48"/>
          <p:cNvGrpSpPr/>
          <p:nvPr/>
        </p:nvGrpSpPr>
        <p:grpSpPr>
          <a:xfrm>
            <a:off x="4053405" y="3418269"/>
            <a:ext cx="810724" cy="730960"/>
            <a:chOff x="5557128" y="2138335"/>
            <a:chExt cx="428348" cy="386204"/>
          </a:xfrm>
        </p:grpSpPr>
        <p:sp>
          <p:nvSpPr>
            <p:cNvPr id="50"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1"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2" name="组合 51"/>
          <p:cNvGrpSpPr/>
          <p:nvPr/>
        </p:nvGrpSpPr>
        <p:grpSpPr>
          <a:xfrm>
            <a:off x="5700876" y="2478895"/>
            <a:ext cx="810724" cy="730960"/>
            <a:chOff x="6068610" y="2138335"/>
            <a:chExt cx="428348" cy="386204"/>
          </a:xfrm>
        </p:grpSpPr>
        <p:sp>
          <p:nvSpPr>
            <p:cNvPr id="53"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4"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5" name="组合 54"/>
          <p:cNvGrpSpPr/>
          <p:nvPr/>
        </p:nvGrpSpPr>
        <p:grpSpPr>
          <a:xfrm>
            <a:off x="7295645" y="3420223"/>
            <a:ext cx="810724" cy="730960"/>
            <a:chOff x="6623914" y="2138335"/>
            <a:chExt cx="428348" cy="386204"/>
          </a:xfrm>
        </p:grpSpPr>
        <p:sp>
          <p:nvSpPr>
            <p:cNvPr id="56"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7"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1000" fill="hold"/>
                                        <p:tgtEl>
                                          <p:spTgt spid="106"/>
                                        </p:tgtEl>
                                        <p:attrNameLst>
                                          <p:attrName>ppt_x</p:attrName>
                                        </p:attrNameLst>
                                      </p:cBhvr>
                                      <p:tavLst>
                                        <p:tav tm="0">
                                          <p:val>
                                            <p:strVal val="1+#ppt_w/2"/>
                                          </p:val>
                                        </p:tav>
                                        <p:tav tm="100000">
                                          <p:val>
                                            <p:strVal val="#ppt_x"/>
                                          </p:val>
                                        </p:tav>
                                      </p:tavLst>
                                    </p:anim>
                                    <p:anim calcmode="lin" valueType="num">
                                      <p:cBhvr additive="base">
                                        <p:cTn id="8" dur="1000" fill="hold"/>
                                        <p:tgtEl>
                                          <p:spTgt spid="10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107"/>
                                        </p:tgtEl>
                                        <p:attrNameLst>
                                          <p:attrName>style.visibility</p:attrName>
                                        </p:attrNameLst>
                                      </p:cBhvr>
                                      <p:to>
                                        <p:strVal val="visible"/>
                                      </p:to>
                                    </p:set>
                                    <p:anim calcmode="lin" valueType="num">
                                      <p:cBhvr additive="base">
                                        <p:cTn id="12" dur="500" fill="hold"/>
                                        <p:tgtEl>
                                          <p:spTgt spid="107"/>
                                        </p:tgtEl>
                                        <p:attrNameLst>
                                          <p:attrName>ppt_x</p:attrName>
                                        </p:attrNameLst>
                                      </p:cBhvr>
                                      <p:tavLst>
                                        <p:tav tm="0">
                                          <p:val>
                                            <p:strVal val="#ppt_x"/>
                                          </p:val>
                                        </p:tav>
                                        <p:tav tm="100000">
                                          <p:val>
                                            <p:strVal val="#ppt_x"/>
                                          </p:val>
                                        </p:tav>
                                      </p:tavLst>
                                    </p:anim>
                                    <p:anim calcmode="lin" valueType="num">
                                      <p:cBhvr additive="base">
                                        <p:cTn id="13" dur="500" fill="hold"/>
                                        <p:tgtEl>
                                          <p:spTgt spid="107"/>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ppt_x"/>
                                          </p:val>
                                        </p:tav>
                                        <p:tav tm="100000">
                                          <p:val>
                                            <p:strVal val="#ppt_x"/>
                                          </p:val>
                                        </p:tav>
                                      </p:tavLst>
                                    </p:anim>
                                    <p:anim calcmode="lin" valueType="num">
                                      <p:cBhvr additive="base">
                                        <p:cTn id="18" dur="500" fill="hold"/>
                                        <p:tgtEl>
                                          <p:spTgt spid="108"/>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2000"/>
                                        <p:tgtEl>
                                          <p:spTgt spid="32"/>
                                        </p:tgtEl>
                                      </p:cBhvr>
                                    </p:animEffect>
                                  </p:childTnLst>
                                </p:cTn>
                              </p:par>
                              <p:par>
                                <p:cTn id="29" presetID="53" presetClass="entr" presetSubtype="16" fill="hold" nodeType="withEffect">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53" presetClass="entr" presetSubtype="16" fill="hold" nodeType="withEffect">
                                  <p:stCondLst>
                                    <p:cond delay="90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par>
                                <p:cTn id="39" presetID="53" presetClass="entr" presetSubtype="16" fill="hold" nodeType="withEffect">
                                  <p:stCondLst>
                                    <p:cond delay="140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80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000"/>
                                        <p:tgtEl>
                                          <p:spTgt spid="34"/>
                                        </p:tgtEl>
                                      </p:cBhvr>
                                    </p:animEffect>
                                    <p:anim calcmode="lin" valueType="num">
                                      <p:cBhvr>
                                        <p:cTn id="57" dur="1000" fill="hold"/>
                                        <p:tgtEl>
                                          <p:spTgt spid="34"/>
                                        </p:tgtEl>
                                        <p:attrNameLst>
                                          <p:attrName>ppt_x</p:attrName>
                                        </p:attrNameLst>
                                      </p:cBhvr>
                                      <p:tavLst>
                                        <p:tav tm="0">
                                          <p:val>
                                            <p:strVal val="#ppt_x"/>
                                          </p:val>
                                        </p:tav>
                                        <p:tav tm="100000">
                                          <p:val>
                                            <p:strVal val="#ppt_x"/>
                                          </p:val>
                                        </p:tav>
                                      </p:tavLst>
                                    </p:anim>
                                    <p:anim calcmode="lin" valueType="num">
                                      <p:cBhvr>
                                        <p:cTn id="58" dur="1000" fill="hold"/>
                                        <p:tgtEl>
                                          <p:spTgt spid="34"/>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80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1000"/>
                                        <p:tgtEl>
                                          <p:spTgt spid="38"/>
                                        </p:tgtEl>
                                      </p:cBhvr>
                                    </p:animEffect>
                                    <p:anim calcmode="lin" valueType="num">
                                      <p:cBhvr>
                                        <p:cTn id="62" dur="1000" fill="hold"/>
                                        <p:tgtEl>
                                          <p:spTgt spid="38"/>
                                        </p:tgtEl>
                                        <p:attrNameLst>
                                          <p:attrName>ppt_x</p:attrName>
                                        </p:attrNameLst>
                                      </p:cBhvr>
                                      <p:tavLst>
                                        <p:tav tm="0">
                                          <p:val>
                                            <p:strVal val="#ppt_x"/>
                                          </p:val>
                                        </p:tav>
                                        <p:tav tm="100000">
                                          <p:val>
                                            <p:strVal val="#ppt_x"/>
                                          </p:val>
                                        </p:tav>
                                      </p:tavLst>
                                    </p:anim>
                                    <p:anim calcmode="lin" valueType="num">
                                      <p:cBhvr>
                                        <p:cTn id="63" dur="1000" fill="hold"/>
                                        <p:tgtEl>
                                          <p:spTgt spid="3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4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1000"/>
                                        <p:tgtEl>
                                          <p:spTgt spid="35"/>
                                        </p:tgtEl>
                                      </p:cBhvr>
                                    </p:animEffect>
                                    <p:anim calcmode="lin" valueType="num">
                                      <p:cBhvr>
                                        <p:cTn id="67" dur="1000" fill="hold"/>
                                        <p:tgtEl>
                                          <p:spTgt spid="35"/>
                                        </p:tgtEl>
                                        <p:attrNameLst>
                                          <p:attrName>ppt_x</p:attrName>
                                        </p:attrNameLst>
                                      </p:cBhvr>
                                      <p:tavLst>
                                        <p:tav tm="0">
                                          <p:val>
                                            <p:strVal val="#ppt_x"/>
                                          </p:val>
                                        </p:tav>
                                        <p:tav tm="100000">
                                          <p:val>
                                            <p:strVal val="#ppt_x"/>
                                          </p:val>
                                        </p:tav>
                                      </p:tavLst>
                                    </p:anim>
                                    <p:anim calcmode="lin" valueType="num">
                                      <p:cBhvr>
                                        <p:cTn id="68" dur="10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40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1000"/>
                                        <p:tgtEl>
                                          <p:spTgt spid="39"/>
                                        </p:tgtEl>
                                      </p:cBhvr>
                                    </p:animEffect>
                                    <p:anim calcmode="lin" valueType="num">
                                      <p:cBhvr>
                                        <p:cTn id="72" dur="1000" fill="hold"/>
                                        <p:tgtEl>
                                          <p:spTgt spid="39"/>
                                        </p:tgtEl>
                                        <p:attrNameLst>
                                          <p:attrName>ppt_x</p:attrName>
                                        </p:attrNameLst>
                                      </p:cBhvr>
                                      <p:tavLst>
                                        <p:tav tm="0">
                                          <p:val>
                                            <p:strVal val="#ppt_x"/>
                                          </p:val>
                                        </p:tav>
                                        <p:tav tm="100000">
                                          <p:val>
                                            <p:strVal val="#ppt_x"/>
                                          </p:val>
                                        </p:tav>
                                      </p:tavLst>
                                    </p:anim>
                                    <p:anim calcmode="lin" valueType="num">
                                      <p:cBhvr>
                                        <p:cTn id="73" dur="1000" fill="hold"/>
                                        <p:tgtEl>
                                          <p:spTgt spid="39"/>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9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1000"/>
                                        <p:tgtEl>
                                          <p:spTgt spid="36"/>
                                        </p:tgtEl>
                                      </p:cBhvr>
                                    </p:animEffect>
                                    <p:anim calcmode="lin" valueType="num">
                                      <p:cBhvr>
                                        <p:cTn id="77" dur="1000" fill="hold"/>
                                        <p:tgtEl>
                                          <p:spTgt spid="36"/>
                                        </p:tgtEl>
                                        <p:attrNameLst>
                                          <p:attrName>ppt_x</p:attrName>
                                        </p:attrNameLst>
                                      </p:cBhvr>
                                      <p:tavLst>
                                        <p:tav tm="0">
                                          <p:val>
                                            <p:strVal val="#ppt_x"/>
                                          </p:val>
                                        </p:tav>
                                        <p:tav tm="100000">
                                          <p:val>
                                            <p:strVal val="#ppt_x"/>
                                          </p:val>
                                        </p:tav>
                                      </p:tavLst>
                                    </p:anim>
                                    <p:anim calcmode="lin" valueType="num">
                                      <p:cBhvr>
                                        <p:cTn id="78" dur="1000" fill="hold"/>
                                        <p:tgtEl>
                                          <p:spTgt spid="36"/>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1000"/>
                                        <p:tgtEl>
                                          <p:spTgt spid="40"/>
                                        </p:tgtEl>
                                      </p:cBhvr>
                                    </p:animEffect>
                                    <p:anim calcmode="lin" valueType="num">
                                      <p:cBhvr>
                                        <p:cTn id="82" dur="1000" fill="hold"/>
                                        <p:tgtEl>
                                          <p:spTgt spid="40"/>
                                        </p:tgtEl>
                                        <p:attrNameLst>
                                          <p:attrName>ppt_x</p:attrName>
                                        </p:attrNameLst>
                                      </p:cBhvr>
                                      <p:tavLst>
                                        <p:tav tm="0">
                                          <p:val>
                                            <p:strVal val="#ppt_x"/>
                                          </p:val>
                                        </p:tav>
                                        <p:tav tm="100000">
                                          <p:val>
                                            <p:strVal val="#ppt_x"/>
                                          </p:val>
                                        </p:tav>
                                      </p:tavLst>
                                    </p:anim>
                                    <p:anim calcmode="lin" valueType="num">
                                      <p:cBhvr>
                                        <p:cTn id="83" dur="1000" fill="hold"/>
                                        <p:tgtEl>
                                          <p:spTgt spid="40"/>
                                        </p:tgtEl>
                                        <p:attrNameLst>
                                          <p:attrName>ppt_y</p:attrName>
                                        </p:attrNameLst>
                                      </p:cBhvr>
                                      <p:tavLst>
                                        <p:tav tm="0">
                                          <p:val>
                                            <p:strVal val="#ppt_y-.1"/>
                                          </p:val>
                                        </p:tav>
                                        <p:tav tm="100000">
                                          <p:val>
                                            <p:strVal val="#ppt_y"/>
                                          </p:val>
                                        </p:tav>
                                      </p:tavLst>
                                    </p:anim>
                                  </p:childTnLst>
                                </p:cTn>
                              </p:par>
                              <p:par>
                                <p:cTn id="84" presetID="53" presetClass="entr" presetSubtype="16" fill="hold" nodeType="withEffect">
                                  <p:stCondLst>
                                    <p:cond delay="1400"/>
                                  </p:stCondLst>
                                  <p:childTnLst>
                                    <p:set>
                                      <p:cBhvr>
                                        <p:cTn id="85" dur="1" fill="hold">
                                          <p:stCondLst>
                                            <p:cond delay="0"/>
                                          </p:stCondLst>
                                        </p:cTn>
                                        <p:tgtEl>
                                          <p:spTgt spid="55"/>
                                        </p:tgtEl>
                                        <p:attrNameLst>
                                          <p:attrName>style.visibility</p:attrName>
                                        </p:attrNameLst>
                                      </p:cBhvr>
                                      <p:to>
                                        <p:strVal val="visible"/>
                                      </p:to>
                                    </p:set>
                                    <p:anim calcmode="lin" valueType="num">
                                      <p:cBhvr>
                                        <p:cTn id="86" dur="500" fill="hold"/>
                                        <p:tgtEl>
                                          <p:spTgt spid="55"/>
                                        </p:tgtEl>
                                        <p:attrNameLst>
                                          <p:attrName>ppt_w</p:attrName>
                                        </p:attrNameLst>
                                      </p:cBhvr>
                                      <p:tavLst>
                                        <p:tav tm="0">
                                          <p:val>
                                            <p:fltVal val="0"/>
                                          </p:val>
                                        </p:tav>
                                        <p:tav tm="100000">
                                          <p:val>
                                            <p:strVal val="#ppt_w"/>
                                          </p:val>
                                        </p:tav>
                                      </p:tavLst>
                                    </p:anim>
                                    <p:anim calcmode="lin" valueType="num">
                                      <p:cBhvr>
                                        <p:cTn id="87" dur="500" fill="hold"/>
                                        <p:tgtEl>
                                          <p:spTgt spid="55"/>
                                        </p:tgtEl>
                                        <p:attrNameLst>
                                          <p:attrName>ppt_h</p:attrName>
                                        </p:attrNameLst>
                                      </p:cBhvr>
                                      <p:tavLst>
                                        <p:tav tm="0">
                                          <p:val>
                                            <p:fltVal val="0"/>
                                          </p:val>
                                        </p:tav>
                                        <p:tav tm="100000">
                                          <p:val>
                                            <p:strVal val="#ppt_h"/>
                                          </p:val>
                                        </p:tav>
                                      </p:tavLst>
                                    </p:anim>
                                    <p:animEffect transition="in" filter="fade">
                                      <p:cBhvr>
                                        <p:cTn id="88" dur="500"/>
                                        <p:tgtEl>
                                          <p:spTgt spid="55"/>
                                        </p:tgtEl>
                                      </p:cBhvr>
                                    </p:animEffect>
                                  </p:childTnLst>
                                </p:cTn>
                              </p:par>
                              <p:par>
                                <p:cTn id="89" presetID="47" presetClass="entr" presetSubtype="0" fill="hold" grpId="0" nodeType="withEffect">
                                  <p:stCondLst>
                                    <p:cond delay="190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1000"/>
                                        <p:tgtEl>
                                          <p:spTgt spid="41"/>
                                        </p:tgtEl>
                                      </p:cBhvr>
                                    </p:animEffect>
                                    <p:anim calcmode="lin" valueType="num">
                                      <p:cBhvr>
                                        <p:cTn id="92" dur="1000" fill="hold"/>
                                        <p:tgtEl>
                                          <p:spTgt spid="41"/>
                                        </p:tgtEl>
                                        <p:attrNameLst>
                                          <p:attrName>ppt_x</p:attrName>
                                        </p:attrNameLst>
                                      </p:cBhvr>
                                      <p:tavLst>
                                        <p:tav tm="0">
                                          <p:val>
                                            <p:strVal val="#ppt_x"/>
                                          </p:val>
                                        </p:tav>
                                        <p:tav tm="100000">
                                          <p:val>
                                            <p:strVal val="#ppt_x"/>
                                          </p:val>
                                        </p:tav>
                                      </p:tavLst>
                                    </p:anim>
                                    <p:anim calcmode="lin" valueType="num">
                                      <p:cBhvr>
                                        <p:cTn id="93" dur="1000" fill="hold"/>
                                        <p:tgtEl>
                                          <p:spTgt spid="41"/>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900"/>
                                  </p:stCondLst>
                                  <p:childTnLst>
                                    <p:set>
                                      <p:cBhvr>
                                        <p:cTn id="95" dur="1" fill="hold">
                                          <p:stCondLst>
                                            <p:cond delay="0"/>
                                          </p:stCondLst>
                                        </p:cTn>
                                        <p:tgtEl>
                                          <p:spTgt spid="42"/>
                                        </p:tgtEl>
                                        <p:attrNameLst>
                                          <p:attrName>style.visibility</p:attrName>
                                        </p:attrNameLst>
                                      </p:cBhvr>
                                      <p:to>
                                        <p:strVal val="visible"/>
                                      </p:to>
                                    </p:set>
                                    <p:animEffect transition="in" filter="fade">
                                      <p:cBhvr>
                                        <p:cTn id="96" dur="1000"/>
                                        <p:tgtEl>
                                          <p:spTgt spid="42"/>
                                        </p:tgtEl>
                                      </p:cBhvr>
                                    </p:animEffect>
                                    <p:anim calcmode="lin" valueType="num">
                                      <p:cBhvr>
                                        <p:cTn id="97" dur="1000" fill="hold"/>
                                        <p:tgtEl>
                                          <p:spTgt spid="42"/>
                                        </p:tgtEl>
                                        <p:attrNameLst>
                                          <p:attrName>ppt_x</p:attrName>
                                        </p:attrNameLst>
                                      </p:cBhvr>
                                      <p:tavLst>
                                        <p:tav tm="0">
                                          <p:val>
                                            <p:strVal val="#ppt_x"/>
                                          </p:val>
                                        </p:tav>
                                        <p:tav tm="100000">
                                          <p:val>
                                            <p:strVal val="#ppt_x"/>
                                          </p:val>
                                        </p:tav>
                                      </p:tavLst>
                                    </p:anim>
                                    <p:anim calcmode="lin" valueType="num">
                                      <p:cBhvr>
                                        <p:cTn id="9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07" grpId="0"/>
      <p:bldP spid="108" grpId="0"/>
      <p:bldP spid="32" grpId="0" animBg="1"/>
      <p:bldP spid="33" grpId="0"/>
      <p:bldP spid="34" grpId="0"/>
      <p:bldP spid="35" grpId="0"/>
      <p:bldP spid="36" grpId="0"/>
      <p:bldP spid="37" grpId="0"/>
      <p:bldP spid="38" grpId="0"/>
      <p:bldP spid="39" grpId="0"/>
      <p:bldP spid="40" grpId="0"/>
      <p:bldP spid="41" grpId="0"/>
      <p:bldP spid="4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5" name="矩形 42"/>
          <p:cNvSpPr>
            <a:spLocks noChangeArrowheads="1"/>
          </p:cNvSpPr>
          <p:nvPr/>
        </p:nvSpPr>
        <p:spPr bwMode="auto">
          <a:xfrm>
            <a:off x="7339013" y="2878931"/>
            <a:ext cx="692944" cy="1695450"/>
          </a:xfrm>
          <a:prstGeom prst="rect">
            <a:avLst/>
          </a:prstGeom>
          <a:solidFill>
            <a:srgbClr val="7E7E7E"/>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6" name="矩形 37"/>
          <p:cNvSpPr>
            <a:spLocks noChangeArrowheads="1"/>
          </p:cNvSpPr>
          <p:nvPr/>
        </p:nvSpPr>
        <p:spPr bwMode="auto">
          <a:xfrm>
            <a:off x="3746897" y="2878931"/>
            <a:ext cx="3500438" cy="1695450"/>
          </a:xfrm>
          <a:prstGeom prst="rect">
            <a:avLst/>
          </a:prstGeom>
          <a:solidFill>
            <a:srgbClr val="0070C0"/>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7" name="矩形 46"/>
          <p:cNvSpPr>
            <a:spLocks noChangeAspect="1" noChangeArrowheads="1"/>
          </p:cNvSpPr>
          <p:nvPr/>
        </p:nvSpPr>
        <p:spPr bwMode="auto">
          <a:xfrm>
            <a:off x="1114425" y="2878931"/>
            <a:ext cx="2541985" cy="1695450"/>
          </a:xfrm>
          <a:prstGeom prst="rect">
            <a:avLst/>
          </a:prstGeom>
          <a:blipFill dpi="0" rotWithShape="1">
            <a:blip r:embed="rId3" cstate="print"/>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8" name="矩形 47"/>
          <p:cNvSpPr>
            <a:spLocks noChangeAspect="1" noChangeArrowheads="1"/>
          </p:cNvSpPr>
          <p:nvPr/>
        </p:nvSpPr>
        <p:spPr bwMode="auto">
          <a:xfrm>
            <a:off x="2880123" y="1114425"/>
            <a:ext cx="2539603" cy="1694260"/>
          </a:xfrm>
          <a:prstGeom prst="rect">
            <a:avLst/>
          </a:prstGeom>
          <a:blipFill dpi="0" rotWithShape="1">
            <a:blip r:embed="rId4" cstate="print"/>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9" name="矩形 1"/>
          <p:cNvSpPr>
            <a:spLocks noChangeArrowheads="1"/>
          </p:cNvSpPr>
          <p:nvPr/>
        </p:nvSpPr>
        <p:spPr bwMode="auto">
          <a:xfrm>
            <a:off x="1114425" y="1113235"/>
            <a:ext cx="1695450" cy="1695450"/>
          </a:xfrm>
          <a:prstGeom prst="rect">
            <a:avLst/>
          </a:prstGeom>
          <a:solidFill>
            <a:srgbClr val="00B0F0"/>
          </a:solidFill>
          <a:ln w="9525">
            <a:noFill/>
            <a:miter lim="800000"/>
            <a:headEnd/>
            <a:tailEnd/>
          </a:ln>
        </p:spPr>
        <p:txBody>
          <a:bodyPr lIns="91434" tIns="45717" rIns="91434" bIns="45717" anchor="ctr"/>
          <a:lstStyle/>
          <a:p>
            <a:pPr algn="ctr">
              <a:buFont typeface="Arial" charset="0"/>
              <a:buNone/>
            </a:pPr>
            <a:endParaRPr lang="zh-CN" altLang="zh-CN" sz="1800">
              <a:solidFill>
                <a:srgbClr val="FF8607"/>
              </a:solidFill>
              <a:latin typeface="微软雅黑" pitchFamily="34" charset="-122"/>
              <a:ea typeface="微软雅黑" pitchFamily="34" charset="-122"/>
              <a:sym typeface="微软雅黑" pitchFamily="34" charset="-122"/>
            </a:endParaRPr>
          </a:p>
        </p:txBody>
      </p:sp>
      <p:sp>
        <p:nvSpPr>
          <p:cNvPr id="60" name="矩形 59"/>
          <p:cNvSpPr>
            <a:spLocks noChangeAspect="1" noChangeArrowheads="1"/>
          </p:cNvSpPr>
          <p:nvPr/>
        </p:nvSpPr>
        <p:spPr bwMode="auto">
          <a:xfrm>
            <a:off x="5489972" y="1113235"/>
            <a:ext cx="2541984" cy="1695450"/>
          </a:xfrm>
          <a:prstGeom prst="rect">
            <a:avLst/>
          </a:prstGeom>
          <a:blipFill dpi="0" rotWithShape="1">
            <a:blip r:embed="rId5" cstate="print"/>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61" name="矩形 56"/>
          <p:cNvSpPr>
            <a:spLocks noChangeArrowheads="1"/>
          </p:cNvSpPr>
          <p:nvPr/>
        </p:nvSpPr>
        <p:spPr bwMode="auto">
          <a:xfrm>
            <a:off x="1114425" y="1209676"/>
            <a:ext cx="1614488" cy="353937"/>
          </a:xfrm>
          <a:prstGeom prst="rect">
            <a:avLst/>
          </a:prstGeom>
          <a:noFill/>
          <a:ln w="9525">
            <a:noFill/>
            <a:miter lim="800000"/>
            <a:headEnd/>
            <a:tailEnd/>
          </a:ln>
        </p:spPr>
        <p:txBody>
          <a:bodyPr lIns="91434" tIns="45717" rIns="91434" bIns="45717">
            <a:spAutoFit/>
          </a:bodyPr>
          <a:lstStyle/>
          <a:p>
            <a:pPr algn="r">
              <a:buFont typeface="Arial" charset="0"/>
              <a:buNone/>
            </a:pPr>
            <a:r>
              <a:rPr lang="zh-CN" altLang="en-US" sz="1700" b="1">
                <a:solidFill>
                  <a:schemeClr val="bg1"/>
                </a:solidFill>
                <a:latin typeface="微软雅黑" pitchFamily="34" charset="-122"/>
                <a:ea typeface="微软雅黑" pitchFamily="34" charset="-122"/>
                <a:sym typeface="微软雅黑" pitchFamily="34" charset="-122"/>
              </a:rPr>
              <a:t>添加主题</a:t>
            </a:r>
            <a:endParaRPr lang="zh-CN" altLang="en-US" sz="1700">
              <a:solidFill>
                <a:schemeClr val="bg1"/>
              </a:solidFill>
              <a:sym typeface="Calibri" pitchFamily="34" charset="0"/>
            </a:endParaRPr>
          </a:p>
        </p:txBody>
      </p:sp>
      <p:sp>
        <p:nvSpPr>
          <p:cNvPr id="62" name="矩形 57"/>
          <p:cNvSpPr>
            <a:spLocks noChangeArrowheads="1"/>
          </p:cNvSpPr>
          <p:nvPr/>
        </p:nvSpPr>
        <p:spPr bwMode="auto">
          <a:xfrm>
            <a:off x="1351360" y="1546623"/>
            <a:ext cx="1381125" cy="502696"/>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ts val="1600"/>
              </a:lnSpc>
              <a:spcBef>
                <a:spcPct val="0"/>
              </a:spcBef>
              <a:spcAft>
                <a:spcPts val="0"/>
              </a:spcAft>
              <a:buNone/>
              <a:defRPr/>
            </a:pPr>
            <a:r>
              <a:rPr lang="zh-CN" altLang="en-US" sz="1100" dirty="0">
                <a:solidFill>
                  <a:schemeClr val="bg1">
                    <a:lumMod val="95000"/>
                  </a:schemeClr>
                </a:solidFill>
                <a:sym typeface="微软雅黑" pitchFamily="34" charset="-122"/>
              </a:rPr>
              <a:t>文字描述，总结概括，内容大纲。</a:t>
            </a:r>
            <a:r>
              <a:rPr lang="en-US" altLang="zh-CN" sz="1100" dirty="0">
                <a:solidFill>
                  <a:schemeClr val="bg1">
                    <a:lumMod val="95000"/>
                  </a:schemeClr>
                </a:solidFill>
                <a:sym typeface="微软雅黑" pitchFamily="34" charset="-122"/>
              </a:rPr>
              <a:t> </a:t>
            </a:r>
            <a:endParaRPr lang="zh-CN" altLang="en-US" sz="1100" dirty="0">
              <a:solidFill>
                <a:schemeClr val="bg1">
                  <a:lumMod val="95000"/>
                </a:schemeClr>
              </a:solidFill>
              <a:sym typeface="微软雅黑" pitchFamily="34" charset="-122"/>
            </a:endParaRPr>
          </a:p>
        </p:txBody>
      </p:sp>
      <p:sp>
        <p:nvSpPr>
          <p:cNvPr id="63" name="矩形 44"/>
          <p:cNvSpPr>
            <a:spLocks noChangeArrowheads="1"/>
          </p:cNvSpPr>
          <p:nvPr/>
        </p:nvSpPr>
        <p:spPr bwMode="auto">
          <a:xfrm>
            <a:off x="3844529" y="2984898"/>
            <a:ext cx="2324100" cy="353937"/>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700" b="1" dirty="0">
                <a:solidFill>
                  <a:schemeClr val="bg1">
                    <a:lumMod val="95000"/>
                  </a:schemeClr>
                </a:solidFill>
                <a:sym typeface="微软雅黑" pitchFamily="34" charset="-122"/>
              </a:rPr>
              <a:t>添加主题</a:t>
            </a:r>
            <a:endParaRPr lang="zh-CN" altLang="en-US" sz="1700" dirty="0">
              <a:solidFill>
                <a:schemeClr val="bg1">
                  <a:lumMod val="95000"/>
                </a:schemeClr>
              </a:solidFill>
              <a:latin typeface="Arial" charset="0"/>
              <a:ea typeface="宋体" pitchFamily="2" charset="-122"/>
            </a:endParaRPr>
          </a:p>
        </p:txBody>
      </p:sp>
      <p:sp>
        <p:nvSpPr>
          <p:cNvPr id="64" name="矩形 45"/>
          <p:cNvSpPr>
            <a:spLocks noChangeArrowheads="1"/>
          </p:cNvSpPr>
          <p:nvPr/>
        </p:nvSpPr>
        <p:spPr bwMode="auto">
          <a:xfrm>
            <a:off x="3844529" y="3286125"/>
            <a:ext cx="3211115" cy="938712"/>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100" dirty="0">
                <a:solidFill>
                  <a:schemeClr val="bg1">
                    <a:lumMod val="95000"/>
                  </a:schemeClr>
                </a:solidFill>
                <a:sym typeface="微软雅黑" pitchFamily="34" charset="-122"/>
              </a:rPr>
              <a:t>右键点击图片选择设置图片格式可直接替换图片，在此录入上述图表的综合描述说明，</a:t>
            </a:r>
            <a:r>
              <a:rPr lang="zh-CN" altLang="en-US" sz="1100" dirty="0">
                <a:solidFill>
                  <a:schemeClr val="bg1">
                    <a:lumMod val="95000"/>
                  </a:schemeClr>
                </a:solidFill>
              </a:rPr>
              <a:t>在此录入上述图表的综合分析说明，在此录入上述图表的综合分析说明，在此录入上述图表的综合分析说明。 </a:t>
            </a:r>
          </a:p>
        </p:txBody>
      </p:sp>
    </p:spTree>
    <p:extLst>
      <p:ext uri="{BB962C8B-B14F-4D97-AF65-F5344CB8AC3E}">
        <p14:creationId xmlns:p14="http://schemas.microsoft.com/office/powerpoint/2010/main" xmlns="" val="3107369551"/>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1+#ppt_w/2"/>
                                          </p:val>
                                        </p:tav>
                                        <p:tav tm="100000">
                                          <p:val>
                                            <p:strVal val="#ppt_x"/>
                                          </p:val>
                                        </p:tav>
                                      </p:tavLst>
                                    </p:anim>
                                    <p:anim calcmode="lin" valueType="num">
                                      <p:cBhvr additive="base">
                                        <p:cTn id="22" dur="500" fill="hold"/>
                                        <p:tgtEl>
                                          <p:spTgt spid="6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1+#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1+#ppt_w/2"/>
                                          </p:val>
                                        </p:tav>
                                        <p:tav tm="100000">
                                          <p:val>
                                            <p:strVal val="#ppt_x"/>
                                          </p:val>
                                        </p:tav>
                                      </p:tavLst>
                                    </p:anim>
                                    <p:anim calcmode="lin" valueType="num">
                                      <p:cBhvr additive="base">
                                        <p:cTn id="37" dur="500" fill="hold"/>
                                        <p:tgtEl>
                                          <p:spTgt spid="5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up)">
                                      <p:cBhvr>
                                        <p:cTn id="41" dur="500"/>
                                        <p:tgtEl>
                                          <p:spTgt spid="61"/>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up)">
                                      <p:cBhvr>
                                        <p:cTn id="45" dur="500"/>
                                        <p:tgtEl>
                                          <p:spTgt spid="62"/>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wipe(up)">
                                      <p:cBhvr>
                                        <p:cTn id="49" dur="500"/>
                                        <p:tgtEl>
                                          <p:spTgt spid="6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up)">
                                      <p:cBhvr>
                                        <p:cTn id="5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P spid="58" grpId="0" animBg="1"/>
      <p:bldP spid="59" grpId="0" animBg="1"/>
      <p:bldP spid="60" grpId="0" animBg="1"/>
      <p:bldP spid="61" grpId="0"/>
      <p:bldP spid="62" grpId="0"/>
      <p:bldP spid="63" grpId="0"/>
      <p:bldP spid="6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8" name="Rectangle 9"/>
          <p:cNvSpPr/>
          <p:nvPr/>
        </p:nvSpPr>
        <p:spPr>
          <a:xfrm>
            <a:off x="0" y="3036689"/>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sp>
        <p:nvSpPr>
          <p:cNvPr id="69" name="Rectangle 11"/>
          <p:cNvSpPr/>
          <p:nvPr/>
        </p:nvSpPr>
        <p:spPr>
          <a:xfrm>
            <a:off x="-9525" y="3036689"/>
            <a:ext cx="9170194" cy="51196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grpSp>
        <p:nvGrpSpPr>
          <p:cNvPr id="70" name="组合 69"/>
          <p:cNvGrpSpPr>
            <a:grpSpLocks/>
          </p:cNvGrpSpPr>
          <p:nvPr/>
        </p:nvGrpSpPr>
        <p:grpSpPr bwMode="auto">
          <a:xfrm>
            <a:off x="3245644" y="1360289"/>
            <a:ext cx="2652713" cy="1600200"/>
            <a:chOff x="4388285" y="2049378"/>
            <a:chExt cx="3536515" cy="2133600"/>
          </a:xfrm>
        </p:grpSpPr>
        <p:pic>
          <p:nvPicPr>
            <p:cNvPr id="71" name="Picture 4"/>
            <p:cNvPicPr>
              <a:picLocks noChangeAspect="1"/>
            </p:cNvPicPr>
            <p:nvPr/>
          </p:nvPicPr>
          <p:blipFill>
            <a:blip r:embed="rId3" cstate="print"/>
            <a:srcRect/>
            <a:stretch>
              <a:fillRect/>
            </a:stretch>
          </p:blipFill>
          <p:spPr bwMode="auto">
            <a:xfrm>
              <a:off x="4388285" y="2049378"/>
              <a:ext cx="3536515" cy="2133600"/>
            </a:xfrm>
            <a:prstGeom prst="rect">
              <a:avLst/>
            </a:prstGeom>
            <a:noFill/>
            <a:ln w="9525">
              <a:noFill/>
              <a:miter lim="800000"/>
              <a:headEnd/>
              <a:tailEnd/>
            </a:ln>
          </p:spPr>
        </p:pic>
        <p:sp>
          <p:nvSpPr>
            <p:cNvPr id="72" name="Rectangle 18"/>
            <p:cNvSpPr/>
            <p:nvPr/>
          </p:nvSpPr>
          <p:spPr>
            <a:xfrm>
              <a:off x="4907334" y="2304966"/>
              <a:ext cx="2450799" cy="1530350"/>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3" name="组合 72"/>
          <p:cNvGrpSpPr>
            <a:grpSpLocks/>
          </p:cNvGrpSpPr>
          <p:nvPr/>
        </p:nvGrpSpPr>
        <p:grpSpPr bwMode="auto">
          <a:xfrm>
            <a:off x="656035" y="1360289"/>
            <a:ext cx="2651522" cy="1600200"/>
            <a:chOff x="629088" y="2049378"/>
            <a:chExt cx="3536515" cy="2133600"/>
          </a:xfrm>
        </p:grpSpPr>
        <p:pic>
          <p:nvPicPr>
            <p:cNvPr id="74" name="Picture 3"/>
            <p:cNvPicPr>
              <a:picLocks noChangeAspect="1"/>
            </p:cNvPicPr>
            <p:nvPr/>
          </p:nvPicPr>
          <p:blipFill>
            <a:blip r:embed="rId5" cstate="print"/>
            <a:srcRect/>
            <a:stretch>
              <a:fillRect/>
            </a:stretch>
          </p:blipFill>
          <p:spPr bwMode="auto">
            <a:xfrm>
              <a:off x="629088" y="2049378"/>
              <a:ext cx="3536515" cy="2133600"/>
            </a:xfrm>
            <a:prstGeom prst="rect">
              <a:avLst/>
            </a:prstGeom>
            <a:noFill/>
            <a:ln w="9525">
              <a:noFill/>
              <a:miter lim="800000"/>
              <a:headEnd/>
              <a:tailEnd/>
            </a:ln>
          </p:spPr>
        </p:pic>
        <p:sp>
          <p:nvSpPr>
            <p:cNvPr id="75" name="Rectangle 19"/>
            <p:cNvSpPr/>
            <p:nvPr/>
          </p:nvSpPr>
          <p:spPr>
            <a:xfrm>
              <a:off x="1153134" y="2304966"/>
              <a:ext cx="2451899" cy="1530350"/>
            </a:xfrm>
            <a:prstGeom prst="rect">
              <a:avLst/>
            </a:prstGeom>
            <a:blipFill>
              <a:blip r:embed="rId6"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6" name="组合 75"/>
          <p:cNvGrpSpPr>
            <a:grpSpLocks/>
          </p:cNvGrpSpPr>
          <p:nvPr/>
        </p:nvGrpSpPr>
        <p:grpSpPr bwMode="auto">
          <a:xfrm>
            <a:off x="5836444" y="1360289"/>
            <a:ext cx="2651522" cy="1600200"/>
            <a:chOff x="8233332" y="2049378"/>
            <a:chExt cx="3536515" cy="2133600"/>
          </a:xfrm>
        </p:grpSpPr>
        <p:pic>
          <p:nvPicPr>
            <p:cNvPr id="77" name="Picture 5"/>
            <p:cNvPicPr>
              <a:picLocks noChangeAspect="1"/>
            </p:cNvPicPr>
            <p:nvPr/>
          </p:nvPicPr>
          <p:blipFill>
            <a:blip r:embed="rId5" cstate="print"/>
            <a:srcRect/>
            <a:stretch>
              <a:fillRect/>
            </a:stretch>
          </p:blipFill>
          <p:spPr bwMode="auto">
            <a:xfrm>
              <a:off x="8233332" y="2049378"/>
              <a:ext cx="3536515" cy="2133600"/>
            </a:xfrm>
            <a:prstGeom prst="rect">
              <a:avLst/>
            </a:prstGeom>
            <a:noFill/>
            <a:ln w="9525">
              <a:noFill/>
              <a:miter lim="800000"/>
              <a:headEnd/>
              <a:tailEnd/>
            </a:ln>
          </p:spPr>
        </p:pic>
        <p:sp>
          <p:nvSpPr>
            <p:cNvPr id="78" name="Rectangle 20"/>
            <p:cNvSpPr/>
            <p:nvPr/>
          </p:nvSpPr>
          <p:spPr>
            <a:xfrm>
              <a:off x="8749438" y="2304966"/>
              <a:ext cx="2450310" cy="1530350"/>
            </a:xfrm>
            <a:prstGeom prst="rect">
              <a:avLst/>
            </a:prstGeom>
            <a:blipFill>
              <a:blip r:embed="rId7"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79" name="矩形 78"/>
          <p:cNvSpPr>
            <a:spLocks noChangeArrowheads="1"/>
          </p:cNvSpPr>
          <p:nvPr/>
        </p:nvSpPr>
        <p:spPr bwMode="auto">
          <a:xfrm>
            <a:off x="987028" y="843558"/>
            <a:ext cx="7194947"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80" name="矩形 79"/>
          <p:cNvSpPr/>
          <p:nvPr/>
        </p:nvSpPr>
        <p:spPr>
          <a:xfrm>
            <a:off x="1258394"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1" name="矩形 47"/>
          <p:cNvSpPr>
            <a:spLocks noChangeArrowheads="1"/>
          </p:cNvSpPr>
          <p:nvPr/>
        </p:nvSpPr>
        <p:spPr bwMode="auto">
          <a:xfrm>
            <a:off x="110847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2" name="矩形 81"/>
          <p:cNvSpPr/>
          <p:nvPr/>
        </p:nvSpPr>
        <p:spPr>
          <a:xfrm>
            <a:off x="3848733"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3" name="矩形 47"/>
          <p:cNvSpPr>
            <a:spLocks noChangeArrowheads="1"/>
          </p:cNvSpPr>
          <p:nvPr/>
        </p:nvSpPr>
        <p:spPr bwMode="auto">
          <a:xfrm>
            <a:off x="3699273" y="3597474"/>
            <a:ext cx="1745456"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4" name="矩形 83"/>
          <p:cNvSpPr/>
          <p:nvPr/>
        </p:nvSpPr>
        <p:spPr>
          <a:xfrm>
            <a:off x="6439071"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5" name="矩形 47"/>
          <p:cNvSpPr>
            <a:spLocks noChangeArrowheads="1"/>
          </p:cNvSpPr>
          <p:nvPr/>
        </p:nvSpPr>
        <p:spPr bwMode="auto">
          <a:xfrm>
            <a:off x="628888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xmlns="" val="3318420824"/>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barn(outVertical)">
                                      <p:cBhvr>
                                        <p:cTn id="11" dur="500"/>
                                        <p:tgtEl>
                                          <p:spTgt spid="7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1000"/>
                                        <p:tgtEl>
                                          <p:spTgt spid="69"/>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p:tgtEl>
                                          <p:spTgt spid="70"/>
                                        </p:tgtEl>
                                        <p:attrNameLst>
                                          <p:attrName>ppt_y</p:attrName>
                                        </p:attrNameLst>
                                      </p:cBhvr>
                                      <p:tavLst>
                                        <p:tav tm="0">
                                          <p:val>
                                            <p:strVal val="#ppt_y-#ppt_h*1.125000"/>
                                          </p:val>
                                        </p:tav>
                                        <p:tav tm="100000">
                                          <p:val>
                                            <p:strVal val="#ppt_y"/>
                                          </p:val>
                                        </p:tav>
                                      </p:tavLst>
                                    </p:anim>
                                    <p:animEffect transition="in" filter="wipe(down)">
                                      <p:cBhvr>
                                        <p:cTn id="20" dur="500"/>
                                        <p:tgtEl>
                                          <p:spTgt spid="70"/>
                                        </p:tgtEl>
                                      </p:cBhvr>
                                    </p:animEffect>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500"/>
                                        <p:tgtEl>
                                          <p:spTgt spid="73"/>
                                        </p:tgtEl>
                                        <p:attrNameLst>
                                          <p:attrName>ppt_x</p:attrName>
                                        </p:attrNameLst>
                                      </p:cBhvr>
                                      <p:tavLst>
                                        <p:tav tm="0">
                                          <p:val>
                                            <p:strVal val="#ppt_x+#ppt_w*1.125000"/>
                                          </p:val>
                                        </p:tav>
                                        <p:tav tm="100000">
                                          <p:val>
                                            <p:strVal val="#ppt_x"/>
                                          </p:val>
                                        </p:tav>
                                      </p:tavLst>
                                    </p:anim>
                                    <p:animEffect transition="in" filter="wipe(left)">
                                      <p:cBhvr>
                                        <p:cTn id="25" dur="500"/>
                                        <p:tgtEl>
                                          <p:spTgt spid="73"/>
                                        </p:tgtEl>
                                      </p:cBhvr>
                                    </p:animEffect>
                                  </p:childTnLst>
                                </p:cTn>
                              </p:par>
                              <p:par>
                                <p:cTn id="26" presetID="12" presetClass="entr" presetSubtype="8"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p:tgtEl>
                                          <p:spTgt spid="76"/>
                                        </p:tgtEl>
                                        <p:attrNameLst>
                                          <p:attrName>ppt_x</p:attrName>
                                        </p:attrNameLst>
                                      </p:cBhvr>
                                      <p:tavLst>
                                        <p:tav tm="0">
                                          <p:val>
                                            <p:strVal val="#ppt_x-#ppt_w*1.125000"/>
                                          </p:val>
                                        </p:tav>
                                        <p:tav tm="100000">
                                          <p:val>
                                            <p:strVal val="#ppt_x"/>
                                          </p:val>
                                        </p:tav>
                                      </p:tavLst>
                                    </p:anim>
                                    <p:animEffect transition="in" filter="wipe(right)">
                                      <p:cBhvr>
                                        <p:cTn id="29" dur="500"/>
                                        <p:tgtEl>
                                          <p:spTgt spid="76"/>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82"/>
                                        </p:tgtEl>
                                        <p:attrNameLst>
                                          <p:attrName>style.visibility</p:attrName>
                                        </p:attrNameLst>
                                      </p:cBhvr>
                                      <p:to>
                                        <p:strVal val="visible"/>
                                      </p:to>
                                    </p:set>
                                    <p:anim calcmode="lin" valueType="num">
                                      <p:cBhvr>
                                        <p:cTn id="33" dur="500" fill="hold"/>
                                        <p:tgtEl>
                                          <p:spTgt spid="82"/>
                                        </p:tgtEl>
                                        <p:attrNameLst>
                                          <p:attrName>ppt_w</p:attrName>
                                        </p:attrNameLst>
                                      </p:cBhvr>
                                      <p:tavLst>
                                        <p:tav tm="0">
                                          <p:val>
                                            <p:fltVal val="0"/>
                                          </p:val>
                                        </p:tav>
                                        <p:tav tm="100000">
                                          <p:val>
                                            <p:strVal val="#ppt_w"/>
                                          </p:val>
                                        </p:tav>
                                      </p:tavLst>
                                    </p:anim>
                                    <p:anim calcmode="lin" valueType="num">
                                      <p:cBhvr>
                                        <p:cTn id="34" dur="500" fill="hold"/>
                                        <p:tgtEl>
                                          <p:spTgt spid="82"/>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0" presetClass="entr" presetSubtype="0"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edge">
                                      <p:cBhvr>
                                        <p:cTn id="46" dur="750"/>
                                        <p:tgtEl>
                                          <p:spTgt spid="83"/>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wedge">
                                      <p:cBhvr>
                                        <p:cTn id="49" dur="750"/>
                                        <p:tgtEl>
                                          <p:spTgt spid="81"/>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edge">
                                      <p:cBhvr>
                                        <p:cTn id="52"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9" grpId="0" animBg="1"/>
      <p:bldP spid="79" grpId="0"/>
      <p:bldP spid="81" grpId="0"/>
      <p:bldP spid="83" grpId="0"/>
      <p:bldP spid="8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0" name="组合 19"/>
          <p:cNvGrpSpPr/>
          <p:nvPr/>
        </p:nvGrpSpPr>
        <p:grpSpPr>
          <a:xfrm>
            <a:off x="460199" y="1497294"/>
            <a:ext cx="2852063" cy="2708793"/>
            <a:chOff x="613598" y="2019122"/>
            <a:chExt cx="3802751" cy="3611724"/>
          </a:xfrm>
        </p:grpSpPr>
        <p:grpSp>
          <p:nvGrpSpPr>
            <p:cNvPr id="21" name="组合 20"/>
            <p:cNvGrpSpPr/>
            <p:nvPr/>
          </p:nvGrpSpPr>
          <p:grpSpPr>
            <a:xfrm>
              <a:off x="613598" y="2019122"/>
              <a:ext cx="3802751" cy="3611724"/>
              <a:chOff x="613599" y="2019122"/>
              <a:chExt cx="2717800" cy="2581274"/>
            </a:xfrm>
          </p:grpSpPr>
          <p:sp>
            <p:nvSpPr>
              <p:cNvPr id="34" name="Rectangle 10"/>
              <p:cNvSpPr>
                <a:spLocks noChangeArrowheads="1"/>
              </p:cNvSpPr>
              <p:nvPr/>
            </p:nvSpPr>
            <p:spPr bwMode="auto">
              <a:xfrm rot="10800000" flipV="1">
                <a:off x="862842" y="2019122"/>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5"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0070C0"/>
                  </a:gs>
                  <a:gs pos="2000">
                    <a:srgbClr val="01ACBE">
                      <a:alpha val="0"/>
                    </a:srgbClr>
                  </a:gs>
                </a:gsLst>
                <a:lin ang="5400000" scaled="0"/>
              </a:gradFill>
              <a:ln>
                <a:noFill/>
              </a:ln>
              <a:effectLst/>
            </p:spPr>
            <p:txBody>
              <a:bodyPr wrap="none" anchor="ctr"/>
              <a:lstStyle/>
              <a:p>
                <a:pPr defTabSz="685783">
                  <a:defRPr/>
                </a:pPr>
                <a:endParaRPr lang="zh-CN" altLang="en-US" kern="0" dirty="0">
                  <a:solidFill>
                    <a:sysClr val="windowText" lastClr="000000"/>
                  </a:solidFill>
                  <a:latin typeface="Impact" pitchFamily="34" charset="0"/>
                  <a:ea typeface="微软雅黑" pitchFamily="34" charset="-122"/>
                </a:endParaRPr>
              </a:p>
            </p:txBody>
          </p:sp>
        </p:grpSp>
        <p:pic>
          <p:nvPicPr>
            <p:cNvPr id="33"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1590" r="4890"/>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36" name="矩形 35"/>
          <p:cNvSpPr/>
          <p:nvPr/>
        </p:nvSpPr>
        <p:spPr>
          <a:xfrm>
            <a:off x="4018925" y="1289242"/>
            <a:ext cx="4784457" cy="2743589"/>
          </a:xfrm>
          <a:prstGeom prst="rect">
            <a:avLst/>
          </a:prstGeom>
          <a:solidFill>
            <a:srgbClr val="0070C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Rectangle 12"/>
          <p:cNvSpPr/>
          <p:nvPr/>
        </p:nvSpPr>
        <p:spPr>
          <a:xfrm>
            <a:off x="4767511" y="1598495"/>
            <a:ext cx="3897516" cy="2100575"/>
          </a:xfrm>
          <a:prstGeom prst="rect">
            <a:avLst/>
          </a:prstGeom>
        </p:spPr>
        <p:txBody>
          <a:bodyPr wrap="square" lIns="68580" tIns="34290" rIns="68580" bIns="34290">
            <a:spAutoFit/>
          </a:bodyPr>
          <a:lstStyle/>
          <a:p>
            <a:pPr latinLnBrk="1">
              <a:lnSpc>
                <a:spcPct val="150000"/>
              </a:lnSpc>
            </a:pPr>
            <a:r>
              <a:rPr lang="zh-CN" altLang="en-US" sz="11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latinLnBrk="1">
              <a:lnSpc>
                <a:spcPct val="150000"/>
              </a:lnSpc>
            </a:pPr>
            <a:r>
              <a:rPr lang="zh-CN" altLang="en-US" sz="1100" dirty="0">
                <a:solidFill>
                  <a:schemeClr val="bg1"/>
                </a:solidFill>
              </a:rPr>
              <a:t>　　演讲者在演讲中，为了阐述自己的观点和主张，往往利用一切手段，从正面、反面和侧面等各个方面来进行分析和论证。到了结尾处，就应总结全篇，突出重点，深化主题。</a:t>
            </a:r>
          </a:p>
        </p:txBody>
      </p:sp>
      <p:grpSp>
        <p:nvGrpSpPr>
          <p:cNvPr id="38" name="组合 37"/>
          <p:cNvGrpSpPr/>
          <p:nvPr/>
        </p:nvGrpSpPr>
        <p:grpSpPr>
          <a:xfrm>
            <a:off x="3312262" y="1072293"/>
            <a:ext cx="1416554" cy="3155641"/>
            <a:chOff x="4416349" y="1786276"/>
            <a:chExt cx="1888739" cy="4207521"/>
          </a:xfrm>
        </p:grpSpPr>
        <p:sp>
          <p:nvSpPr>
            <p:cNvPr id="39" name="椭圆 38"/>
            <p:cNvSpPr/>
            <p:nvPr/>
          </p:nvSpPr>
          <p:spPr>
            <a:xfrm>
              <a:off x="4416349" y="1786276"/>
              <a:ext cx="1888739" cy="420378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614199" y="1786278"/>
              <a:ext cx="1493039" cy="420751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5008601" y="3385383"/>
              <a:ext cx="745082" cy="657806"/>
              <a:chOff x="1000456" y="3959521"/>
              <a:chExt cx="745082" cy="657806"/>
            </a:xfrm>
            <a:solidFill>
              <a:srgbClr val="0070C0"/>
            </a:solidFill>
          </p:grpSpPr>
          <p:sp>
            <p:nvSpPr>
              <p:cNvPr id="42" name="Oval 423"/>
              <p:cNvSpPr>
                <a:spLocks noChangeArrowheads="1"/>
              </p:cNvSpPr>
              <p:nvPr/>
            </p:nvSpPr>
            <p:spPr bwMode="auto">
              <a:xfrm>
                <a:off x="1559448" y="4046795"/>
                <a:ext cx="173829" cy="20123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427"/>
              <p:cNvSpPr>
                <a:spLocks noChangeArrowheads="1"/>
              </p:cNvSpPr>
              <p:nvPr/>
            </p:nvSpPr>
            <p:spPr bwMode="auto">
              <a:xfrm>
                <a:off x="1301951" y="3959521"/>
                <a:ext cx="143535" cy="16733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429"/>
              <p:cNvSpPr>
                <a:spLocks noChangeArrowheads="1"/>
              </p:cNvSpPr>
              <p:nvPr/>
            </p:nvSpPr>
            <p:spPr bwMode="auto">
              <a:xfrm>
                <a:off x="1011996" y="4044631"/>
                <a:ext cx="173829" cy="20340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xmlns="" val="3414834073"/>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accel="50000" fill="hold" nodeType="afterEffect" p14:presetBounceEnd="50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0000">
                                          <p:cBhvr additive="base">
                                            <p:cTn id="11"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arn(outHorizontal)">
                                          <p:cBhvr>
                                            <p:cTn id="16" dur="500"/>
                                            <p:tgtEl>
                                              <p:spTgt spid="3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
                                            </p:tgtEl>
                                            <p:attrNameLst>
                                              <p:attrName>ppt_y</p:attrName>
                                            </p:attrNameLst>
                                          </p:cBhvr>
                                          <p:tavLst>
                                            <p:tav tm="0">
                                              <p:val>
                                                <p:strVal val="#ppt_y"/>
                                              </p:val>
                                            </p:tav>
                                            <p:tav tm="100000">
                                              <p:val>
                                                <p:strVal val="#ppt_y"/>
                                              </p:val>
                                            </p:tav>
                                          </p:tavLst>
                                        </p:anim>
                                        <p:anim calcmode="lin" valueType="num">
                                          <p:cBhvr>
                                            <p:cTn id="2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animBg="1"/>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accel="50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arn(outHorizontal)">
                                          <p:cBhvr>
                                            <p:cTn id="16" dur="500"/>
                                            <p:tgtEl>
                                              <p:spTgt spid="3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
                                            </p:tgtEl>
                                            <p:attrNameLst>
                                              <p:attrName>ppt_y</p:attrName>
                                            </p:attrNameLst>
                                          </p:cBhvr>
                                          <p:tavLst>
                                            <p:tav tm="0">
                                              <p:val>
                                                <p:strVal val="#ppt_y"/>
                                              </p:val>
                                            </p:tav>
                                            <p:tav tm="100000">
                                              <p:val>
                                                <p:strVal val="#ppt_y"/>
                                              </p:val>
                                            </p:tav>
                                          </p:tavLst>
                                        </p:anim>
                                        <p:anim calcmode="lin" valueType="num">
                                          <p:cBhvr>
                                            <p:cTn id="2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animBg="1"/>
          <p:bldP spid="37"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5" name="Picture 2" descr="C:\Documents and Settings\tdz\桌面\新建文件夹\为高手鼓掌.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276"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6" name="Picture 3" descr="C:\Documents and Settings\tdz\桌面\新建文件夹\20121281732304920306.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344962"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7" name="Picture 4" descr="C:\Documents and Settings\tdz\桌面\新建文件夹\2012511855371554.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617734"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9" name="Oval 61">
            <a:hlinkClick r:id="rId7"/>
          </p:cNvPr>
          <p:cNvSpPr>
            <a:spLocks noChangeArrowheads="1"/>
          </p:cNvSpPr>
          <p:nvPr/>
        </p:nvSpPr>
        <p:spPr bwMode="auto">
          <a:xfrm>
            <a:off x="4485163" y="2674256"/>
            <a:ext cx="315106" cy="391121"/>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smtClean="0">
              <a:solidFill>
                <a:srgbClr val="000000"/>
              </a:solidFill>
              <a:latin typeface="Arial" pitchFamily="34" charset="0"/>
            </a:endParaRPr>
          </a:p>
        </p:txBody>
      </p:sp>
      <p:sp>
        <p:nvSpPr>
          <p:cNvPr id="10" name="矩形​​ 5"/>
          <p:cNvSpPr>
            <a:spLocks noChangeArrowheads="1"/>
          </p:cNvSpPr>
          <p:nvPr/>
        </p:nvSpPr>
        <p:spPr bwMode="auto">
          <a:xfrm>
            <a:off x="1" y="304098"/>
            <a:ext cx="9143999" cy="3059422"/>
          </a:xfrm>
          <a:prstGeom prst="rect">
            <a:avLst/>
          </a:prstGeom>
          <a:solidFill>
            <a:srgbClr val="0070C0"/>
          </a:solidFill>
          <a:ln w="9525" cmpd="sng">
            <a:noFill/>
            <a:miter lim="800000"/>
            <a:headEnd/>
            <a:tailEnd/>
          </a:ln>
        </p:spPr>
        <p:txBody>
          <a:bodyPr lIns="215945" tIns="34281" rIns="68563" bIns="34281" anchor="b"/>
          <a:lstStyle/>
          <a:p>
            <a:pPr fontAlgn="base">
              <a:spcBef>
                <a:spcPct val="0"/>
              </a:spcBef>
              <a:spcAft>
                <a:spcPct val="0"/>
              </a:spcAft>
            </a:pPr>
            <a:endParaRPr lang="zh-CN" altLang="zh-CN" sz="2100" dirty="0">
              <a:solidFill>
                <a:prstClr val="white"/>
              </a:solidFill>
              <a:latin typeface="微软雅黑" pitchFamily="34" charset="-122"/>
              <a:ea typeface="微软雅黑" pitchFamily="34" charset="-122"/>
              <a:sym typeface="Arial" pitchFamily="34" charset="0"/>
            </a:endParaRPr>
          </a:p>
        </p:txBody>
      </p:sp>
      <p:sp>
        <p:nvSpPr>
          <p:cNvPr id="11" name="Line 33"/>
          <p:cNvSpPr>
            <a:spLocks noChangeShapeType="1"/>
          </p:cNvSpPr>
          <p:nvPr/>
        </p:nvSpPr>
        <p:spPr bwMode="auto">
          <a:xfrm flipV="1">
            <a:off x="4641526" y="1253542"/>
            <a:ext cx="1190" cy="2025254"/>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2" name="Line 5"/>
          <p:cNvSpPr>
            <a:spLocks noChangeShapeType="1"/>
          </p:cNvSpPr>
          <p:nvPr/>
        </p:nvSpPr>
        <p:spPr bwMode="auto">
          <a:xfrm>
            <a:off x="0" y="2935008"/>
            <a:ext cx="1442423" cy="11608"/>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3" name="Line 19"/>
          <p:cNvSpPr>
            <a:spLocks noChangeShapeType="1"/>
          </p:cNvSpPr>
          <p:nvPr/>
        </p:nvSpPr>
        <p:spPr bwMode="auto">
          <a:xfrm flipH="1">
            <a:off x="1442424" y="2055430"/>
            <a:ext cx="150038" cy="891183"/>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4" name="Line 21"/>
          <p:cNvSpPr>
            <a:spLocks noChangeShapeType="1"/>
          </p:cNvSpPr>
          <p:nvPr/>
        </p:nvSpPr>
        <p:spPr bwMode="auto">
          <a:xfrm>
            <a:off x="2352177" y="1921483"/>
            <a:ext cx="5954" cy="1354634"/>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5" name="Freeform 11"/>
          <p:cNvSpPr>
            <a:spLocks/>
          </p:cNvSpPr>
          <p:nvPr/>
        </p:nvSpPr>
        <p:spPr bwMode="auto">
          <a:xfrm>
            <a:off x="866089" y="2053642"/>
            <a:ext cx="735902" cy="149126"/>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6" name="Freeform 13"/>
          <p:cNvSpPr>
            <a:spLocks/>
          </p:cNvSpPr>
          <p:nvPr/>
        </p:nvSpPr>
        <p:spPr bwMode="auto">
          <a:xfrm>
            <a:off x="1578171" y="1844692"/>
            <a:ext cx="1175300" cy="232172"/>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7" name="Freeform 15"/>
          <p:cNvSpPr>
            <a:spLocks/>
          </p:cNvSpPr>
          <p:nvPr/>
        </p:nvSpPr>
        <p:spPr bwMode="auto">
          <a:xfrm>
            <a:off x="945871" y="709725"/>
            <a:ext cx="1906439" cy="634008"/>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8" name="Freeform 16"/>
          <p:cNvSpPr>
            <a:spLocks/>
          </p:cNvSpPr>
          <p:nvPr/>
        </p:nvSpPr>
        <p:spPr bwMode="auto">
          <a:xfrm>
            <a:off x="704137" y="1333914"/>
            <a:ext cx="244110" cy="892969"/>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9" name="Freeform 17"/>
          <p:cNvSpPr>
            <a:spLocks/>
          </p:cNvSpPr>
          <p:nvPr/>
        </p:nvSpPr>
        <p:spPr bwMode="auto">
          <a:xfrm>
            <a:off x="2755851" y="714192"/>
            <a:ext cx="981203" cy="1146572"/>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0" name="Line 51"/>
          <p:cNvSpPr>
            <a:spLocks noChangeShapeType="1"/>
          </p:cNvSpPr>
          <p:nvPr/>
        </p:nvSpPr>
        <p:spPr bwMode="auto">
          <a:xfrm>
            <a:off x="2347417" y="3274332"/>
            <a:ext cx="2303702" cy="1785"/>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1" name="TextBox 20"/>
          <p:cNvSpPr txBox="1"/>
          <p:nvPr/>
        </p:nvSpPr>
        <p:spPr>
          <a:xfrm rot="20445248">
            <a:off x="1030731" y="1115094"/>
            <a:ext cx="2241605" cy="700174"/>
          </a:xfrm>
          <a:prstGeom prst="rect">
            <a:avLst/>
          </a:prstGeom>
          <a:noFill/>
        </p:spPr>
        <p:txBody>
          <a:bodyPr wrap="none" lIns="68563" tIns="34281" rIns="68563" bIns="34281">
            <a:spAutoFit/>
          </a:bodyPr>
          <a:lstStyle/>
          <a:p>
            <a:pPr fontAlgn="base">
              <a:spcBef>
                <a:spcPct val="0"/>
              </a:spcBef>
              <a:spcAft>
                <a:spcPct val="0"/>
              </a:spcAft>
              <a:defRPr/>
            </a:pPr>
            <a:r>
              <a:rPr lang="zh-CN" altLang="en-US" sz="4100" b="1" dirty="0">
                <a:solidFill>
                  <a:srgbClr val="FFFFFF"/>
                </a:solidFill>
                <a:latin typeface="微软雅黑" pitchFamily="34" charset="-122"/>
                <a:ea typeface="微软雅黑" pitchFamily="34" charset="-122"/>
              </a:rPr>
              <a:t>谢谢观看</a:t>
            </a:r>
          </a:p>
        </p:txBody>
      </p:sp>
      <p:pic>
        <p:nvPicPr>
          <p:cNvPr id="22" name="Picture 4" descr="C:\Documents and Settings\tdz\桌面\新建文件夹\欢迎02.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896500"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300"/>
                                        <p:tgtEl>
                                          <p:spTgt spid="10"/>
                                        </p:tgtEl>
                                      </p:cBhvr>
                                    </p:animEffect>
                                  </p:childTnLst>
                                </p:cTn>
                              </p:par>
                              <p:par>
                                <p:cTn id="8" presetID="2" presetClass="entr" presetSubtype="9" fill="hold" grpId="1"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0-#ppt_w/2"/>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250"/>
                                        <p:tgtEl>
                                          <p:spTgt spid="5"/>
                                        </p:tgtEl>
                                      </p:cBhvr>
                                    </p:animEffect>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1+#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5"/>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300"/>
                                        <p:tgtEl>
                                          <p:spTgt spid="6"/>
                                        </p:tgtEl>
                                      </p:cBhvr>
                                    </p:animEffect>
                                  </p:childTnLst>
                                </p:cTn>
                              </p:par>
                              <p:par>
                                <p:cTn id="24" presetID="2" presetClass="entr" presetSubtype="3"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1000" fill="hold"/>
                                        <p:tgtEl>
                                          <p:spTgt spid="6"/>
                                        </p:tgtEl>
                                        <p:attrNameLst>
                                          <p:attrName>ppt_x</p:attrName>
                                        </p:attrNameLst>
                                      </p:cBhvr>
                                      <p:tavLst>
                                        <p:tav tm="0">
                                          <p:val>
                                            <p:strVal val="1+#ppt_w/2"/>
                                          </p:val>
                                        </p:tav>
                                        <p:tav tm="100000">
                                          <p:val>
                                            <p:strVal val="#ppt_x"/>
                                          </p:val>
                                        </p:tav>
                                      </p:tavLst>
                                    </p:anim>
                                    <p:anim calcmode="lin" valueType="num">
                                      <p:cBhvr additive="base">
                                        <p:cTn id="27" dur="1000" fill="hold"/>
                                        <p:tgtEl>
                                          <p:spTgt spid="6"/>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6"/>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250"/>
                                        <p:tgtEl>
                                          <p:spTgt spid="7"/>
                                        </p:tgtEl>
                                      </p:cBhvr>
                                    </p:animEffect>
                                  </p:childTnLst>
                                </p:cTn>
                              </p:par>
                              <p:par>
                                <p:cTn id="33" presetID="2" presetClass="entr" presetSubtype="9"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0-#ppt_w/2"/>
                                          </p:val>
                                        </p:tav>
                                        <p:tav tm="100000">
                                          <p:val>
                                            <p:strVal val="#ppt_x"/>
                                          </p:val>
                                        </p:tav>
                                      </p:tavLst>
                                    </p:anim>
                                    <p:anim calcmode="lin" valueType="num">
                                      <p:cBhvr additive="base">
                                        <p:cTn id="36" dur="1000" fill="hold"/>
                                        <p:tgtEl>
                                          <p:spTgt spid="7"/>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7"/>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250"/>
                                        <p:tgtEl>
                                          <p:spTgt spid="22"/>
                                        </p:tgtEl>
                                      </p:cBhvr>
                                    </p:animEffect>
                                  </p:childTnLst>
                                </p:cTn>
                              </p:par>
                              <p:par>
                                <p:cTn id="42" presetID="2" presetClass="entr" presetSubtype="8"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1000" fill="hold"/>
                                        <p:tgtEl>
                                          <p:spTgt spid="22"/>
                                        </p:tgtEl>
                                        <p:attrNameLst>
                                          <p:attrName>ppt_x</p:attrName>
                                        </p:attrNameLst>
                                      </p:cBhvr>
                                      <p:tavLst>
                                        <p:tav tm="0">
                                          <p:val>
                                            <p:strVal val="0-#ppt_w/2"/>
                                          </p:val>
                                        </p:tav>
                                        <p:tav tm="100000">
                                          <p:val>
                                            <p:strVal val="#ppt_x"/>
                                          </p:val>
                                        </p:tav>
                                      </p:tavLst>
                                    </p:anim>
                                    <p:anim calcmode="lin" valueType="num">
                                      <p:cBhvr additive="base">
                                        <p:cTn id="45" dur="1000" fill="hold"/>
                                        <p:tgtEl>
                                          <p:spTgt spid="22"/>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22"/>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right)">
                                      <p:cBhvr>
                                        <p:cTn id="59" dur="500"/>
                                        <p:tgtEl>
                                          <p:spTgt spid="15"/>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500"/>
                                        <p:tgtEl>
                                          <p:spTgt spid="16"/>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21">
                                            <p:txEl>
                                              <p:pRg st="0" end="0"/>
                                            </p:txEl>
                                          </p:spTgt>
                                        </p:tgtEl>
                                        <p:attrNameLst>
                                          <p:attrName>style.visibility</p:attrName>
                                        </p:attrNameLst>
                                      </p:cBhvr>
                                      <p:to>
                                        <p:strVal val="visible"/>
                                      </p:to>
                                    </p:set>
                                    <p:animEffect transition="in" filter="wipe(left)">
                                      <p:cBhvr>
                                        <p:cTn id="83" dur="500"/>
                                        <p:tgtEl>
                                          <p:spTgt spid="21">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wipe(down)">
                                      <p:cBhvr>
                                        <p:cTn id="9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Freeform 53"/>
          <p:cNvSpPr>
            <a:spLocks/>
          </p:cNvSpPr>
          <p:nvPr/>
        </p:nvSpPr>
        <p:spPr bwMode="auto">
          <a:xfrm>
            <a:off x="-323" y="-10672"/>
            <a:ext cx="9144323" cy="5154171"/>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cstate="print"/>
            <a:srcRect/>
            <a:stretch>
              <a:fillRect b="-15195"/>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p>
        </p:txBody>
      </p:sp>
      <p:sp>
        <p:nvSpPr>
          <p:cNvPr id="24" name="矩形 23"/>
          <p:cNvSpPr/>
          <p:nvPr/>
        </p:nvSpPr>
        <p:spPr>
          <a:xfrm>
            <a:off x="-9849" y="1375287"/>
            <a:ext cx="9153849" cy="2320919"/>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895039" y="1509608"/>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年度工作概述</a:t>
            </a:r>
            <a:endParaRPr lang="zh-CN" altLang="en-US" sz="3600" b="1" spc="300" dirty="0">
              <a:solidFill>
                <a:schemeClr val="bg1"/>
              </a:solidFill>
              <a:latin typeface="微软雅黑" pitchFamily="34" charset="-122"/>
              <a:ea typeface="微软雅黑" pitchFamily="34" charset="-122"/>
            </a:endParaRPr>
          </a:p>
        </p:txBody>
      </p:sp>
      <p:cxnSp>
        <p:nvCxnSpPr>
          <p:cNvPr id="11" name="直接连接符 10"/>
          <p:cNvCxnSpPr/>
          <p:nvPr/>
        </p:nvCxnSpPr>
        <p:spPr>
          <a:xfrm flipV="1">
            <a:off x="3679015" y="1375287"/>
            <a:ext cx="0" cy="23209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4000306" y="237632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添加文字</a:t>
            </a:r>
            <a:endParaRPr lang="zh-CN" altLang="en-US" sz="1500" dirty="0">
              <a:solidFill>
                <a:schemeClr val="bg1"/>
              </a:solidFill>
              <a:latin typeface="微软雅黑" pitchFamily="34" charset="-122"/>
              <a:ea typeface="微软雅黑" pitchFamily="34" charset="-122"/>
            </a:endParaRPr>
          </a:p>
        </p:txBody>
      </p:sp>
      <p:sp>
        <p:nvSpPr>
          <p:cNvPr id="13" name="文本框 9"/>
          <p:cNvSpPr txBox="1"/>
          <p:nvPr/>
        </p:nvSpPr>
        <p:spPr>
          <a:xfrm>
            <a:off x="4000305" y="270176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4" name="文本框 9"/>
          <p:cNvSpPr txBox="1"/>
          <p:nvPr/>
        </p:nvSpPr>
        <p:spPr>
          <a:xfrm>
            <a:off x="4000306" y="302765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5" name="文本框 9"/>
          <p:cNvSpPr txBox="1"/>
          <p:nvPr/>
        </p:nvSpPr>
        <p:spPr>
          <a:xfrm>
            <a:off x="4000305" y="33490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6" name="文本框 9"/>
          <p:cNvSpPr txBox="1"/>
          <p:nvPr/>
        </p:nvSpPr>
        <p:spPr>
          <a:xfrm>
            <a:off x="5703522" y="237957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7" name="文本框 9"/>
          <p:cNvSpPr txBox="1"/>
          <p:nvPr/>
        </p:nvSpPr>
        <p:spPr>
          <a:xfrm>
            <a:off x="5703523" y="270546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8" name="文本框 9"/>
          <p:cNvSpPr txBox="1"/>
          <p:nvPr/>
        </p:nvSpPr>
        <p:spPr>
          <a:xfrm>
            <a:off x="5703522" y="30268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9" name="TextBox 18"/>
          <p:cNvSpPr txBox="1"/>
          <p:nvPr/>
        </p:nvSpPr>
        <p:spPr>
          <a:xfrm>
            <a:off x="2351490" y="2872266"/>
            <a:ext cx="902846" cy="246221"/>
          </a:xfrm>
          <a:prstGeom prst="rect">
            <a:avLst/>
          </a:prstGeom>
          <a:noFill/>
        </p:spPr>
        <p:txBody>
          <a:bodyPr wrap="square" lIns="0" tIns="0" rIns="0" bIns="0" rtlCol="0">
            <a:spAutoFit/>
          </a:bodyPr>
          <a:lstStyle/>
          <a:p>
            <a:r>
              <a:rPr lang="en-US" altLang="zh-CN" sz="1600" b="1" dirty="0" smtClean="0">
                <a:solidFill>
                  <a:schemeClr val="bg1"/>
                </a:solidFill>
                <a:latin typeface="微软雅黑" pitchFamily="34" charset="-122"/>
                <a:ea typeface="微软雅黑" pitchFamily="34" charset="-122"/>
              </a:rPr>
              <a:t>PART 1</a:t>
            </a:r>
            <a:endParaRPr lang="zh-CN" altLang="en-US" sz="1600" b="1" dirty="0" smtClean="0">
              <a:solidFill>
                <a:schemeClr val="bg1"/>
              </a:solidFill>
              <a:latin typeface="微软雅黑" pitchFamily="34" charset="-122"/>
              <a:ea typeface="微软雅黑" pitchFamily="34" charset="-122"/>
            </a:endParaRPr>
          </a:p>
        </p:txBody>
      </p:sp>
      <p:grpSp>
        <p:nvGrpSpPr>
          <p:cNvPr id="20" name="组合 19"/>
          <p:cNvGrpSpPr/>
          <p:nvPr/>
        </p:nvGrpSpPr>
        <p:grpSpPr>
          <a:xfrm>
            <a:off x="2248412" y="1944446"/>
            <a:ext cx="891796" cy="804056"/>
            <a:chOff x="4634991" y="2138335"/>
            <a:chExt cx="428348" cy="386204"/>
          </a:xfrm>
        </p:grpSpPr>
        <p:sp>
          <p:nvSpPr>
            <p:cNvPr id="2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dirty="0">
                <a:solidFill>
                  <a:srgbClr val="0070C0"/>
                </a:solidFill>
                <a:ea typeface="微软雅黑" pitchFamily="34" charset="-122"/>
              </a:endParaRPr>
            </a:p>
          </p:txBody>
        </p:sp>
        <p:sp>
          <p:nvSpPr>
            <p:cNvPr id="22"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b="1" dirty="0">
                <a:solidFill>
                  <a:srgbClr val="FFFFFF"/>
                </a:solidFill>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p:tgtEl>
                                          <p:spTgt spid="20"/>
                                        </p:tgtEl>
                                        <p:attrNameLst>
                                          <p:attrName>ppt_x</p:attrName>
                                        </p:attrNameLst>
                                      </p:cBhvr>
                                      <p:tavLst>
                                        <p:tav tm="0">
                                          <p:val>
                                            <p:strVal val="#ppt_x+#ppt_w*1.125000"/>
                                          </p:val>
                                        </p:tav>
                                        <p:tav tm="100000">
                                          <p:val>
                                            <p:strVal val="#ppt_x"/>
                                          </p:val>
                                        </p:tav>
                                      </p:tavLst>
                                    </p:anim>
                                    <p:animEffect transition="in" filter="wipe(left)">
                                      <p:cBhvr>
                                        <p:cTn id="15" dur="500"/>
                                        <p:tgtEl>
                                          <p:spTgt spid="20"/>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ppt_x</p:attrName>
                                        </p:attrNameLst>
                                      </p:cBhvr>
                                      <p:tavLst>
                                        <p:tav tm="0">
                                          <p:val>
                                            <p:strVal val="#ppt_x-#ppt_w*1.125000"/>
                                          </p:val>
                                        </p:tav>
                                        <p:tav tm="100000">
                                          <p:val>
                                            <p:strVal val="#ppt_x"/>
                                          </p:val>
                                        </p:tav>
                                      </p:tavLst>
                                    </p:anim>
                                    <p:animEffect transition="in" filter="wipe(right)">
                                      <p:cBhvr>
                                        <p:cTn id="19" dur="500"/>
                                        <p:tgtEl>
                                          <p:spTgt spid="10"/>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0" grpId="0"/>
      <p:bldP spid="12" grpId="0"/>
      <p:bldP spid="13" grpId="0"/>
      <p:bldP spid="14" grpId="0"/>
      <p:bldP spid="15"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srcRect/>
          <a:stretch>
            <a:fillRect/>
          </a:stretch>
        </p:blipFill>
        <p:spPr bwMode="auto">
          <a:xfrm>
            <a:off x="0" y="1253728"/>
            <a:ext cx="4887516" cy="2260997"/>
          </a:xfrm>
          <a:prstGeom prst="rect">
            <a:avLst/>
          </a:prstGeom>
          <a:noFill/>
          <a:ln w="9525">
            <a:noFill/>
            <a:miter lim="800000"/>
            <a:headEnd/>
            <a:tailEnd/>
          </a:ln>
        </p:spPr>
      </p:pic>
      <p:sp>
        <p:nvSpPr>
          <p:cNvPr id="20" name="矩形 19"/>
          <p:cNvSpPr/>
          <p:nvPr/>
        </p:nvSpPr>
        <p:spPr>
          <a:xfrm>
            <a:off x="4887516" y="1253728"/>
            <a:ext cx="4256484" cy="2260997"/>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21" name="矩形 20"/>
          <p:cNvSpPr>
            <a:spLocks noChangeArrowheads="1"/>
          </p:cNvSpPr>
          <p:nvPr/>
        </p:nvSpPr>
        <p:spPr bwMode="auto">
          <a:xfrm>
            <a:off x="5238750" y="1449785"/>
            <a:ext cx="3400425" cy="1932318"/>
          </a:xfrm>
          <a:prstGeom prst="rect">
            <a:avLst/>
          </a:prstGeom>
          <a:noFill/>
          <a:ln w="9525">
            <a:noFill/>
            <a:miter lim="800000"/>
            <a:headEnd/>
            <a:tailEnd/>
          </a:ln>
        </p:spPr>
        <p:txBody>
          <a:bodyPr lIns="68573" tIns="34287" rIns="68573" bIns="34287">
            <a:spAutoFit/>
          </a:bodyPr>
          <a:lstStyle/>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右键点击图片选择设置图片格式可直接替换图片。</a:t>
            </a:r>
            <a:endParaRPr lang="en-US" altLang="zh-CN" sz="1100" dirty="0">
              <a:solidFill>
                <a:srgbClr val="F8F8F8"/>
              </a:solidFill>
              <a:latin typeface="微软雅黑" pitchFamily="34" charset="-122"/>
              <a:ea typeface="微软雅黑" pitchFamily="34" charset="-122"/>
              <a:sym typeface="微软雅黑" pitchFamily="34" charset="-122"/>
            </a:endParaRPr>
          </a:p>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您可以点击文字框输入您的描述说明，或者通过复制粘贴，在此录入上述图表的综合描述说明。</a:t>
            </a:r>
            <a:endParaRPr lang="en-US" altLang="zh-CN" sz="1100" dirty="0">
              <a:solidFill>
                <a:srgbClr val="F8F8F8"/>
              </a:solidFill>
              <a:latin typeface="微软雅黑" pitchFamily="34" charset="-122"/>
              <a:ea typeface="微软雅黑" pitchFamily="34" charset="-122"/>
              <a:sym typeface="微软雅黑" pitchFamily="34" charset="-122"/>
            </a:endParaRPr>
          </a:p>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在此录入上述图表的综合描述说明，在此录入上述图表的综合描述说明，在此录入上述图表的综合描述说明，在此录入上述图表的综合描述说明，在此录入上述图表的综合描述说明 。</a:t>
            </a:r>
            <a:endParaRPr lang="en-US" altLang="zh-CN" sz="1100" dirty="0">
              <a:solidFill>
                <a:srgbClr val="F8F8F8"/>
              </a:solidFill>
              <a:latin typeface="微软雅黑" pitchFamily="34" charset="-122"/>
              <a:ea typeface="微软雅黑" pitchFamily="34" charset="-122"/>
              <a:sym typeface="微软雅黑" pitchFamily="34" charset="-122"/>
            </a:endParaRPr>
          </a:p>
        </p:txBody>
      </p:sp>
      <p:sp>
        <p:nvSpPr>
          <p:cNvPr id="22" name="矩形 47"/>
          <p:cNvSpPr>
            <a:spLocks noChangeArrowheads="1"/>
          </p:cNvSpPr>
          <p:nvPr/>
        </p:nvSpPr>
        <p:spPr bwMode="auto">
          <a:xfrm>
            <a:off x="1062038" y="3754041"/>
            <a:ext cx="7136606" cy="72942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100" dirty="0">
              <a:solidFill>
                <a:schemeClr val="tx1">
                  <a:lumMod val="65000"/>
                  <a:lumOff val="35000"/>
                </a:schemeClr>
              </a:solidFill>
              <a:sym typeface="微软雅黑" pitchFamily="34" charset="-122"/>
            </a:endParaRPr>
          </a:p>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nvGrpSpPr>
          <p:cNvPr id="23" name="组合 22"/>
          <p:cNvGrpSpPr/>
          <p:nvPr/>
        </p:nvGrpSpPr>
        <p:grpSpPr>
          <a:xfrm>
            <a:off x="1984165" y="1742199"/>
            <a:ext cx="211571" cy="331834"/>
            <a:chOff x="1397666" y="1419622"/>
            <a:chExt cx="474034" cy="743490"/>
          </a:xfrm>
          <a:solidFill>
            <a:srgbClr val="0070C0"/>
          </a:solidFill>
          <a:effectLst>
            <a:outerShdw blurRad="76200" dir="18900000" sy="23000" kx="-1200000" algn="bl" rotWithShape="0">
              <a:prstClr val="black">
                <a:alpha val="20000"/>
              </a:prstClr>
            </a:outerShdw>
          </a:effectLst>
        </p:grpSpPr>
        <p:grpSp>
          <p:nvGrpSpPr>
            <p:cNvPr id="24" name="组合 23"/>
            <p:cNvGrpSpPr/>
            <p:nvPr/>
          </p:nvGrpSpPr>
          <p:grpSpPr>
            <a:xfrm>
              <a:off x="1397666" y="1419622"/>
              <a:ext cx="474034" cy="743490"/>
              <a:chOff x="1397666" y="1419622"/>
              <a:chExt cx="474034" cy="743490"/>
            </a:xfrm>
            <a:grpFill/>
          </p:grpSpPr>
          <p:sp>
            <p:nvSpPr>
              <p:cNvPr id="26" name="同心圆 25"/>
              <p:cNvSpPr/>
              <p:nvPr/>
            </p:nvSpPr>
            <p:spPr>
              <a:xfrm>
                <a:off x="1397666" y="1419622"/>
                <a:ext cx="474034" cy="47403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1"/>
                  </a:solidFill>
                </a:endParaRPr>
              </a:p>
            </p:txBody>
          </p:sp>
          <p:sp>
            <p:nvSpPr>
              <p:cNvPr id="27" name="等腰三角形 26"/>
              <p:cNvSpPr/>
              <p:nvPr/>
            </p:nvSpPr>
            <p:spPr>
              <a:xfrm rot="10800000">
                <a:off x="1425882" y="1771198"/>
                <a:ext cx="417601" cy="3919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p>
            </p:txBody>
          </p:sp>
        </p:grpSp>
        <p:sp>
          <p:nvSpPr>
            <p:cNvPr id="25" name="椭圆 24"/>
            <p:cNvSpPr/>
            <p:nvPr/>
          </p:nvSpPr>
          <p:spPr>
            <a:xfrm>
              <a:off x="1562675" y="158463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p>
          </p:txBody>
        </p:sp>
      </p:grpSp>
      <p:sp>
        <p:nvSpPr>
          <p:cNvPr id="1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1000"/>
                                        <p:tgtEl>
                                          <p:spTgt spid="1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1000"/>
                                        <p:tgtEl>
                                          <p:spTgt spid="20"/>
                                        </p:tgtEl>
                                      </p:cBhvr>
                                    </p:animEffect>
                                  </p:childTnLst>
                                </p:cTn>
                              </p:par>
                            </p:childTnLst>
                          </p:cTn>
                        </p:par>
                        <p:par>
                          <p:cTn id="15" fill="hold">
                            <p:stCondLst>
                              <p:cond delay="1500"/>
                            </p:stCondLst>
                            <p:childTnLst>
                              <p:par>
                                <p:cTn id="16" presetID="42" presetClass="entr" presetSubtype="0" fill="hold" nodeType="after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750"/>
                                        <p:tgtEl>
                                          <p:spTgt spid="23"/>
                                        </p:tgtEl>
                                      </p:cBhvr>
                                    </p:animEffect>
                                    <p:anim calcmode="lin" valueType="num">
                                      <p:cBhvr>
                                        <p:cTn id="19" dur="750" fill="hold"/>
                                        <p:tgtEl>
                                          <p:spTgt spid="23"/>
                                        </p:tgtEl>
                                        <p:attrNameLst>
                                          <p:attrName>ppt_x</p:attrName>
                                        </p:attrNameLst>
                                      </p:cBhvr>
                                      <p:tavLst>
                                        <p:tav tm="0">
                                          <p:val>
                                            <p:strVal val="#ppt_x"/>
                                          </p:val>
                                        </p:tav>
                                        <p:tav tm="100000">
                                          <p:val>
                                            <p:strVal val="#ppt_x"/>
                                          </p:val>
                                        </p:tav>
                                      </p:tavLst>
                                    </p:anim>
                                    <p:anim calcmode="lin" valueType="num">
                                      <p:cBhvr>
                                        <p:cTn id="20" dur="75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6" presetClass="emph" presetSubtype="0" fill="hold" nodeType="afterEffect">
                                  <p:stCondLst>
                                    <p:cond delay="0"/>
                                  </p:stCondLst>
                                  <p:childTnLst>
                                    <p:animEffect transition="out" filter="fade">
                                      <p:cBhvr>
                                        <p:cTn id="23" dur="500" tmFilter="0, 0; .2, .5; .8, .5; 1, 0"/>
                                        <p:tgtEl>
                                          <p:spTgt spid="23"/>
                                        </p:tgtEl>
                                      </p:cBhvr>
                                    </p:animEffect>
                                    <p:animScale>
                                      <p:cBhvr>
                                        <p:cTn id="24" dur="250" autoRev="1" fill="hold"/>
                                        <p:tgtEl>
                                          <p:spTgt spid="23"/>
                                        </p:tgtEl>
                                      </p:cBhvr>
                                      <p:by x="105000" y="105000"/>
                                    </p:animScale>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750"/>
                                        <p:tgtEl>
                                          <p:spTgt spid="21"/>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outVertical)">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1" name="矩形 10"/>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2" name="组合 11"/>
          <p:cNvGrpSpPr/>
          <p:nvPr/>
        </p:nvGrpSpPr>
        <p:grpSpPr>
          <a:xfrm>
            <a:off x="980579" y="2387357"/>
            <a:ext cx="870074" cy="869820"/>
            <a:chOff x="1466675" y="3784103"/>
            <a:chExt cx="1301392" cy="1301862"/>
          </a:xfrm>
        </p:grpSpPr>
        <p:grpSp>
          <p:nvGrpSpPr>
            <p:cNvPr id="13" name="组合 12"/>
            <p:cNvGrpSpPr/>
            <p:nvPr/>
          </p:nvGrpSpPr>
          <p:grpSpPr>
            <a:xfrm>
              <a:off x="1466675" y="3784103"/>
              <a:ext cx="1301392" cy="1301862"/>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 name="椭圆 15"/>
              <p:cNvSpPr/>
              <p:nvPr/>
            </p:nvSpPr>
            <p:spPr>
              <a:xfrm>
                <a:off x="4447523" y="2644973"/>
                <a:ext cx="1606393" cy="160697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083956" y="2504346"/>
            <a:ext cx="708513" cy="658319"/>
            <a:chOff x="3117025" y="3959191"/>
            <a:chExt cx="1059738" cy="985306"/>
          </a:xfrm>
        </p:grpSpPr>
        <p:grpSp>
          <p:nvGrpSpPr>
            <p:cNvPr id="20" name="组合 19"/>
            <p:cNvGrpSpPr/>
            <p:nvPr/>
          </p:nvGrpSpPr>
          <p:grpSpPr>
            <a:xfrm>
              <a:off x="3117025" y="3959191"/>
              <a:ext cx="984950" cy="985306"/>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3" name="椭圆 22"/>
              <p:cNvSpPr/>
              <p:nvPr/>
            </p:nvSpPr>
            <p:spPr>
              <a:xfrm>
                <a:off x="4483177" y="2680639"/>
                <a:ext cx="1535084" cy="1535638"/>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1"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26" name="组合 25"/>
          <p:cNvGrpSpPr/>
          <p:nvPr/>
        </p:nvGrpSpPr>
        <p:grpSpPr>
          <a:xfrm>
            <a:off x="2975769" y="2392603"/>
            <a:ext cx="882051" cy="881795"/>
            <a:chOff x="4450933" y="3791953"/>
            <a:chExt cx="1319306" cy="1319782"/>
          </a:xfrm>
        </p:grpSpPr>
        <p:grpSp>
          <p:nvGrpSpPr>
            <p:cNvPr id="27" name="组合 26"/>
            <p:cNvGrpSpPr/>
            <p:nvPr/>
          </p:nvGrpSpPr>
          <p:grpSpPr>
            <a:xfrm>
              <a:off x="4450933" y="3791953"/>
              <a:ext cx="1319306" cy="1319782"/>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32" name="椭圆 31"/>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0" name="椭圆 29"/>
              <p:cNvSpPr/>
              <p:nvPr/>
            </p:nvSpPr>
            <p:spPr>
              <a:xfrm>
                <a:off x="4427702" y="2656211"/>
                <a:ext cx="1606932" cy="1607514"/>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8"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33" name="组合 32"/>
          <p:cNvGrpSpPr/>
          <p:nvPr/>
        </p:nvGrpSpPr>
        <p:grpSpPr>
          <a:xfrm>
            <a:off x="4091125" y="2493111"/>
            <a:ext cx="721287" cy="680781"/>
            <a:chOff x="6119197" y="3942381"/>
            <a:chExt cx="1078849" cy="1018926"/>
          </a:xfrm>
        </p:grpSpPr>
        <p:grpSp>
          <p:nvGrpSpPr>
            <p:cNvPr id="34" name="组合 33"/>
            <p:cNvGrpSpPr/>
            <p:nvPr/>
          </p:nvGrpSpPr>
          <p:grpSpPr>
            <a:xfrm>
              <a:off x="6119197"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7" name="椭圆 36"/>
              <p:cNvSpPr/>
              <p:nvPr/>
            </p:nvSpPr>
            <p:spPr>
              <a:xfrm>
                <a:off x="4466846" y="2664303"/>
                <a:ext cx="1567743" cy="1568310"/>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5"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40" name="组合 39"/>
          <p:cNvGrpSpPr/>
          <p:nvPr/>
        </p:nvGrpSpPr>
        <p:grpSpPr>
          <a:xfrm>
            <a:off x="4981933" y="2493112"/>
            <a:ext cx="801755" cy="680781"/>
            <a:chOff x="7451602" y="3942381"/>
            <a:chExt cx="1199205" cy="1018926"/>
          </a:xfrm>
        </p:grpSpPr>
        <p:grpSp>
          <p:nvGrpSpPr>
            <p:cNvPr id="41" name="组合 40"/>
            <p:cNvGrpSpPr/>
            <p:nvPr/>
          </p:nvGrpSpPr>
          <p:grpSpPr>
            <a:xfrm>
              <a:off x="7486713" y="3942381"/>
              <a:ext cx="1018558" cy="1018926"/>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4" name="椭圆 43"/>
              <p:cNvSpPr/>
              <p:nvPr/>
            </p:nvSpPr>
            <p:spPr>
              <a:xfrm>
                <a:off x="4466990" y="2664444"/>
                <a:ext cx="1567461" cy="156802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2"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p>
          </p:txBody>
        </p:sp>
      </p:grpSp>
      <p:grpSp>
        <p:nvGrpSpPr>
          <p:cNvPr id="47" name="组合 46"/>
          <p:cNvGrpSpPr/>
          <p:nvPr/>
        </p:nvGrpSpPr>
        <p:grpSpPr>
          <a:xfrm>
            <a:off x="5919688" y="2380197"/>
            <a:ext cx="906873" cy="906611"/>
            <a:chOff x="8854229" y="3773382"/>
            <a:chExt cx="1356434" cy="1356924"/>
          </a:xfrm>
        </p:grpSpPr>
        <p:grpSp>
          <p:nvGrpSpPr>
            <p:cNvPr id="48" name="组合 47"/>
            <p:cNvGrpSpPr/>
            <p:nvPr/>
          </p:nvGrpSpPr>
          <p:grpSpPr>
            <a:xfrm>
              <a:off x="8854229" y="3773382"/>
              <a:ext cx="1356434" cy="135692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1" name="椭圆 50"/>
              <p:cNvSpPr/>
              <p:nvPr/>
            </p:nvSpPr>
            <p:spPr>
              <a:xfrm>
                <a:off x="4464837" y="2666232"/>
                <a:ext cx="1571762" cy="1572325"/>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9"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54" name="组合 53"/>
          <p:cNvGrpSpPr/>
          <p:nvPr/>
        </p:nvGrpSpPr>
        <p:grpSpPr>
          <a:xfrm>
            <a:off x="7059865" y="2216984"/>
            <a:ext cx="1233392" cy="1233035"/>
            <a:chOff x="10559621" y="3529102"/>
            <a:chExt cx="1844818" cy="1845484"/>
          </a:xfrm>
        </p:grpSpPr>
        <p:grpSp>
          <p:nvGrpSpPr>
            <p:cNvPr id="55" name="组合 54"/>
            <p:cNvGrpSpPr/>
            <p:nvPr/>
          </p:nvGrpSpPr>
          <p:grpSpPr>
            <a:xfrm>
              <a:off x="10559621" y="3529102"/>
              <a:ext cx="1844818" cy="1845484"/>
              <a:chOff x="4345444" y="2542859"/>
              <a:chExt cx="1810550" cy="1811205"/>
            </a:xfrm>
          </p:grpSpPr>
          <p:grpSp>
            <p:nvGrpSpPr>
              <p:cNvPr id="57" name="组合 5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9" name="同心圆 5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0" name="椭圆 5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8" name="椭圆 57"/>
              <p:cNvSpPr/>
              <p:nvPr/>
            </p:nvSpPr>
            <p:spPr>
              <a:xfrm>
                <a:off x="4422287" y="2619728"/>
                <a:ext cx="1656864" cy="165746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6"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61" name="组合 60"/>
          <p:cNvGrpSpPr/>
          <p:nvPr/>
        </p:nvGrpSpPr>
        <p:grpSpPr>
          <a:xfrm>
            <a:off x="520722" y="1224701"/>
            <a:ext cx="1941851" cy="1111340"/>
            <a:chOff x="689131" y="1318791"/>
            <a:chExt cx="1631535" cy="1055019"/>
          </a:xfrm>
        </p:grpSpPr>
        <p:sp>
          <p:nvSpPr>
            <p:cNvPr id="62"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3" name="组合 62"/>
            <p:cNvGrpSpPr/>
            <p:nvPr/>
          </p:nvGrpSpPr>
          <p:grpSpPr>
            <a:xfrm>
              <a:off x="689131" y="1318791"/>
              <a:ext cx="1631535" cy="1055019"/>
              <a:chOff x="689131" y="1318791"/>
              <a:chExt cx="1631535" cy="1055019"/>
            </a:xfrm>
          </p:grpSpPr>
          <p:cxnSp>
            <p:nvCxnSpPr>
              <p:cNvPr id="64" name="直接连接符 63"/>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5"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66" name="组合 65"/>
          <p:cNvGrpSpPr/>
          <p:nvPr/>
        </p:nvGrpSpPr>
        <p:grpSpPr>
          <a:xfrm>
            <a:off x="2416429" y="1222772"/>
            <a:ext cx="1854881" cy="1144228"/>
            <a:chOff x="770508" y="1462813"/>
            <a:chExt cx="1372987" cy="965241"/>
          </a:xfrm>
        </p:grpSpPr>
        <p:sp>
          <p:nvSpPr>
            <p:cNvPr id="67"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8" name="组合 67"/>
            <p:cNvGrpSpPr/>
            <p:nvPr/>
          </p:nvGrpSpPr>
          <p:grpSpPr>
            <a:xfrm>
              <a:off x="947384" y="1462813"/>
              <a:ext cx="1008112" cy="941123"/>
              <a:chOff x="947384" y="1462813"/>
              <a:chExt cx="1008112" cy="941123"/>
            </a:xfrm>
          </p:grpSpPr>
          <p:cxnSp>
            <p:nvCxnSpPr>
              <p:cNvPr id="78" name="直接连接符 77"/>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9"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0" name="组合 79"/>
          <p:cNvGrpSpPr/>
          <p:nvPr/>
        </p:nvGrpSpPr>
        <p:grpSpPr>
          <a:xfrm>
            <a:off x="4359892" y="1224701"/>
            <a:ext cx="1920900" cy="1137206"/>
            <a:chOff x="773829" y="1541325"/>
            <a:chExt cx="1366344" cy="881079"/>
          </a:xfrm>
        </p:grpSpPr>
        <p:sp>
          <p:nvSpPr>
            <p:cNvPr id="81"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2" name="组合 81"/>
            <p:cNvGrpSpPr/>
            <p:nvPr/>
          </p:nvGrpSpPr>
          <p:grpSpPr>
            <a:xfrm>
              <a:off x="971122" y="1541325"/>
              <a:ext cx="1008112" cy="866056"/>
              <a:chOff x="971122" y="1541325"/>
              <a:chExt cx="1008112" cy="866056"/>
            </a:xfrm>
          </p:grpSpPr>
          <p:cxnSp>
            <p:nvCxnSpPr>
              <p:cNvPr id="83" name="直接连接符 82"/>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4"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5" name="组合 84"/>
          <p:cNvGrpSpPr/>
          <p:nvPr/>
        </p:nvGrpSpPr>
        <p:grpSpPr>
          <a:xfrm>
            <a:off x="6643072" y="1203598"/>
            <a:ext cx="1942040" cy="1137979"/>
            <a:chOff x="726816" y="1484176"/>
            <a:chExt cx="1460370" cy="908342"/>
          </a:xfrm>
        </p:grpSpPr>
        <p:sp>
          <p:nvSpPr>
            <p:cNvPr id="86"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7" name="组合 86"/>
            <p:cNvGrpSpPr/>
            <p:nvPr/>
          </p:nvGrpSpPr>
          <p:grpSpPr>
            <a:xfrm>
              <a:off x="947384" y="1484176"/>
              <a:ext cx="1008112" cy="820803"/>
              <a:chOff x="947384" y="1484176"/>
              <a:chExt cx="1008112" cy="820803"/>
            </a:xfrm>
          </p:grpSpPr>
          <p:cxnSp>
            <p:nvCxnSpPr>
              <p:cNvPr id="88" name="直接连接符 87"/>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9"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0" name="组合 89"/>
          <p:cNvGrpSpPr/>
          <p:nvPr/>
        </p:nvGrpSpPr>
        <p:grpSpPr>
          <a:xfrm>
            <a:off x="1448649" y="3371428"/>
            <a:ext cx="1847714" cy="1107325"/>
            <a:chOff x="793884" y="1340833"/>
            <a:chExt cx="1326235" cy="1020857"/>
          </a:xfrm>
        </p:grpSpPr>
        <p:sp>
          <p:nvSpPr>
            <p:cNvPr id="91"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2" name="组合 91"/>
            <p:cNvGrpSpPr/>
            <p:nvPr/>
          </p:nvGrpSpPr>
          <p:grpSpPr>
            <a:xfrm>
              <a:off x="947384" y="1340833"/>
              <a:ext cx="1008112" cy="540984"/>
              <a:chOff x="947384" y="1340833"/>
              <a:chExt cx="1008112" cy="540984"/>
            </a:xfrm>
          </p:grpSpPr>
          <p:cxnSp>
            <p:nvCxnSpPr>
              <p:cNvPr id="93" name="直接连接符 9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4"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5" name="组合 94"/>
          <p:cNvGrpSpPr/>
          <p:nvPr/>
        </p:nvGrpSpPr>
        <p:grpSpPr>
          <a:xfrm>
            <a:off x="3439099" y="3371428"/>
            <a:ext cx="1853512" cy="1120592"/>
            <a:chOff x="791804" y="1340833"/>
            <a:chExt cx="1330396" cy="1033088"/>
          </a:xfrm>
        </p:grpSpPr>
        <p:sp>
          <p:nvSpPr>
            <p:cNvPr id="96"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7" name="组合 96"/>
            <p:cNvGrpSpPr/>
            <p:nvPr/>
          </p:nvGrpSpPr>
          <p:grpSpPr>
            <a:xfrm>
              <a:off x="947384" y="1340833"/>
              <a:ext cx="1008112" cy="540984"/>
              <a:chOff x="947384" y="1340833"/>
              <a:chExt cx="1008112" cy="540984"/>
            </a:xfrm>
          </p:grpSpPr>
          <p:cxnSp>
            <p:nvCxnSpPr>
              <p:cNvPr id="98" name="直接连接符 9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9"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00" name="组合 99"/>
          <p:cNvGrpSpPr/>
          <p:nvPr/>
        </p:nvGrpSpPr>
        <p:grpSpPr>
          <a:xfrm>
            <a:off x="5324697" y="3427058"/>
            <a:ext cx="2056292" cy="1064962"/>
            <a:chOff x="719029" y="1340833"/>
            <a:chExt cx="1475946" cy="981802"/>
          </a:xfrm>
        </p:grpSpPr>
        <p:sp>
          <p:nvSpPr>
            <p:cNvPr id="101"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02" name="组合 101"/>
            <p:cNvGrpSpPr/>
            <p:nvPr/>
          </p:nvGrpSpPr>
          <p:grpSpPr>
            <a:xfrm>
              <a:off x="947384" y="1340833"/>
              <a:ext cx="1008112" cy="540984"/>
              <a:chOff x="947384" y="1340833"/>
              <a:chExt cx="1008112" cy="540984"/>
            </a:xfrm>
          </p:grpSpPr>
          <p:cxnSp>
            <p:nvCxnSpPr>
              <p:cNvPr id="103" name="直接连接符 10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4"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cSld>
  <p:clrMapOvr>
    <a:masterClrMapping/>
  </p:clrMapOvr>
  <p:transition spd="slow" advTm="0">
    <p:pull/>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14:bounceEnd="55000">
                                          <p:cBhvr additive="base">
                                            <p:cTn id="39" dur="1500" fill="hold"/>
                                            <p:tgtEl>
                                              <p:spTgt spid="54"/>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1500" fill="hold"/>
                                            <p:tgtEl>
                                              <p:spTgt spid="54"/>
                                            </p:tgtEl>
                                            <p:attrNameLst>
                                              <p:attrName>ppt_x</p:attrName>
                                            </p:attrNameLst>
                                          </p:cBhvr>
                                          <p:tavLst>
                                            <p:tav tm="0">
                                              <p:val>
                                                <p:strVal val="1+#ppt_w/2"/>
                                              </p:val>
                                            </p:tav>
                                            <p:tav tm="100000">
                                              <p:val>
                                                <p:strVal val="#ppt_x"/>
                                              </p:val>
                                            </p:tav>
                                          </p:tavLst>
                                        </p:anim>
                                        <p:anim calcmode="lin" valueType="num">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9" name="Freeform 6"/>
          <p:cNvSpPr>
            <a:spLocks/>
          </p:cNvSpPr>
          <p:nvPr/>
        </p:nvSpPr>
        <p:spPr bwMode="auto">
          <a:xfrm>
            <a:off x="5936630" y="1236035"/>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0070C0"/>
          </a:solidFill>
          <a:ln>
            <a:noFill/>
          </a:ln>
          <a:effectLst/>
        </p:spPr>
        <p:txBody>
          <a:bodyPr vert="horz" wrap="square" lIns="68580" tIns="567000" rIns="68580" bIns="34290" numCol="1" anchor="t" anchorCtr="0" compatLnSpc="1">
            <a:prstTxWarp prst="textNoShape">
              <a:avLst/>
            </a:prstTxWarp>
          </a:bodyPr>
          <a:lstStyle/>
          <a:p>
            <a:pPr algn="ctr" defTabSz="685749">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800" kern="0" dirty="0">
                <a:solidFill>
                  <a:srgbClr val="FFFFFF"/>
                </a:solidFill>
                <a:latin typeface="微软雅黑" panose="020B0503020204020204" pitchFamily="34" charset="-122"/>
                <a:cs typeface="UKIJ Qolyazma" pitchFamily="18" charset="0"/>
              </a:rPr>
              <a:t>%</a:t>
            </a:r>
          </a:p>
          <a:p>
            <a:pPr algn="ctr" defTabSz="685749">
              <a:lnSpc>
                <a:spcPts val="1125"/>
              </a:lnSpc>
              <a:defRPr/>
            </a:pPr>
            <a:r>
              <a:rPr lang="zh-CN" altLang="en-US" sz="900" kern="0" dirty="0">
                <a:solidFill>
                  <a:srgbClr val="FFFFFF"/>
                </a:solidFill>
                <a:latin typeface="微软雅黑" pitchFamily="34" charset="-122"/>
              </a:rPr>
              <a:t>您的内容打在这里，或者通过复制您的文本后，在此框中选择粘贴。</a:t>
            </a:r>
          </a:p>
        </p:txBody>
      </p:sp>
      <p:sp>
        <p:nvSpPr>
          <p:cNvPr id="30" name="Freeform 7"/>
          <p:cNvSpPr>
            <a:spLocks/>
          </p:cNvSpPr>
          <p:nvPr/>
        </p:nvSpPr>
        <p:spPr bwMode="auto">
          <a:xfrm>
            <a:off x="5936630" y="2528638"/>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00B0F0"/>
          </a:solidFill>
          <a:ln>
            <a:noFill/>
          </a:ln>
          <a:effectLst/>
        </p:spPr>
        <p:txBody>
          <a:bodyPr vert="horz" wrap="square" lIns="68580" tIns="459000" rIns="68580" bIns="34290" numCol="1" anchor="t" anchorCtr="0" compatLnSpc="1">
            <a:prstTxWarp prst="textNoShape">
              <a:avLst/>
            </a:prstTxWarp>
          </a:bodyPr>
          <a:lstStyle/>
          <a:p>
            <a:pPr algn="ctr" defTabSz="685749">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800" kern="0">
                <a:solidFill>
                  <a:prstClr val="white"/>
                </a:solidFill>
                <a:latin typeface="微软雅黑" panose="020B0503020204020204" pitchFamily="34" charset="-122"/>
                <a:cs typeface="UKIJ Qolyazma" pitchFamily="18" charset="0"/>
              </a:rPr>
              <a:t>%</a:t>
            </a:r>
          </a:p>
          <a:p>
            <a:pPr defTabSz="685749">
              <a:defRPr/>
            </a:pPr>
            <a:endParaRPr lang="zh-CN" altLang="en-US" kern="0">
              <a:solidFill>
                <a:srgbClr val="151515"/>
              </a:solidFill>
              <a:latin typeface="微软雅黑" panose="020B0503020204020204" pitchFamily="34" charset="-122"/>
            </a:endParaRPr>
          </a:p>
        </p:txBody>
      </p:sp>
      <p:cxnSp>
        <p:nvCxnSpPr>
          <p:cNvPr id="31" name="直接连接符 30"/>
          <p:cNvCxnSpPr/>
          <p:nvPr/>
        </p:nvCxnSpPr>
        <p:spPr>
          <a:xfrm flipH="1">
            <a:off x="1264502" y="2361681"/>
            <a:ext cx="4672127" cy="0"/>
          </a:xfrm>
          <a:prstGeom prst="line">
            <a:avLst/>
          </a:prstGeom>
          <a:noFill/>
          <a:ln w="6350" cap="flat" cmpd="sng" algn="ctr">
            <a:solidFill>
              <a:srgbClr val="FFFFFF">
                <a:lumMod val="50000"/>
              </a:srgbClr>
            </a:solidFill>
            <a:prstDash val="solid"/>
            <a:miter lim="800000"/>
          </a:ln>
          <a:effectLst/>
        </p:spPr>
      </p:cxnSp>
      <p:cxnSp>
        <p:nvCxnSpPr>
          <p:cNvPr id="32" name="直接连接符 31"/>
          <p:cNvCxnSpPr>
            <a:stCxn id="30" idx="0"/>
          </p:cNvCxnSpPr>
          <p:nvPr/>
        </p:nvCxnSpPr>
        <p:spPr>
          <a:xfrm flipH="1">
            <a:off x="1264502" y="2528638"/>
            <a:ext cx="4672127" cy="0"/>
          </a:xfrm>
          <a:prstGeom prst="line">
            <a:avLst/>
          </a:prstGeom>
          <a:noFill/>
          <a:ln w="6350" cap="flat" cmpd="sng" algn="ctr">
            <a:solidFill>
              <a:srgbClr val="FFFFFF">
                <a:lumMod val="50000"/>
              </a:srgbClr>
            </a:solidFill>
            <a:prstDash val="solid"/>
            <a:miter lim="800000"/>
          </a:ln>
          <a:effectLst/>
        </p:spPr>
      </p:cxnSp>
      <p:sp>
        <p:nvSpPr>
          <p:cNvPr id="33" name="TextBox 13"/>
          <p:cNvSpPr txBox="1"/>
          <p:nvPr/>
        </p:nvSpPr>
        <p:spPr>
          <a:xfrm flipH="1">
            <a:off x="1264503" y="1203598"/>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749">
              <a:defRPr/>
            </a:pPr>
            <a:r>
              <a:rPr lang="zh-CN" altLang="en-US" sz="1700" kern="0" dirty="0"/>
              <a:t>点击添加关键字</a:t>
            </a:r>
          </a:p>
        </p:txBody>
      </p:sp>
      <p:sp>
        <p:nvSpPr>
          <p:cNvPr id="34" name="TextBox 14"/>
          <p:cNvSpPr txBox="1"/>
          <p:nvPr/>
        </p:nvSpPr>
        <p:spPr>
          <a:xfrm>
            <a:off x="1264503" y="1511289"/>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35" name="TextBox 15"/>
          <p:cNvSpPr txBox="1"/>
          <p:nvPr/>
        </p:nvSpPr>
        <p:spPr>
          <a:xfrm flipH="1">
            <a:off x="1264503" y="2689061"/>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749">
              <a:defRPr/>
            </a:pPr>
            <a:r>
              <a:rPr lang="zh-CN" altLang="en-US" sz="1700" kern="0" dirty="0"/>
              <a:t>点击添加关键字</a:t>
            </a:r>
          </a:p>
        </p:txBody>
      </p:sp>
      <p:sp>
        <p:nvSpPr>
          <p:cNvPr id="36" name="TextBox 16"/>
          <p:cNvSpPr txBox="1"/>
          <p:nvPr/>
        </p:nvSpPr>
        <p:spPr>
          <a:xfrm>
            <a:off x="1264503" y="2996752"/>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a:t>
            </a:r>
            <a:r>
              <a:rPr lang="zh-CN" altLang="en-US" sz="1100">
                <a:solidFill>
                  <a:srgbClr val="151515">
                    <a:lumMod val="75000"/>
                    <a:lumOff val="25000"/>
                  </a:srgbClr>
                </a:solidFill>
                <a:latin typeface="微软雅黑" pitchFamily="34" charset="-122"/>
              </a:rPr>
              <a:t>文本后您的内容打在这里。</a:t>
            </a:r>
          </a:p>
        </p:txBody>
      </p:sp>
      <p:sp>
        <p:nvSpPr>
          <p:cNvPr id="37" name="矩形 47"/>
          <p:cNvSpPr>
            <a:spLocks noChangeArrowheads="1"/>
          </p:cNvSpPr>
          <p:nvPr/>
        </p:nvSpPr>
        <p:spPr bwMode="auto">
          <a:xfrm>
            <a:off x="1187624" y="3978560"/>
            <a:ext cx="6705335" cy="475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a:lnSpc>
                <a:spcPct val="120000"/>
              </a:lnSpc>
              <a:spcBef>
                <a:spcPct val="0"/>
              </a:spcBef>
              <a:buNone/>
              <a:defRPr/>
            </a:pPr>
            <a:r>
              <a:rPr lang="zh-CN" altLang="en-US" sz="1100" kern="0" dirty="0">
                <a:solidFill>
                  <a:srgbClr val="151515">
                    <a:lumMod val="75000"/>
                    <a:lumOff val="25000"/>
                  </a:srgb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left)">
                                      <p:cBhvr>
                                        <p:cTn id="7" dur="500"/>
                                        <p:tgtEl>
                                          <p:spTgt spid="11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Vertical)">
                                      <p:cBhvr>
                                        <p:cTn id="11" dur="500"/>
                                        <p:tgtEl>
                                          <p:spTgt spid="37"/>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down)">
                                      <p:cBhvr>
                                        <p:cTn id="20" dur="500"/>
                                        <p:tgtEl>
                                          <p:spTgt spid="30"/>
                                        </p:tgtEl>
                                      </p:cBhvr>
                                    </p:animEffect>
                                  </p:childTnLst>
                                </p:cTn>
                              </p:par>
                              <p:par>
                                <p:cTn id="21" presetID="22" presetClass="entr" presetSubtype="2" fill="hold" nodeType="withEffect">
                                  <p:stCondLst>
                                    <p:cond delay="40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500"/>
                                        <p:tgtEl>
                                          <p:spTgt spid="31"/>
                                        </p:tgtEl>
                                      </p:cBhvr>
                                    </p:animEffect>
                                  </p:childTnLst>
                                </p:cTn>
                              </p:par>
                              <p:par>
                                <p:cTn id="24" presetID="22" presetClass="entr" presetSubtype="2" fill="hold" nodeType="withEffect">
                                  <p:stCondLst>
                                    <p:cond delay="400"/>
                                  </p:stCondLst>
                                  <p:childTnLst>
                                    <p:set>
                                      <p:cBhvr>
                                        <p:cTn id="25" dur="1" fill="hold">
                                          <p:stCondLst>
                                            <p:cond delay="0"/>
                                          </p:stCondLst>
                                        </p:cTn>
                                        <p:tgtEl>
                                          <p:spTgt spid="32"/>
                                        </p:tgtEl>
                                        <p:attrNameLst>
                                          <p:attrName>style.visibility</p:attrName>
                                        </p:attrNameLst>
                                      </p:cBhvr>
                                      <p:to>
                                        <p:strVal val="visible"/>
                                      </p:to>
                                    </p:set>
                                    <p:animEffect transition="in" filter="wipe(right)">
                                      <p:cBhvr>
                                        <p:cTn id="26" dur="500"/>
                                        <p:tgtEl>
                                          <p:spTgt spid="32"/>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33"/>
                                        </p:tgtEl>
                                        <p:attrNameLst>
                                          <p:attrName>style.visibility</p:attrName>
                                        </p:attrNameLst>
                                      </p:cBhvr>
                                      <p:to>
                                        <p:strVal val="visible"/>
                                      </p:to>
                                    </p:set>
                                    <p:animEffect transition="in" filter="fade">
                                      <p:cBhvr>
                                        <p:cTn id="29" dur="100"/>
                                        <p:tgtEl>
                                          <p:spTgt spid="33"/>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34"/>
                                        </p:tgtEl>
                                        <p:attrNameLst>
                                          <p:attrName>style.visibility</p:attrName>
                                        </p:attrNameLst>
                                      </p:cBhvr>
                                      <p:to>
                                        <p:strVal val="visible"/>
                                      </p:to>
                                    </p:set>
                                    <p:animEffect transition="in" filter="fade">
                                      <p:cBhvr>
                                        <p:cTn id="32" dur="100"/>
                                        <p:tgtEl>
                                          <p:spTgt spid="34"/>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35"/>
                                        </p:tgtEl>
                                        <p:attrNameLst>
                                          <p:attrName>style.visibility</p:attrName>
                                        </p:attrNameLst>
                                      </p:cBhvr>
                                      <p:to>
                                        <p:strVal val="visible"/>
                                      </p:to>
                                    </p:set>
                                    <p:animEffect transition="in" filter="fade">
                                      <p:cBhvr>
                                        <p:cTn id="35" dur="100"/>
                                        <p:tgtEl>
                                          <p:spTgt spid="35"/>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36"/>
                                        </p:tgtEl>
                                        <p:attrNameLst>
                                          <p:attrName>style.visibility</p:attrName>
                                        </p:attrNameLst>
                                      </p:cBhvr>
                                      <p:to>
                                        <p:strVal val="visible"/>
                                      </p:to>
                                    </p:set>
                                    <p:animEffect transition="in" filter="fade">
                                      <p:cBhvr>
                                        <p:cTn id="38" dur="1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9" grpId="0" animBg="1"/>
      <p:bldP spid="30" grpId="0" animBg="1"/>
      <p:bldP spid="33" grpId="0"/>
      <p:bldP spid="34" grpId="0"/>
      <p:bldP spid="35" grpId="0"/>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82" name="组合 81"/>
          <p:cNvGrpSpPr/>
          <p:nvPr/>
        </p:nvGrpSpPr>
        <p:grpSpPr>
          <a:xfrm>
            <a:off x="3465348" y="1584911"/>
            <a:ext cx="1287211" cy="1974555"/>
            <a:chOff x="4620464" y="2113215"/>
            <a:chExt cx="1716281" cy="2632740"/>
          </a:xfrm>
          <a:solidFill>
            <a:srgbClr val="0070C0"/>
          </a:solidFill>
        </p:grpSpPr>
        <p:sp>
          <p:nvSpPr>
            <p:cNvPr id="83" name="梯形 82"/>
            <p:cNvSpPr/>
            <p:nvPr/>
          </p:nvSpPr>
          <p:spPr>
            <a:xfrm rot="5400000">
              <a:off x="4072040" y="314255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梯形 83"/>
            <p:cNvSpPr/>
            <p:nvPr/>
          </p:nvSpPr>
          <p:spPr>
            <a:xfrm rot="8993242">
              <a:off x="4664982" y="211321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梯形 84"/>
            <p:cNvSpPr/>
            <p:nvPr/>
          </p:nvSpPr>
          <p:spPr>
            <a:xfrm rot="1800000">
              <a:off x="4667006" y="417306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4392700" y="1584038"/>
            <a:ext cx="1287208" cy="1974546"/>
            <a:chOff x="5856933" y="2112051"/>
            <a:chExt cx="1716277" cy="2632728"/>
          </a:xfrm>
          <a:solidFill>
            <a:srgbClr val="0070C0"/>
          </a:solidFill>
        </p:grpSpPr>
        <p:sp>
          <p:nvSpPr>
            <p:cNvPr id="87" name="梯形 86"/>
            <p:cNvSpPr/>
            <p:nvPr/>
          </p:nvSpPr>
          <p:spPr>
            <a:xfrm rot="16200000" flipH="1">
              <a:off x="6451894" y="314255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梯形 87"/>
            <p:cNvSpPr/>
            <p:nvPr/>
          </p:nvSpPr>
          <p:spPr>
            <a:xfrm rot="19793242" flipH="1">
              <a:off x="5858956" y="4171887"/>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梯形 88"/>
            <p:cNvSpPr/>
            <p:nvPr/>
          </p:nvSpPr>
          <p:spPr>
            <a:xfrm rot="12600000" flipH="1">
              <a:off x="5856933" y="2112051"/>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0" name="直接连接符 89"/>
          <p:cNvCxnSpPr/>
          <p:nvPr/>
        </p:nvCxnSpPr>
        <p:spPr>
          <a:xfrm flipV="1">
            <a:off x="551780" y="2569560"/>
            <a:ext cx="2749887" cy="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1" name="任意多边形 90"/>
          <p:cNvSpPr/>
          <p:nvPr/>
        </p:nvSpPr>
        <p:spPr>
          <a:xfrm>
            <a:off x="551781" y="1266809"/>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92" name="任意多边形 91"/>
          <p:cNvSpPr/>
          <p:nvPr/>
        </p:nvSpPr>
        <p:spPr>
          <a:xfrm flipV="1">
            <a:off x="548879" y="3548245"/>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93" name="直接连接符 92"/>
          <p:cNvCxnSpPr/>
          <p:nvPr/>
        </p:nvCxnSpPr>
        <p:spPr>
          <a:xfrm flipH="1">
            <a:off x="5843588" y="2569560"/>
            <a:ext cx="2748634" cy="219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4" name="任意多边形 93"/>
          <p:cNvSpPr/>
          <p:nvPr/>
        </p:nvSpPr>
        <p:spPr>
          <a:xfrm flipH="1">
            <a:off x="5369074" y="1266809"/>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95" name="任意多边形 94"/>
          <p:cNvSpPr/>
          <p:nvPr/>
        </p:nvSpPr>
        <p:spPr>
          <a:xfrm flipH="1" flipV="1">
            <a:off x="5371974" y="3548245"/>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pic>
        <p:nvPicPr>
          <p:cNvPr id="96" name="图片 9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71439" y="3626580"/>
            <a:ext cx="191870" cy="191870"/>
          </a:xfrm>
          <a:prstGeom prst="rect">
            <a:avLst/>
          </a:prstGeom>
        </p:spPr>
      </p:pic>
      <p:pic>
        <p:nvPicPr>
          <p:cNvPr id="97" name="图片 9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079873" y="1043605"/>
            <a:ext cx="175004" cy="175004"/>
          </a:xfrm>
          <a:prstGeom prst="rect">
            <a:avLst/>
          </a:prstGeom>
        </p:spPr>
      </p:pic>
      <p:pic>
        <p:nvPicPr>
          <p:cNvPr id="98" name="图片 9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907692" y="3655923"/>
            <a:ext cx="152337" cy="152337"/>
          </a:xfrm>
          <a:prstGeom prst="rect">
            <a:avLst/>
          </a:prstGeom>
        </p:spPr>
      </p:pic>
      <p:pic>
        <p:nvPicPr>
          <p:cNvPr id="99" name="图片 9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906247" y="2369076"/>
            <a:ext cx="155226" cy="138943"/>
          </a:xfrm>
          <a:prstGeom prst="rect">
            <a:avLst/>
          </a:prstGeom>
        </p:spPr>
      </p:pic>
      <p:pic>
        <p:nvPicPr>
          <p:cNvPr id="100" name="图片 9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877362" y="990648"/>
            <a:ext cx="212996" cy="212996"/>
          </a:xfrm>
          <a:prstGeom prst="rect">
            <a:avLst/>
          </a:prstGeom>
        </p:spPr>
      </p:pic>
      <p:pic>
        <p:nvPicPr>
          <p:cNvPr id="101" name="图片 100"/>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6084688" y="2354487"/>
            <a:ext cx="165374" cy="165374"/>
          </a:xfrm>
          <a:prstGeom prst="rect">
            <a:avLst/>
          </a:prstGeom>
        </p:spPr>
      </p:pic>
      <p:grpSp>
        <p:nvGrpSpPr>
          <p:cNvPr id="102" name="组合 101"/>
          <p:cNvGrpSpPr/>
          <p:nvPr/>
        </p:nvGrpSpPr>
        <p:grpSpPr>
          <a:xfrm>
            <a:off x="581125" y="964836"/>
            <a:ext cx="2550773" cy="1095063"/>
            <a:chOff x="774833" y="1286447"/>
            <a:chExt cx="3401031" cy="1460083"/>
          </a:xfrm>
        </p:grpSpPr>
        <p:sp>
          <p:nvSpPr>
            <p:cNvPr id="103" name="文本框 45"/>
            <p:cNvSpPr txBox="1"/>
            <p:nvPr/>
          </p:nvSpPr>
          <p:spPr>
            <a:xfrm>
              <a:off x="774833" y="1286447"/>
              <a:ext cx="3063474" cy="381642"/>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4" name="文本框 48"/>
            <p:cNvSpPr txBox="1"/>
            <p:nvPr/>
          </p:nvSpPr>
          <p:spPr>
            <a:xfrm>
              <a:off x="812802" y="1743178"/>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581124" y="2262873"/>
            <a:ext cx="2550779" cy="1106871"/>
            <a:chOff x="774833" y="3017162"/>
            <a:chExt cx="3401038" cy="1475828"/>
          </a:xfrm>
        </p:grpSpPr>
        <p:sp>
          <p:nvSpPr>
            <p:cNvPr id="106" name="文本框 46"/>
            <p:cNvSpPr txBox="1"/>
            <p:nvPr/>
          </p:nvSpPr>
          <p:spPr>
            <a:xfrm>
              <a:off x="774833" y="3017162"/>
              <a:ext cx="3063473" cy="381643"/>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7" name="文本框 49"/>
            <p:cNvSpPr txBox="1"/>
            <p:nvPr/>
          </p:nvSpPr>
          <p:spPr>
            <a:xfrm>
              <a:off x="812809" y="3489638"/>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581125" y="3555410"/>
            <a:ext cx="2554343" cy="1113043"/>
            <a:chOff x="774833" y="4740545"/>
            <a:chExt cx="3405791" cy="1484057"/>
          </a:xfrm>
        </p:grpSpPr>
        <p:sp>
          <p:nvSpPr>
            <p:cNvPr id="109" name="文本框 47"/>
            <p:cNvSpPr txBox="1"/>
            <p:nvPr/>
          </p:nvSpPr>
          <p:spPr>
            <a:xfrm>
              <a:off x="774833" y="4740545"/>
              <a:ext cx="3063474" cy="381643"/>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0" name="文本框 50"/>
            <p:cNvSpPr txBox="1"/>
            <p:nvPr/>
          </p:nvSpPr>
          <p:spPr>
            <a:xfrm>
              <a:off x="817562" y="5221250"/>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6013691" y="953875"/>
            <a:ext cx="2522297" cy="1106022"/>
            <a:chOff x="7985918" y="1271833"/>
            <a:chExt cx="3363062" cy="1474696"/>
          </a:xfrm>
        </p:grpSpPr>
        <p:sp>
          <p:nvSpPr>
            <p:cNvPr id="112" name="文本框 51"/>
            <p:cNvSpPr txBox="1"/>
            <p:nvPr/>
          </p:nvSpPr>
          <p:spPr>
            <a:xfrm>
              <a:off x="8266457" y="1271833"/>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3" name="文本框 54"/>
            <p:cNvSpPr txBox="1"/>
            <p:nvPr/>
          </p:nvSpPr>
          <p:spPr>
            <a:xfrm>
              <a:off x="7985918" y="1743177"/>
              <a:ext cx="3363062" cy="100335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6011310" y="2251910"/>
            <a:ext cx="2522297" cy="1117831"/>
            <a:chOff x="7982743" y="3002548"/>
            <a:chExt cx="3363062" cy="1490441"/>
          </a:xfrm>
        </p:grpSpPr>
        <p:sp>
          <p:nvSpPr>
            <p:cNvPr id="115" name="文本框 52"/>
            <p:cNvSpPr txBox="1"/>
            <p:nvPr/>
          </p:nvSpPr>
          <p:spPr>
            <a:xfrm>
              <a:off x="8266458" y="3002548"/>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6" name="文本框 55"/>
            <p:cNvSpPr txBox="1"/>
            <p:nvPr/>
          </p:nvSpPr>
          <p:spPr>
            <a:xfrm>
              <a:off x="7982743" y="3489638"/>
              <a:ext cx="3363062" cy="100335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6013691" y="3563499"/>
            <a:ext cx="2522297" cy="1104953"/>
            <a:chOff x="7985918" y="4751331"/>
            <a:chExt cx="3363062" cy="1473271"/>
          </a:xfrm>
        </p:grpSpPr>
        <p:sp>
          <p:nvSpPr>
            <p:cNvPr id="118" name="文本框 53"/>
            <p:cNvSpPr txBox="1"/>
            <p:nvPr/>
          </p:nvSpPr>
          <p:spPr>
            <a:xfrm>
              <a:off x="8266457" y="4751331"/>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9" name="文本框 56"/>
            <p:cNvSpPr txBox="1"/>
            <p:nvPr/>
          </p:nvSpPr>
          <p:spPr>
            <a:xfrm>
              <a:off x="7985918" y="5221250"/>
              <a:ext cx="3363062" cy="100335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0" name="文本框 57"/>
          <p:cNvSpPr txBox="1"/>
          <p:nvPr/>
        </p:nvSpPr>
        <p:spPr>
          <a:xfrm>
            <a:off x="3898075" y="2382713"/>
            <a:ext cx="1347851" cy="387798"/>
          </a:xfrm>
          <a:prstGeom prst="rect">
            <a:avLst/>
          </a:prstGeom>
          <a:noFill/>
        </p:spPr>
        <p:txBody>
          <a:bodyPr wrap="square" lIns="68580" tIns="34290" rIns="68580" bIns="34290" rtlCol="0">
            <a:spAutoFit/>
          </a:bodyPr>
          <a:lstStyle/>
          <a:p>
            <a:pPr algn="ctr">
              <a:lnSpc>
                <a:spcPct val="90000"/>
              </a:lnSpc>
              <a:spcBef>
                <a:spcPts val="750"/>
              </a:spcBef>
            </a:pPr>
            <a:r>
              <a:rPr lang="zh-CN" altLang="en-US" sz="23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250" fill="hold"/>
                                        <p:tgtEl>
                                          <p:spTgt spid="82"/>
                                        </p:tgtEl>
                                        <p:attrNameLst>
                                          <p:attrName>ppt_x</p:attrName>
                                        </p:attrNameLst>
                                      </p:cBhvr>
                                      <p:tavLst>
                                        <p:tav tm="0">
                                          <p:val>
                                            <p:strVal val="1+#ppt_w/2"/>
                                          </p:val>
                                        </p:tav>
                                        <p:tav tm="100000">
                                          <p:val>
                                            <p:strVal val="#ppt_x"/>
                                          </p:val>
                                        </p:tav>
                                      </p:tavLst>
                                    </p:anim>
                                    <p:anim calcmode="lin" valueType="num">
                                      <p:cBhvr additive="base">
                                        <p:cTn id="12" dur="25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250" fill="hold"/>
                                        <p:tgtEl>
                                          <p:spTgt spid="86"/>
                                        </p:tgtEl>
                                        <p:attrNameLst>
                                          <p:attrName>ppt_x</p:attrName>
                                        </p:attrNameLst>
                                      </p:cBhvr>
                                      <p:tavLst>
                                        <p:tav tm="0">
                                          <p:val>
                                            <p:strVal val="0-#ppt_w/2"/>
                                          </p:val>
                                        </p:tav>
                                        <p:tav tm="100000">
                                          <p:val>
                                            <p:strVal val="#ppt_x"/>
                                          </p:val>
                                        </p:tav>
                                      </p:tavLst>
                                    </p:anim>
                                    <p:anim calcmode="lin" valueType="num">
                                      <p:cBhvr additive="base">
                                        <p:cTn id="16" dur="250" fill="hold"/>
                                        <p:tgtEl>
                                          <p:spTgt spid="86"/>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 calcmode="lin" valueType="num">
                                      <p:cBhvr>
                                        <p:cTn id="20" dur="500" fill="hold"/>
                                        <p:tgtEl>
                                          <p:spTgt spid="120"/>
                                        </p:tgtEl>
                                        <p:attrNameLst>
                                          <p:attrName>ppt_w</p:attrName>
                                        </p:attrNameLst>
                                      </p:cBhvr>
                                      <p:tavLst>
                                        <p:tav tm="0">
                                          <p:val>
                                            <p:fltVal val="0"/>
                                          </p:val>
                                        </p:tav>
                                        <p:tav tm="100000">
                                          <p:val>
                                            <p:strVal val="#ppt_w"/>
                                          </p:val>
                                        </p:tav>
                                      </p:tavLst>
                                    </p:anim>
                                    <p:anim calcmode="lin" valueType="num">
                                      <p:cBhvr>
                                        <p:cTn id="21" dur="500" fill="hold"/>
                                        <p:tgtEl>
                                          <p:spTgt spid="120"/>
                                        </p:tgtEl>
                                        <p:attrNameLst>
                                          <p:attrName>ppt_h</p:attrName>
                                        </p:attrNameLst>
                                      </p:cBhvr>
                                      <p:tavLst>
                                        <p:tav tm="0">
                                          <p:val>
                                            <p:fltVal val="0"/>
                                          </p:val>
                                        </p:tav>
                                        <p:tav tm="100000">
                                          <p:val>
                                            <p:strVal val="#ppt_h"/>
                                          </p:val>
                                        </p:tav>
                                      </p:tavLst>
                                    </p:anim>
                                    <p:animEffect transition="in" filter="fade">
                                      <p:cBhvr>
                                        <p:cTn id="22" dur="500"/>
                                        <p:tgtEl>
                                          <p:spTgt spid="120"/>
                                        </p:tgtEl>
                                      </p:cBhvr>
                                    </p:animEffect>
                                  </p:childTnLst>
                                </p:cTn>
                              </p:par>
                            </p:childTnLst>
                          </p:cTn>
                        </p:par>
                        <p:par>
                          <p:cTn id="23" fill="hold">
                            <p:stCondLst>
                              <p:cond delay="1250"/>
                            </p:stCondLst>
                            <p:childTnLst>
                              <p:par>
                                <p:cTn id="24" presetID="22" presetClass="entr" presetSubtype="2" fill="hold" grpId="0"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right)">
                                      <p:cBhvr>
                                        <p:cTn id="26" dur="500"/>
                                        <p:tgtEl>
                                          <p:spTgt spid="9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par>
                                <p:cTn id="30" presetID="10" presetClass="entr" presetSubtype="0" fill="hold" nodeType="with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500"/>
                                        <p:tgtEl>
                                          <p:spTgt spid="100"/>
                                        </p:tgtEl>
                                      </p:cBhvr>
                                    </p:animEffect>
                                  </p:childTnLst>
                                </p:cTn>
                              </p:par>
                              <p:par>
                                <p:cTn id="33" presetID="10" presetClass="entr" presetSubtype="0"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500"/>
                                        <p:tgtEl>
                                          <p:spTgt spid="97"/>
                                        </p:tgtEl>
                                      </p:cBhvr>
                                    </p:animEffect>
                                  </p:childTnLst>
                                </p:cTn>
                              </p:par>
                              <p:par>
                                <p:cTn id="36" presetID="1" presetClass="entr" presetSubtype="0" fill="hold" nodeType="withEffect">
                                  <p:stCondLst>
                                    <p:cond delay="250"/>
                                  </p:stCondLst>
                                  <p:childTnLst>
                                    <p:set>
                                      <p:cBhvr>
                                        <p:cTn id="37" dur="1" fill="hold">
                                          <p:stCondLst>
                                            <p:cond delay="0"/>
                                          </p:stCondLst>
                                        </p:cTn>
                                        <p:tgtEl>
                                          <p:spTgt spid="102"/>
                                        </p:tgtEl>
                                        <p:attrNameLst>
                                          <p:attrName>style.visibility</p:attrName>
                                        </p:attrNameLst>
                                      </p:cBhvr>
                                      <p:to>
                                        <p:strVal val="visible"/>
                                      </p:to>
                                    </p:set>
                                  </p:childTnLst>
                                </p:cTn>
                              </p:par>
                              <p:par>
                                <p:cTn id="38" presetID="26" presetClass="emph" presetSubtype="0" fill="hold" nodeType="withEffect">
                                  <p:stCondLst>
                                    <p:cond delay="250"/>
                                  </p:stCondLst>
                                  <p:childTnLst>
                                    <p:animEffect transition="out" filter="fade">
                                      <p:cBhvr>
                                        <p:cTn id="39" dur="500" tmFilter="0, 0; .2, .5; .8, .5; 1, 0"/>
                                        <p:tgtEl>
                                          <p:spTgt spid="102"/>
                                        </p:tgtEl>
                                      </p:cBhvr>
                                    </p:animEffect>
                                    <p:animScale>
                                      <p:cBhvr>
                                        <p:cTn id="40" dur="250" autoRev="1" fill="hold"/>
                                        <p:tgtEl>
                                          <p:spTgt spid="102"/>
                                        </p:tgtEl>
                                      </p:cBhvr>
                                      <p:by x="105000" y="105000"/>
                                    </p:animScale>
                                  </p:childTnLst>
                                </p:cTn>
                              </p:par>
                              <p:par>
                                <p:cTn id="41" presetID="1" presetClass="entr" presetSubtype="0" fill="hold" nodeType="withEffect">
                                  <p:stCondLst>
                                    <p:cond delay="250"/>
                                  </p:stCondLst>
                                  <p:childTnLst>
                                    <p:set>
                                      <p:cBhvr>
                                        <p:cTn id="42" dur="1" fill="hold">
                                          <p:stCondLst>
                                            <p:cond delay="0"/>
                                          </p:stCondLst>
                                        </p:cTn>
                                        <p:tgtEl>
                                          <p:spTgt spid="111"/>
                                        </p:tgtEl>
                                        <p:attrNameLst>
                                          <p:attrName>style.visibility</p:attrName>
                                        </p:attrNameLst>
                                      </p:cBhvr>
                                      <p:to>
                                        <p:strVal val="visible"/>
                                      </p:to>
                                    </p:set>
                                  </p:childTnLst>
                                </p:cTn>
                              </p:par>
                              <p:par>
                                <p:cTn id="43" presetID="26" presetClass="emph" presetSubtype="0" fill="hold" nodeType="withEffect">
                                  <p:stCondLst>
                                    <p:cond delay="250"/>
                                  </p:stCondLst>
                                  <p:childTnLst>
                                    <p:animEffect transition="out" filter="fade">
                                      <p:cBhvr>
                                        <p:cTn id="44" dur="500" tmFilter="0, 0; .2, .5; .8, .5; 1, 0"/>
                                        <p:tgtEl>
                                          <p:spTgt spid="111"/>
                                        </p:tgtEl>
                                      </p:cBhvr>
                                    </p:animEffect>
                                    <p:animScale>
                                      <p:cBhvr>
                                        <p:cTn id="45" dur="250" autoRev="1" fill="hold"/>
                                        <p:tgtEl>
                                          <p:spTgt spid="111"/>
                                        </p:tgtEl>
                                      </p:cBhvr>
                                      <p:by x="105000" y="105000"/>
                                    </p:animScale>
                                  </p:childTnLst>
                                </p:cTn>
                              </p:par>
                            </p:childTnLst>
                          </p:cTn>
                        </p:par>
                        <p:par>
                          <p:cTn id="46" fill="hold">
                            <p:stCondLst>
                              <p:cond delay="2000"/>
                            </p:stCondLst>
                            <p:childTnLst>
                              <p:par>
                                <p:cTn id="47" presetID="22" presetClass="entr" presetSubtype="2" fill="hold" nodeType="after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wipe(right)">
                                      <p:cBhvr>
                                        <p:cTn id="49" dur="500"/>
                                        <p:tgtEl>
                                          <p:spTgt spid="90"/>
                                        </p:tgtEl>
                                      </p:cBhvr>
                                    </p:animEffect>
                                  </p:childTnLst>
                                </p:cTn>
                              </p:par>
                              <p:par>
                                <p:cTn id="50" presetID="22" presetClass="entr" presetSubtype="8" fill="hold" nodeType="with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10" presetClass="entr" presetSubtype="0"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500"/>
                                        <p:tgtEl>
                                          <p:spTgt spid="99"/>
                                        </p:tgtEl>
                                      </p:cBhvr>
                                    </p:animEffect>
                                  </p:childTnLst>
                                </p:cTn>
                              </p:par>
                              <p:par>
                                <p:cTn id="56" presetID="10" presetClass="entr" presetSubtype="0" fill="hold" nodeType="with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fade">
                                      <p:cBhvr>
                                        <p:cTn id="58" dur="500"/>
                                        <p:tgtEl>
                                          <p:spTgt spid="101"/>
                                        </p:tgtEl>
                                      </p:cBhvr>
                                    </p:animEffect>
                                  </p:childTnLst>
                                </p:cTn>
                              </p:par>
                              <p:par>
                                <p:cTn id="59" presetID="1" presetClass="entr" presetSubtype="0" fill="hold" nodeType="withEffect">
                                  <p:stCondLst>
                                    <p:cond delay="250"/>
                                  </p:stCondLst>
                                  <p:childTnLst>
                                    <p:set>
                                      <p:cBhvr>
                                        <p:cTn id="60" dur="1" fill="hold">
                                          <p:stCondLst>
                                            <p:cond delay="0"/>
                                          </p:stCondLst>
                                        </p:cTn>
                                        <p:tgtEl>
                                          <p:spTgt spid="105"/>
                                        </p:tgtEl>
                                        <p:attrNameLst>
                                          <p:attrName>style.visibility</p:attrName>
                                        </p:attrNameLst>
                                      </p:cBhvr>
                                      <p:to>
                                        <p:strVal val="visible"/>
                                      </p:to>
                                    </p:set>
                                  </p:childTnLst>
                                </p:cTn>
                              </p:par>
                              <p:par>
                                <p:cTn id="61" presetID="26" presetClass="emph" presetSubtype="0" fill="hold" nodeType="withEffect">
                                  <p:stCondLst>
                                    <p:cond delay="250"/>
                                  </p:stCondLst>
                                  <p:childTnLst>
                                    <p:animEffect transition="out" filter="fade">
                                      <p:cBhvr>
                                        <p:cTn id="62" dur="500" tmFilter="0, 0; .2, .5; .8, .5; 1, 0"/>
                                        <p:tgtEl>
                                          <p:spTgt spid="105"/>
                                        </p:tgtEl>
                                      </p:cBhvr>
                                    </p:animEffect>
                                    <p:animScale>
                                      <p:cBhvr>
                                        <p:cTn id="63" dur="250" autoRev="1" fill="hold"/>
                                        <p:tgtEl>
                                          <p:spTgt spid="105"/>
                                        </p:tgtEl>
                                      </p:cBhvr>
                                      <p:by x="105000" y="105000"/>
                                    </p:animScale>
                                  </p:childTnLst>
                                </p:cTn>
                              </p:par>
                              <p:par>
                                <p:cTn id="64" presetID="1" presetClass="entr" presetSubtype="0" fill="hold" nodeType="withEffect">
                                  <p:stCondLst>
                                    <p:cond delay="250"/>
                                  </p:stCondLst>
                                  <p:childTnLst>
                                    <p:set>
                                      <p:cBhvr>
                                        <p:cTn id="65" dur="1" fill="hold">
                                          <p:stCondLst>
                                            <p:cond delay="0"/>
                                          </p:stCondLst>
                                        </p:cTn>
                                        <p:tgtEl>
                                          <p:spTgt spid="114"/>
                                        </p:tgtEl>
                                        <p:attrNameLst>
                                          <p:attrName>style.visibility</p:attrName>
                                        </p:attrNameLst>
                                      </p:cBhvr>
                                      <p:to>
                                        <p:strVal val="visible"/>
                                      </p:to>
                                    </p:set>
                                  </p:childTnLst>
                                </p:cTn>
                              </p:par>
                              <p:par>
                                <p:cTn id="66" presetID="26" presetClass="emph" presetSubtype="0" fill="hold" nodeType="withEffect">
                                  <p:stCondLst>
                                    <p:cond delay="250"/>
                                  </p:stCondLst>
                                  <p:childTnLst>
                                    <p:animEffect transition="out" filter="fade">
                                      <p:cBhvr>
                                        <p:cTn id="67" dur="500" tmFilter="0, 0; .2, .5; .8, .5; 1, 0"/>
                                        <p:tgtEl>
                                          <p:spTgt spid="114"/>
                                        </p:tgtEl>
                                      </p:cBhvr>
                                    </p:animEffect>
                                    <p:animScale>
                                      <p:cBhvr>
                                        <p:cTn id="68" dur="250" autoRev="1" fill="hold"/>
                                        <p:tgtEl>
                                          <p:spTgt spid="114"/>
                                        </p:tgtEl>
                                      </p:cBhvr>
                                      <p:by x="105000" y="105000"/>
                                    </p:animScale>
                                  </p:childTnLst>
                                </p:cTn>
                              </p:par>
                            </p:childTnLst>
                          </p:cTn>
                        </p:par>
                        <p:par>
                          <p:cTn id="69" fill="hold">
                            <p:stCondLst>
                              <p:cond delay="2750"/>
                            </p:stCondLst>
                            <p:childTnLst>
                              <p:par>
                                <p:cTn id="70" presetID="22" presetClass="entr" presetSubtype="2"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right)">
                                      <p:cBhvr>
                                        <p:cTn id="72" dur="500"/>
                                        <p:tgtEl>
                                          <p:spTgt spid="9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left)">
                                      <p:cBhvr>
                                        <p:cTn id="75" dur="500"/>
                                        <p:tgtEl>
                                          <p:spTgt spid="95"/>
                                        </p:tgtEl>
                                      </p:cBhvr>
                                    </p:animEffect>
                                  </p:childTnLst>
                                </p:cTn>
                              </p:par>
                              <p:par>
                                <p:cTn id="76" presetID="10" presetClass="entr" presetSubtype="0"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fade">
                                      <p:cBhvr>
                                        <p:cTn id="78" dur="500"/>
                                        <p:tgtEl>
                                          <p:spTgt spid="98"/>
                                        </p:tgtEl>
                                      </p:cBhvr>
                                    </p:animEffect>
                                  </p:childTnLst>
                                </p:cTn>
                              </p:par>
                              <p:par>
                                <p:cTn id="79" presetID="10" presetClass="entr" presetSubtype="0" fill="hold" nodeType="withEffect">
                                  <p:stCondLst>
                                    <p:cond delay="0"/>
                                  </p:stCondLst>
                                  <p:childTnLst>
                                    <p:set>
                                      <p:cBhvr>
                                        <p:cTn id="80" dur="1" fill="hold">
                                          <p:stCondLst>
                                            <p:cond delay="0"/>
                                          </p:stCondLst>
                                        </p:cTn>
                                        <p:tgtEl>
                                          <p:spTgt spid="96"/>
                                        </p:tgtEl>
                                        <p:attrNameLst>
                                          <p:attrName>style.visibility</p:attrName>
                                        </p:attrNameLst>
                                      </p:cBhvr>
                                      <p:to>
                                        <p:strVal val="visible"/>
                                      </p:to>
                                    </p:set>
                                    <p:animEffect transition="in" filter="fade">
                                      <p:cBhvr>
                                        <p:cTn id="81" dur="500"/>
                                        <p:tgtEl>
                                          <p:spTgt spid="96"/>
                                        </p:tgtEl>
                                      </p:cBhvr>
                                    </p:animEffect>
                                  </p:childTnLst>
                                </p:cTn>
                              </p:par>
                              <p:par>
                                <p:cTn id="82" presetID="1" presetClass="entr" presetSubtype="0" fill="hold" nodeType="withEffect">
                                  <p:stCondLst>
                                    <p:cond delay="250"/>
                                  </p:stCondLst>
                                  <p:childTnLst>
                                    <p:set>
                                      <p:cBhvr>
                                        <p:cTn id="83" dur="1" fill="hold">
                                          <p:stCondLst>
                                            <p:cond delay="0"/>
                                          </p:stCondLst>
                                        </p:cTn>
                                        <p:tgtEl>
                                          <p:spTgt spid="108"/>
                                        </p:tgtEl>
                                        <p:attrNameLst>
                                          <p:attrName>style.visibility</p:attrName>
                                        </p:attrNameLst>
                                      </p:cBhvr>
                                      <p:to>
                                        <p:strVal val="visible"/>
                                      </p:to>
                                    </p:set>
                                  </p:childTnLst>
                                </p:cTn>
                              </p:par>
                              <p:par>
                                <p:cTn id="84" presetID="26" presetClass="emph" presetSubtype="0" fill="hold" nodeType="withEffect">
                                  <p:stCondLst>
                                    <p:cond delay="250"/>
                                  </p:stCondLst>
                                  <p:childTnLst>
                                    <p:animEffect transition="out" filter="fade">
                                      <p:cBhvr>
                                        <p:cTn id="85" dur="500" tmFilter="0, 0; .2, .5; .8, .5; 1, 0"/>
                                        <p:tgtEl>
                                          <p:spTgt spid="108"/>
                                        </p:tgtEl>
                                      </p:cBhvr>
                                    </p:animEffect>
                                    <p:animScale>
                                      <p:cBhvr>
                                        <p:cTn id="86" dur="250" autoRev="1" fill="hold"/>
                                        <p:tgtEl>
                                          <p:spTgt spid="108"/>
                                        </p:tgtEl>
                                      </p:cBhvr>
                                      <p:by x="105000" y="105000"/>
                                    </p:animScale>
                                  </p:childTnLst>
                                </p:cTn>
                              </p:par>
                              <p:par>
                                <p:cTn id="87" presetID="1" presetClass="entr" presetSubtype="0" fill="hold" nodeType="withEffect">
                                  <p:stCondLst>
                                    <p:cond delay="250"/>
                                  </p:stCondLst>
                                  <p:childTnLst>
                                    <p:set>
                                      <p:cBhvr>
                                        <p:cTn id="88" dur="1" fill="hold">
                                          <p:stCondLst>
                                            <p:cond delay="0"/>
                                          </p:stCondLst>
                                        </p:cTn>
                                        <p:tgtEl>
                                          <p:spTgt spid="117"/>
                                        </p:tgtEl>
                                        <p:attrNameLst>
                                          <p:attrName>style.visibility</p:attrName>
                                        </p:attrNameLst>
                                      </p:cBhvr>
                                      <p:to>
                                        <p:strVal val="visible"/>
                                      </p:to>
                                    </p:set>
                                  </p:childTnLst>
                                </p:cTn>
                              </p:par>
                              <p:par>
                                <p:cTn id="89" presetID="26" presetClass="emph" presetSubtype="0" fill="hold" nodeType="withEffect">
                                  <p:stCondLst>
                                    <p:cond delay="250"/>
                                  </p:stCondLst>
                                  <p:childTnLst>
                                    <p:animEffect transition="out" filter="fade">
                                      <p:cBhvr>
                                        <p:cTn id="90" dur="500" tmFilter="0, 0; .2, .5; .8, .5; 1, 0"/>
                                        <p:tgtEl>
                                          <p:spTgt spid="117"/>
                                        </p:tgtEl>
                                      </p:cBhvr>
                                    </p:animEffect>
                                    <p:animScale>
                                      <p:cBhvr>
                                        <p:cTn id="91" dur="250" autoRev="1" fill="hold"/>
                                        <p:tgtEl>
                                          <p:spTgt spid="1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91" grpId="0" animBg="1"/>
      <p:bldP spid="92" grpId="0" animBg="1"/>
      <p:bldP spid="94" grpId="0" animBg="1"/>
      <p:bldP spid="95" grpId="0" animBg="1"/>
      <p:bldP spid="1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清风素材 https://12sc.taobao.com/">
  <a:themeElements>
    <a:clrScheme name="自定义 8">
      <a:dk1>
        <a:sysClr val="windowText" lastClr="000000"/>
      </a:dk1>
      <a:lt1>
        <a:sysClr val="window" lastClr="FFFFFF"/>
      </a:lt1>
      <a:dk2>
        <a:srgbClr val="1F497D"/>
      </a:dk2>
      <a:lt2>
        <a:srgbClr val="EEECE1"/>
      </a:lt2>
      <a:accent1>
        <a:srgbClr val="0070C0"/>
      </a:accent1>
      <a:accent2>
        <a:srgbClr val="00B0F0"/>
      </a:accent2>
      <a:accent3>
        <a:srgbClr val="0070C0"/>
      </a:accent3>
      <a:accent4>
        <a:srgbClr val="00B0F0"/>
      </a:accent4>
      <a:accent5>
        <a:srgbClr val="4BACC6"/>
      </a:accent5>
      <a:accent6>
        <a:srgbClr val="F79646"/>
      </a:accent6>
      <a:hlink>
        <a:srgbClr val="0000FF"/>
      </a:hlink>
      <a:folHlink>
        <a:srgbClr val="80008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622</TotalTime>
  <Pages>0</Pages>
  <Words>7857</Words>
  <Characters>0</Characters>
  <Application>Microsoft Office PowerPoint</Application>
  <DocSecurity>0</DocSecurity>
  <PresentationFormat>全屏显示(16:9)</PresentationFormat>
  <Lines>0</Lines>
  <Paragraphs>471</Paragraphs>
  <Slides>43</Slides>
  <Notes>43</Notes>
  <HiddenSlides>0</HiddenSlides>
  <MMClips>2</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清风素材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194</cp:revision>
  <dcterms:created xsi:type="dcterms:W3CDTF">2013-01-25T01:44:32Z</dcterms:created>
  <dcterms:modified xsi:type="dcterms:W3CDTF">2016-10-09T08:06:01Z</dcterms:modified>
  <cp:category>https://800sucai.taobao.com</cp:category>
  <cp:contentStatus>12sc.taobao.com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