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1" r:id="rId5"/>
    <p:sldId id="262" r:id="rId6"/>
    <p:sldId id="272" r:id="rId7"/>
    <p:sldId id="263" r:id="rId8"/>
    <p:sldId id="260" r:id="rId9"/>
    <p:sldId id="267" r:id="rId10"/>
    <p:sldId id="266" r:id="rId11"/>
    <p:sldId id="269" r:id="rId12"/>
    <p:sldId id="270" r:id="rId13"/>
    <p:sldId id="265" r:id="rId1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0334"/>
    <a:srgbClr val="920240"/>
    <a:srgbClr val="A31955"/>
    <a:srgbClr val="CBCBCB"/>
    <a:srgbClr val="373435"/>
    <a:srgbClr val="C990A9"/>
    <a:srgbClr val="E3E3E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712" autoAdjust="0"/>
    <p:restoredTop sz="94660"/>
  </p:normalViewPr>
  <p:slideViewPr>
    <p:cSldViewPr snapToGrid="0">
      <p:cViewPr>
        <p:scale>
          <a:sx n="80" d="100"/>
          <a:sy n="80" d="100"/>
        </p:scale>
        <p:origin x="-324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2785191893005924"/>
          <c:y val="4.6448934101696905E-2"/>
          <c:w val="0.52475381403830779"/>
          <c:h val="0.907102131796605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val>
        </c:ser>
        <c:dLbls/>
        <c:firstSliceAng val="148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2785191893005924"/>
          <c:y val="4.6448934101696905E-2"/>
          <c:w val="0.52475381403830779"/>
          <c:h val="0.907102131796605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A31955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90</c:v>
                </c:pt>
              </c:numCache>
            </c:numRef>
          </c:val>
        </c:ser>
        <c:dLbls/>
        <c:firstSliceAng val="149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2785191893005924"/>
          <c:y val="4.6448934101696905E-2"/>
          <c:w val="0.52475381403830779"/>
          <c:h val="0.907102131796605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C990A9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90</c:v>
                </c:pt>
              </c:numCache>
            </c:numRef>
          </c:val>
        </c:ser>
        <c:dLbls/>
        <c:firstSliceAng val="15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/>
        <c:firstSliceAng val="180"/>
        <c:holeSize val="58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/>
        <c:firstSliceAng val="180"/>
        <c:holeSize val="58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/>
        <c:firstSliceAng val="180"/>
        <c:holeSize val="58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749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644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863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362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525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274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5872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2243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9450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66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2010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15ECC-7BCA-4849-BBDF-86CF7F8BE7AA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" y="0"/>
            <a:ext cx="121914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3286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78585" y="-16041"/>
            <a:ext cx="6113417" cy="688292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78585" y="2792404"/>
            <a:ext cx="6113417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78584" y="3646880"/>
            <a:ext cx="6113417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643928" y="2927257"/>
            <a:ext cx="3365611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XX</a:t>
            </a:r>
            <a:r>
              <a:rPr lang="zh-CN" altLang="en-US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公司年终总结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97375" y="736544"/>
            <a:ext cx="3968703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 smtClean="0">
                <a:solidFill>
                  <a:srgbClr val="CBCBCB"/>
                </a:solidFill>
                <a:latin typeface="Broadway" panose="04040905080B02020502" pitchFamily="82" charset="0"/>
              </a:rPr>
              <a:t>2015</a:t>
            </a:r>
            <a:endParaRPr lang="zh-CN" altLang="en-US" sz="11500" dirty="0">
              <a:solidFill>
                <a:srgbClr val="CBCBCB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56979" y="2357891"/>
            <a:ext cx="1997243" cy="19972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/>
              <a:t>LOGO</a:t>
            </a:r>
            <a:endParaRPr lang="zh-CN" altLang="en-US" sz="2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4672862" y="3004317"/>
            <a:ext cx="140571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 smtClean="0">
                <a:solidFill>
                  <a:srgbClr val="9202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2015/2/28</a:t>
            </a:r>
            <a:endParaRPr lang="zh-CN" altLang="en-US" sz="2000" dirty="0">
              <a:solidFill>
                <a:srgbClr val="92024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7142" y="4505519"/>
            <a:ext cx="3756917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公司网址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.com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156979" y="2189748"/>
            <a:ext cx="1997243" cy="199724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/>
              <a:t>公司</a:t>
            </a:r>
            <a:r>
              <a:rPr lang="en-US" altLang="zh-CN" sz="2000" dirty="0"/>
              <a:t>LOGO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7229710" y="3717307"/>
            <a:ext cx="3968703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 smtClean="0">
                <a:solidFill>
                  <a:srgbClr val="A31955"/>
                </a:solidFill>
                <a:latin typeface="Broadway" panose="04040905080B02020502" pitchFamily="82" charset="0"/>
              </a:rPr>
              <a:t>2016</a:t>
            </a:r>
            <a:endParaRPr lang="zh-CN" altLang="en-US" sz="11500" dirty="0">
              <a:solidFill>
                <a:srgbClr val="A31955"/>
              </a:solidFill>
              <a:latin typeface="Broadway" panose="04040905080B02020502" pitchFamily="82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6057733" y="3037870"/>
            <a:ext cx="424579" cy="382887"/>
          </a:xfrm>
          <a:prstGeom prst="triangl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77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23701" y="1575122"/>
            <a:ext cx="4514939" cy="21289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3485" y="1575121"/>
            <a:ext cx="4718355" cy="2141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0074" y="4075949"/>
            <a:ext cx="4721767" cy="2396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3704" y="4075949"/>
            <a:ext cx="4514937" cy="2396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323700" y="3895111"/>
            <a:ext cx="9588139" cy="0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16063" y="1582597"/>
            <a:ext cx="0" cy="4889732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饼形 21"/>
          <p:cNvSpPr/>
          <p:nvPr/>
        </p:nvSpPr>
        <p:spPr>
          <a:xfrm rot="10800000">
            <a:off x="907445" y="1158864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饼形 22"/>
          <p:cNvSpPr/>
          <p:nvPr/>
        </p:nvSpPr>
        <p:spPr>
          <a:xfrm rot="10800000" flipH="1">
            <a:off x="10495581" y="1166339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饼形 23"/>
          <p:cNvSpPr/>
          <p:nvPr/>
        </p:nvSpPr>
        <p:spPr>
          <a:xfrm rot="10800000" flipH="1" flipV="1">
            <a:off x="10495581" y="6056071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饼形 24"/>
          <p:cNvSpPr/>
          <p:nvPr/>
        </p:nvSpPr>
        <p:spPr>
          <a:xfrm rot="5400000">
            <a:off x="907445" y="6056071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812865" y="2696530"/>
            <a:ext cx="2399572" cy="2399572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81189" y="3004726"/>
            <a:ext cx="846160" cy="1015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S</a:t>
            </a:r>
            <a:endParaRPr lang="zh-CN" altLang="en-US" sz="6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66719" y="3042670"/>
            <a:ext cx="846160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W</a:t>
            </a:r>
            <a:endParaRPr lang="zh-CN" altLang="en-US" sz="55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84603" y="4023013"/>
            <a:ext cx="846160" cy="1015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</a:t>
            </a:r>
            <a:endParaRPr lang="zh-CN" altLang="en-US" sz="6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3959" y="4047620"/>
            <a:ext cx="846160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T</a:t>
            </a:r>
            <a:endParaRPr lang="zh-CN" altLang="en-US" sz="55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1917955" y="797762"/>
            <a:ext cx="1860048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56216" y="1734153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54218" y="4351150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57266" y="1734153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57266" y="4232977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矩形 25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612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3352551" y="5271620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467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4825" y="3271175"/>
            <a:ext cx="11273051" cy="0"/>
          </a:xfrm>
          <a:prstGeom prst="line">
            <a:avLst/>
          </a:prstGeom>
          <a:ln w="12700">
            <a:solidFill>
              <a:srgbClr val="C990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4825" y="5045383"/>
            <a:ext cx="11273051" cy="0"/>
          </a:xfrm>
          <a:prstGeom prst="line">
            <a:avLst/>
          </a:prstGeom>
          <a:ln w="12700">
            <a:solidFill>
              <a:srgbClr val="C990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62122" y="1742624"/>
            <a:ext cx="2825087" cy="1282891"/>
          </a:xfrm>
          <a:prstGeom prst="roundRect">
            <a:avLst>
              <a:gd name="adj" fmla="val 11348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62122" y="3516833"/>
            <a:ext cx="2825087" cy="1282891"/>
          </a:xfrm>
          <a:prstGeom prst="roundRect">
            <a:avLst>
              <a:gd name="adj" fmla="val 11348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62122" y="5291041"/>
            <a:ext cx="2825087" cy="1282891"/>
          </a:xfrm>
          <a:prstGeom prst="roundRect">
            <a:avLst>
              <a:gd name="adj" fmla="val 11348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3501106" y="1742624"/>
            <a:ext cx="8106769" cy="1282891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3501105" y="3516833"/>
            <a:ext cx="8106769" cy="1282891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3501105" y="5291041"/>
            <a:ext cx="8106769" cy="1282891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637581" y="1830073"/>
            <a:ext cx="41625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此处可以填文字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37581" y="3527001"/>
            <a:ext cx="41625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此处可以填文字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37581" y="5409267"/>
            <a:ext cx="41625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此处可以填文字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6602" y="1830072"/>
            <a:ext cx="423081" cy="92332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E3E3E3"/>
                </a:solidFill>
                <a:latin typeface="Broadway" panose="04040905080B02020502" pitchFamily="82" charset="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911443" y="1913912"/>
            <a:ext cx="702860" cy="993507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56602" y="3577750"/>
            <a:ext cx="423081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rgbClr val="E3E3E3"/>
                </a:solidFill>
                <a:latin typeface="Broadway" panose="04040905080B02020502" pitchFamily="82" charset="0"/>
              </a:rPr>
              <a:t>2</a:t>
            </a:r>
            <a:endParaRPr lang="zh-CN" altLang="en-US" sz="5500" dirty="0">
              <a:solidFill>
                <a:srgbClr val="E3E3E3"/>
              </a:solidFill>
              <a:latin typeface="Broadway" panose="04040905080B02020502" pitchFamily="82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911443" y="3661588"/>
            <a:ext cx="702860" cy="993507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56602" y="5325427"/>
            <a:ext cx="423081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rgbClr val="E3E3E3"/>
                </a:solidFill>
                <a:latin typeface="Broadway" panose="04040905080B02020502" pitchFamily="82" charset="0"/>
              </a:rPr>
              <a:t>3</a:t>
            </a:r>
            <a:endParaRPr lang="zh-CN" altLang="en-US" sz="5500" dirty="0">
              <a:solidFill>
                <a:srgbClr val="E3E3E3"/>
              </a:solidFill>
              <a:latin typeface="Broadway" panose="04040905080B02020502" pitchFamily="82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911443" y="5409267"/>
            <a:ext cx="702860" cy="993507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工作目标</a:t>
            </a:r>
          </a:p>
        </p:txBody>
      </p:sp>
      <p:sp>
        <p:nvSpPr>
          <p:cNvPr id="27" name="矩形 26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30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4920"/>
            <a:ext cx="12192000" cy="3559691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42446" y="2497541"/>
            <a:ext cx="8939284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>
                <a:solidFill>
                  <a:srgbClr val="920240"/>
                </a:solidFill>
                <a:latin typeface="Bodoni MT Black" panose="02070A03080606020203" pitchFamily="18" charset="0"/>
              </a:rPr>
              <a:t>Thank You</a:t>
            </a:r>
            <a:endParaRPr lang="zh-CN" altLang="en-US" sz="11500" dirty="0">
              <a:solidFill>
                <a:srgbClr val="920240"/>
              </a:solidFill>
              <a:latin typeface="Bodoni MT Black" panose="02070A030806060202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2838" y="2497541"/>
            <a:ext cx="8939284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>
                <a:solidFill>
                  <a:srgbClr val="CBCBCB"/>
                </a:solidFill>
                <a:latin typeface="Bodoni MT Black" panose="02070A03080606020203" pitchFamily="18" charset="0"/>
              </a:rPr>
              <a:t>Thank You</a:t>
            </a:r>
            <a:endParaRPr lang="zh-CN" altLang="en-US" sz="11500" dirty="0">
              <a:solidFill>
                <a:srgbClr val="CBCBCB"/>
              </a:solidFill>
              <a:latin typeface="Bodoni MT Black" panose="02070A03080606020203" pitchFamily="18" charset="0"/>
            </a:endParaRPr>
          </a:p>
        </p:txBody>
      </p:sp>
      <p:sp>
        <p:nvSpPr>
          <p:cNvPr id="5" name="矩形 4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27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1045" y="-3090151"/>
            <a:ext cx="4476443" cy="249904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664548" y="759250"/>
            <a:ext cx="9806421" cy="5357687"/>
          </a:xfrm>
          <a:custGeom>
            <a:avLst/>
            <a:gdLst>
              <a:gd name="connsiteX0" fmla="*/ 810466 w 9806421"/>
              <a:gd name="connsiteY0" fmla="*/ 642832 h 5357687"/>
              <a:gd name="connsiteX1" fmla="*/ 17986 w 9806421"/>
              <a:gd name="connsiteY1" fmla="*/ 2253918 h 5357687"/>
              <a:gd name="connsiteX2" fmla="*/ 1498443 w 9806421"/>
              <a:gd name="connsiteY2" fmla="*/ 3865003 h 5357687"/>
              <a:gd name="connsiteX3" fmla="*/ 2987609 w 9806421"/>
              <a:gd name="connsiteY3" fmla="*/ 3786626 h 5357687"/>
              <a:gd name="connsiteX4" fmla="*/ 4267769 w 9806421"/>
              <a:gd name="connsiteY4" fmla="*/ 4753278 h 5357687"/>
              <a:gd name="connsiteX5" fmla="*/ 4555152 w 9806421"/>
              <a:gd name="connsiteY5" fmla="*/ 4988409 h 5357687"/>
              <a:gd name="connsiteX6" fmla="*/ 4859952 w 9806421"/>
              <a:gd name="connsiteY6" fmla="*/ 5136455 h 5357687"/>
              <a:gd name="connsiteX7" fmla="*/ 5469552 w 9806421"/>
              <a:gd name="connsiteY7" fmla="*/ 5345461 h 5357687"/>
              <a:gd name="connsiteX8" fmla="*/ 6392661 w 9806421"/>
              <a:gd name="connsiteY8" fmla="*/ 4744569 h 5357687"/>
              <a:gd name="connsiteX9" fmla="*/ 7237392 w 9806421"/>
              <a:gd name="connsiteY9" fmla="*/ 2323586 h 5357687"/>
              <a:gd name="connsiteX10" fmla="*/ 7594443 w 9806421"/>
              <a:gd name="connsiteY10" fmla="*/ 1931701 h 5357687"/>
              <a:gd name="connsiteX11" fmla="*/ 7751198 w 9806421"/>
              <a:gd name="connsiteY11" fmla="*/ 1235015 h 5357687"/>
              <a:gd name="connsiteX12" fmla="*/ 8317255 w 9806421"/>
              <a:gd name="connsiteY12" fmla="*/ 285781 h 5357687"/>
              <a:gd name="connsiteX13" fmla="*/ 9022649 w 9806421"/>
              <a:gd name="connsiteY13" fmla="*/ 24523 h 5357687"/>
              <a:gd name="connsiteX14" fmla="*/ 9806421 w 9806421"/>
              <a:gd name="connsiteY14" fmla="*/ 790878 h 535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806421" h="5357687">
                <a:moveTo>
                  <a:pt x="810466" y="642832"/>
                </a:moveTo>
                <a:cubicBezTo>
                  <a:pt x="356894" y="1179861"/>
                  <a:pt x="-96677" y="1716890"/>
                  <a:pt x="17986" y="2253918"/>
                </a:cubicBezTo>
                <a:cubicBezTo>
                  <a:pt x="132649" y="2790946"/>
                  <a:pt x="1003506" y="3609552"/>
                  <a:pt x="1498443" y="3865003"/>
                </a:cubicBezTo>
                <a:cubicBezTo>
                  <a:pt x="1993380" y="4120454"/>
                  <a:pt x="2526055" y="3638580"/>
                  <a:pt x="2987609" y="3786626"/>
                </a:cubicBezTo>
                <a:cubicBezTo>
                  <a:pt x="3449163" y="3934672"/>
                  <a:pt x="4006512" y="4552981"/>
                  <a:pt x="4267769" y="4753278"/>
                </a:cubicBezTo>
                <a:cubicBezTo>
                  <a:pt x="4529026" y="4953575"/>
                  <a:pt x="4456455" y="4924546"/>
                  <a:pt x="4555152" y="4988409"/>
                </a:cubicBezTo>
                <a:cubicBezTo>
                  <a:pt x="4653849" y="5052272"/>
                  <a:pt x="4707552" y="5076946"/>
                  <a:pt x="4859952" y="5136455"/>
                </a:cubicBezTo>
                <a:cubicBezTo>
                  <a:pt x="5012352" y="5195964"/>
                  <a:pt x="5214101" y="5410775"/>
                  <a:pt x="5469552" y="5345461"/>
                </a:cubicBezTo>
                <a:cubicBezTo>
                  <a:pt x="5725003" y="5280147"/>
                  <a:pt x="6098021" y="5248215"/>
                  <a:pt x="6392661" y="4744569"/>
                </a:cubicBezTo>
                <a:cubicBezTo>
                  <a:pt x="6687301" y="4240923"/>
                  <a:pt x="7037095" y="2792397"/>
                  <a:pt x="7237392" y="2323586"/>
                </a:cubicBezTo>
                <a:cubicBezTo>
                  <a:pt x="7437689" y="1854775"/>
                  <a:pt x="7508809" y="2113129"/>
                  <a:pt x="7594443" y="1931701"/>
                </a:cubicBezTo>
                <a:cubicBezTo>
                  <a:pt x="7680077" y="1750273"/>
                  <a:pt x="7630729" y="1509335"/>
                  <a:pt x="7751198" y="1235015"/>
                </a:cubicBezTo>
                <a:cubicBezTo>
                  <a:pt x="7871667" y="960695"/>
                  <a:pt x="8105347" y="487530"/>
                  <a:pt x="8317255" y="285781"/>
                </a:cubicBezTo>
                <a:cubicBezTo>
                  <a:pt x="8529163" y="84032"/>
                  <a:pt x="8774455" y="-59660"/>
                  <a:pt x="9022649" y="24523"/>
                </a:cubicBezTo>
                <a:cubicBezTo>
                  <a:pt x="9270843" y="108706"/>
                  <a:pt x="9538632" y="449792"/>
                  <a:pt x="9806421" y="790878"/>
                </a:cubicBezTo>
              </a:path>
            </a:pathLst>
          </a:custGeom>
          <a:noFill/>
          <a:ln>
            <a:solidFill>
              <a:srgbClr val="C990A9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64550" y="557580"/>
            <a:ext cx="1676399" cy="1676399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1640493" y="3780432"/>
            <a:ext cx="1444713" cy="144471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概述</a:t>
            </a:r>
          </a:p>
        </p:txBody>
      </p:sp>
      <p:sp>
        <p:nvSpPr>
          <p:cNvPr id="9" name="椭圆 8"/>
          <p:cNvSpPr/>
          <p:nvPr/>
        </p:nvSpPr>
        <p:spPr>
          <a:xfrm>
            <a:off x="5213444" y="4817240"/>
            <a:ext cx="1808669" cy="1808669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数据</a:t>
            </a:r>
          </a:p>
        </p:txBody>
      </p:sp>
      <p:sp>
        <p:nvSpPr>
          <p:cNvPr id="10" name="椭圆 9"/>
          <p:cNvSpPr/>
          <p:nvPr/>
        </p:nvSpPr>
        <p:spPr>
          <a:xfrm>
            <a:off x="9517409" y="250276"/>
            <a:ext cx="2191403" cy="219140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目标</a:t>
            </a:r>
          </a:p>
        </p:txBody>
      </p:sp>
      <p:sp>
        <p:nvSpPr>
          <p:cNvPr id="11" name="椭圆 10"/>
          <p:cNvSpPr/>
          <p:nvPr/>
        </p:nvSpPr>
        <p:spPr>
          <a:xfrm>
            <a:off x="7315500" y="2179746"/>
            <a:ext cx="1453833" cy="145383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总结</a:t>
            </a:r>
          </a:p>
        </p:txBody>
      </p:sp>
      <p:sp>
        <p:nvSpPr>
          <p:cNvPr id="12" name="矩形 11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8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5400000">
            <a:off x="3400396" y="1403499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59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业务分布</a:t>
            </a:r>
          </a:p>
        </p:txBody>
      </p: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xmlns="" val="871377843"/>
              </p:ext>
            </p:extLst>
          </p:nvPr>
        </p:nvGraphicFramePr>
        <p:xfrm>
          <a:off x="-770710" y="2078203"/>
          <a:ext cx="5199017" cy="3007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xmlns="" val="857665617"/>
              </p:ext>
            </p:extLst>
          </p:nvPr>
        </p:nvGraphicFramePr>
        <p:xfrm>
          <a:off x="-160006" y="2417309"/>
          <a:ext cx="3977609" cy="230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xmlns="" val="771510122"/>
              </p:ext>
            </p:extLst>
          </p:nvPr>
        </p:nvGraphicFramePr>
        <p:xfrm>
          <a:off x="283001" y="2687274"/>
          <a:ext cx="3091595" cy="1788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3" name="直接连接符 52"/>
          <p:cNvCxnSpPr/>
          <p:nvPr/>
        </p:nvCxnSpPr>
        <p:spPr>
          <a:xfrm flipV="1">
            <a:off x="2092655" y="2820169"/>
            <a:ext cx="1802675" cy="1402080"/>
          </a:xfrm>
          <a:prstGeom prst="line">
            <a:avLst/>
          </a:prstGeom>
          <a:ln w="3175">
            <a:solidFill>
              <a:srgbClr val="C990A9"/>
            </a:solidFill>
            <a:prstDash val="solid"/>
          </a:ln>
          <a:effectLst>
            <a:outerShdw blurRad="114300" dist="381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862314" y="2673535"/>
            <a:ext cx="182879" cy="182879"/>
          </a:xfrm>
          <a:prstGeom prst="ellipse">
            <a:avLst/>
          </a:prstGeom>
          <a:solidFill>
            <a:srgbClr val="C99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2059639" y="3100907"/>
            <a:ext cx="1802675" cy="1402080"/>
          </a:xfrm>
          <a:prstGeom prst="line">
            <a:avLst/>
          </a:prstGeom>
          <a:ln w="3175">
            <a:solidFill>
              <a:srgbClr val="A31955"/>
            </a:solidFill>
            <a:prstDash val="solid"/>
          </a:ln>
          <a:effectLst>
            <a:outerShdw blurRad="114300" dist="381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3862314" y="2978659"/>
            <a:ext cx="182879" cy="182879"/>
          </a:xfrm>
          <a:prstGeom prst="ellipse">
            <a:avLst/>
          </a:prstGeom>
          <a:solidFill>
            <a:srgbClr val="A31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059639" y="3406355"/>
            <a:ext cx="1802675" cy="1402080"/>
          </a:xfrm>
          <a:prstGeom prst="line">
            <a:avLst/>
          </a:prstGeom>
          <a:ln w="3175">
            <a:solidFill>
              <a:srgbClr val="920240"/>
            </a:solidFill>
            <a:prstDash val="solid"/>
          </a:ln>
          <a:effectLst>
            <a:outerShdw blurRad="114300" dist="381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3865755" y="3283785"/>
            <a:ext cx="182879" cy="182879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4045193" y="2537414"/>
            <a:ext cx="1445623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/>
              <a:t>35%</a:t>
            </a:r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4045191" y="2844327"/>
            <a:ext cx="1445623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/>
              <a:t>45%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4052076" y="3161538"/>
            <a:ext cx="1445623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/>
              <a:t>70%</a:t>
            </a:r>
            <a:endParaRPr lang="zh-CN" altLang="en-US" dirty="0"/>
          </a:p>
        </p:txBody>
      </p:sp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xmlns="" val="3913049902"/>
              </p:ext>
            </p:extLst>
          </p:nvPr>
        </p:nvGraphicFramePr>
        <p:xfrm>
          <a:off x="4502919" y="2370301"/>
          <a:ext cx="3790048" cy="195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xmlns="" val="2611131766"/>
              </p:ext>
            </p:extLst>
          </p:nvPr>
        </p:nvGraphicFramePr>
        <p:xfrm>
          <a:off x="6704697" y="2370301"/>
          <a:ext cx="3790048" cy="195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2" name="图表 71"/>
          <p:cNvGraphicFramePr/>
          <p:nvPr>
            <p:extLst>
              <p:ext uri="{D42A27DB-BD31-4B8C-83A1-F6EECF244321}">
                <p14:modId xmlns:p14="http://schemas.microsoft.com/office/powerpoint/2010/main" xmlns="" val="2098540135"/>
              </p:ext>
            </p:extLst>
          </p:nvPr>
        </p:nvGraphicFramePr>
        <p:xfrm>
          <a:off x="8906479" y="2370301"/>
          <a:ext cx="3790048" cy="195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3" name="文本框 72"/>
          <p:cNvSpPr txBox="1"/>
          <p:nvPr/>
        </p:nvSpPr>
        <p:spPr>
          <a:xfrm>
            <a:off x="5878857" y="3082131"/>
            <a:ext cx="1106907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128764" y="3070099"/>
            <a:ext cx="1106907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282417" y="3053817"/>
            <a:ext cx="1106907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457754" y="4481881"/>
            <a:ext cx="1949116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u"/>
            </a:pPr>
            <a:r>
              <a:rPr lang="zh-CN" altLang="en-US" dirty="0" smtClean="0"/>
              <a:t>此处输入文字</a:t>
            </a:r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7659533" y="4481881"/>
            <a:ext cx="1949116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u"/>
            </a:pPr>
            <a:r>
              <a:rPr lang="zh-CN" altLang="en-US" dirty="0" smtClean="0"/>
              <a:t>此处输入文字</a:t>
            </a:r>
            <a:endParaRPr lang="zh-CN" altLang="en-US" dirty="0"/>
          </a:p>
        </p:txBody>
      </p:sp>
      <p:sp>
        <p:nvSpPr>
          <p:cNvPr id="81" name="文本框 80"/>
          <p:cNvSpPr txBox="1"/>
          <p:nvPr/>
        </p:nvSpPr>
        <p:spPr>
          <a:xfrm>
            <a:off x="9861313" y="4481881"/>
            <a:ext cx="1949116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u"/>
            </a:pPr>
            <a:r>
              <a:rPr lang="zh-CN" altLang="en-US" dirty="0" smtClean="0"/>
              <a:t>此处输入文字</a:t>
            </a:r>
            <a:endParaRPr lang="zh-CN" altLang="en-US" dirty="0"/>
          </a:p>
        </p:txBody>
      </p:sp>
      <p:sp>
        <p:nvSpPr>
          <p:cNvPr id="26" name="矩形 25">
            <a:hlinkClick r:id="rId8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6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 rot="5400000">
            <a:off x="3373815" y="2349796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8" name="椭圆 27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550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6334" y="2220201"/>
            <a:ext cx="1584407" cy="984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5002" y="4388080"/>
            <a:ext cx="2242823" cy="139346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06251" y="1943794"/>
            <a:ext cx="3843397" cy="3843397"/>
          </a:xfrm>
          <a:prstGeom prst="ellipse">
            <a:avLst/>
          </a:prstGeom>
          <a:solidFill>
            <a:srgbClr val="CBCBCB">
              <a:alpha val="84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8" name="直接连接符 17"/>
          <p:cNvCxnSpPr>
            <a:stCxn id="16" idx="2"/>
          </p:cNvCxnSpPr>
          <p:nvPr/>
        </p:nvCxnSpPr>
        <p:spPr>
          <a:xfrm flipV="1">
            <a:off x="4810999" y="3092897"/>
            <a:ext cx="2006127" cy="1"/>
          </a:xfrm>
          <a:prstGeom prst="line">
            <a:avLst/>
          </a:prstGeom>
          <a:ln>
            <a:solidFill>
              <a:srgbClr val="9202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777161" y="4108061"/>
            <a:ext cx="175960" cy="175960"/>
            <a:chOff x="3729789" y="2063011"/>
            <a:chExt cx="175960" cy="175960"/>
          </a:xfrm>
        </p:grpSpPr>
        <p:sp>
          <p:nvSpPr>
            <p:cNvPr id="21" name="椭圆 20"/>
            <p:cNvSpPr/>
            <p:nvPr/>
          </p:nvSpPr>
          <p:spPr>
            <a:xfrm>
              <a:off x="3729789" y="2063011"/>
              <a:ext cx="175960" cy="175960"/>
            </a:xfrm>
            <a:prstGeom prst="ellipse">
              <a:avLst/>
            </a:prstGeom>
            <a:solidFill>
              <a:srgbClr val="9202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775658" y="2108880"/>
              <a:ext cx="84221" cy="84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5920162" y="5084815"/>
            <a:ext cx="896964" cy="0"/>
          </a:xfrm>
          <a:prstGeom prst="line">
            <a:avLst/>
          </a:prstGeom>
          <a:ln>
            <a:solidFill>
              <a:srgbClr val="9202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1" idx="5"/>
          </p:cNvCxnSpPr>
          <p:nvPr/>
        </p:nvCxnSpPr>
        <p:spPr>
          <a:xfrm>
            <a:off x="4927353" y="4258253"/>
            <a:ext cx="1004841" cy="837497"/>
          </a:xfrm>
          <a:prstGeom prst="line">
            <a:avLst/>
          </a:prstGeom>
          <a:ln>
            <a:solidFill>
              <a:srgbClr val="9202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765129" y="3004916"/>
            <a:ext cx="175960" cy="175960"/>
            <a:chOff x="3729789" y="2063011"/>
            <a:chExt cx="175960" cy="175960"/>
          </a:xfrm>
        </p:grpSpPr>
        <p:sp>
          <p:nvSpPr>
            <p:cNvPr id="13" name="椭圆 12"/>
            <p:cNvSpPr/>
            <p:nvPr/>
          </p:nvSpPr>
          <p:spPr>
            <a:xfrm>
              <a:off x="3729789" y="2063011"/>
              <a:ext cx="175960" cy="175960"/>
            </a:xfrm>
            <a:prstGeom prst="ellipse">
              <a:avLst/>
            </a:prstGeom>
            <a:solidFill>
              <a:srgbClr val="9202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5658" y="2108880"/>
              <a:ext cx="84221" cy="84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l="24652" r="24449"/>
          <a:stretch/>
        </p:blipFill>
        <p:spPr>
          <a:xfrm>
            <a:off x="921732" y="2225526"/>
            <a:ext cx="3236496" cy="327993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8890453" y="2307749"/>
            <a:ext cx="1479884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90453" y="2723563"/>
            <a:ext cx="2418348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51459" y="4723145"/>
            <a:ext cx="1479884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51459" y="5138959"/>
            <a:ext cx="2418348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83281" y="3634660"/>
            <a:ext cx="1689337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业务分布</a:t>
            </a:r>
          </a:p>
        </p:txBody>
      </p:sp>
      <p:sp>
        <p:nvSpPr>
          <p:cNvPr id="28" name="矩形 27">
            <a:hlinkClick r:id="rId5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747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3341917" y="3290139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6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 rot="5400000">
            <a:off x="4850736" y="2659841"/>
            <a:ext cx="2407001" cy="2620681"/>
          </a:xfrm>
          <a:prstGeom prst="hexagon">
            <a:avLst>
              <a:gd name="adj" fmla="val 27168"/>
              <a:gd name="vf" fmla="val 11547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13" idx="2"/>
          </p:cNvCxnSpPr>
          <p:nvPr/>
        </p:nvCxnSpPr>
        <p:spPr>
          <a:xfrm>
            <a:off x="6054234" y="2222341"/>
            <a:ext cx="1" cy="544339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355867" y="3422469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573776" y="1742543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139638" y="3182570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75467" y="3191277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81792" y="4245011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573775" y="5718019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39638" y="4279849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7364577" y="4519747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968833" y="3422467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942709" y="4502327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056006" y="5173680"/>
            <a:ext cx="1" cy="544339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圆角矩形 49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</a:t>
            </a:r>
          </a:p>
        </p:txBody>
      </p:sp>
      <p:sp>
        <p:nvSpPr>
          <p:cNvPr id="20" name="直角三角形 19"/>
          <p:cNvSpPr/>
          <p:nvPr/>
        </p:nvSpPr>
        <p:spPr>
          <a:xfrm rot="5400000">
            <a:off x="4576825" y="1739489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558739" y="1687646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5" name="直角三角形 54"/>
          <p:cNvSpPr/>
          <p:nvPr/>
        </p:nvSpPr>
        <p:spPr>
          <a:xfrm rot="5400000">
            <a:off x="8133983" y="3179515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8115895" y="3127671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直角三角形 56"/>
          <p:cNvSpPr/>
          <p:nvPr/>
        </p:nvSpPr>
        <p:spPr>
          <a:xfrm rot="5400000">
            <a:off x="8149017" y="4283379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8130930" y="4240245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1" name="直角三角形 60"/>
          <p:cNvSpPr/>
          <p:nvPr/>
        </p:nvSpPr>
        <p:spPr>
          <a:xfrm rot="5400000">
            <a:off x="4576825" y="5714963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4558739" y="5671829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3" name="直角三角形 62"/>
          <p:cNvSpPr/>
          <p:nvPr/>
        </p:nvSpPr>
        <p:spPr>
          <a:xfrm rot="5400000">
            <a:off x="993555" y="4237191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975467" y="4194057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5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5" name="直角三角形 64"/>
          <p:cNvSpPr/>
          <p:nvPr/>
        </p:nvSpPr>
        <p:spPr>
          <a:xfrm rot="5400000">
            <a:off x="978519" y="3188221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975467" y="3154942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6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0" name="矩形 29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91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3352551" y="4237711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427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230</Words>
  <Application>Microsoft Office PowerPoint</Application>
  <PresentationFormat>自定义</PresentationFormat>
  <Paragraphs>118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Nee</dc:creator>
  <cp:lastModifiedBy>User</cp:lastModifiedBy>
  <cp:revision>78</cp:revision>
  <dcterms:created xsi:type="dcterms:W3CDTF">2013-10-18T15:43:41Z</dcterms:created>
  <dcterms:modified xsi:type="dcterms:W3CDTF">2015-03-15T14:41:08Z</dcterms:modified>
</cp:coreProperties>
</file>