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wmv" ContentType="video/x-ms-wmv"/>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2" r:id="rId2"/>
    <p:sldId id="256" r:id="rId3"/>
    <p:sldId id="257" r:id="rId4"/>
    <p:sldId id="258" r:id="rId5"/>
    <p:sldId id="259" r:id="rId6"/>
    <p:sldId id="263" r:id="rId7"/>
    <p:sldId id="264" r:id="rId8"/>
    <p:sldId id="265" r:id="rId9"/>
    <p:sldId id="266" r:id="rId10"/>
    <p:sldId id="260" r:id="rId11"/>
    <p:sldId id="267" r:id="rId12"/>
    <p:sldId id="268" r:id="rId13"/>
    <p:sldId id="272" r:id="rId14"/>
    <p:sldId id="273" r:id="rId15"/>
    <p:sldId id="274" r:id="rId16"/>
    <p:sldId id="275" r:id="rId17"/>
    <p:sldId id="269" r:id="rId18"/>
    <p:sldId id="270" r:id="rId19"/>
    <p:sldId id="276" r:id="rId20"/>
    <p:sldId id="261" r:id="rId21"/>
    <p:sldId id="277" r:id="rId22"/>
    <p:sldId id="278" r:id="rId23"/>
    <p:sldId id="279" r:id="rId24"/>
    <p:sldId id="280" r:id="rId25"/>
    <p:sldId id="281" r:id="rId26"/>
    <p:sldId id="282" r:id="rId27"/>
    <p:sldId id="262" r:id="rId28"/>
    <p:sldId id="283" r:id="rId29"/>
    <p:sldId id="284" r:id="rId30"/>
    <p:sldId id="285" r:id="rId31"/>
    <p:sldId id="286" r:id="rId32"/>
    <p:sldId id="287" r:id="rId33"/>
    <p:sldId id="288" r:id="rId34"/>
    <p:sldId id="290" r:id="rId35"/>
    <p:sldId id="291" r:id="rId36"/>
    <p:sldId id="289"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9" d="100"/>
          <a:sy n="69" d="100"/>
        </p:scale>
        <p:origin x="-2844" y="-1578"/>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pPr/>
              <a:t>‹#›</a:t>
            </a:fld>
            <a:endParaRPr lang="zh-CN" altLang="en-US"/>
          </a:p>
        </p:txBody>
      </p:sp>
    </p:spTree>
    <p:extLst>
      <p:ext uri="{BB962C8B-B14F-4D97-AF65-F5344CB8AC3E}">
        <p14:creationId xmlns:p14="http://schemas.microsoft.com/office/powerpoint/2010/main" xmlns=""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a:t>
            </a:fld>
            <a:endParaRPr lang="zh-CN" altLang="en-US"/>
          </a:p>
        </p:txBody>
      </p:sp>
    </p:spTree>
    <p:extLst>
      <p:ext uri="{BB962C8B-B14F-4D97-AF65-F5344CB8AC3E}">
        <p14:creationId xmlns:p14="http://schemas.microsoft.com/office/powerpoint/2010/main" xmlns="" val="4138085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10</a:t>
            </a:fld>
            <a:endParaRPr lang="zh-CN" altLang="en-US"/>
          </a:p>
        </p:txBody>
      </p:sp>
    </p:spTree>
    <p:extLst>
      <p:ext uri="{BB962C8B-B14F-4D97-AF65-F5344CB8AC3E}">
        <p14:creationId xmlns:p14="http://schemas.microsoft.com/office/powerpoint/2010/main" xmlns="" val="236152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11</a:t>
            </a:fld>
            <a:endParaRPr lang="zh-CN" altLang="en-US"/>
          </a:p>
        </p:txBody>
      </p:sp>
    </p:spTree>
    <p:extLst>
      <p:ext uri="{BB962C8B-B14F-4D97-AF65-F5344CB8AC3E}">
        <p14:creationId xmlns:p14="http://schemas.microsoft.com/office/powerpoint/2010/main" xmlns="" val="2885533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12</a:t>
            </a:fld>
            <a:endParaRPr lang="zh-CN" altLang="en-US"/>
          </a:p>
        </p:txBody>
      </p:sp>
    </p:spTree>
    <p:extLst>
      <p:ext uri="{BB962C8B-B14F-4D97-AF65-F5344CB8AC3E}">
        <p14:creationId xmlns:p14="http://schemas.microsoft.com/office/powerpoint/2010/main" xmlns="" val="202594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13</a:t>
            </a:fld>
            <a:endParaRPr lang="zh-CN" altLang="en-US"/>
          </a:p>
        </p:txBody>
      </p:sp>
    </p:spTree>
    <p:extLst>
      <p:ext uri="{BB962C8B-B14F-4D97-AF65-F5344CB8AC3E}">
        <p14:creationId xmlns:p14="http://schemas.microsoft.com/office/powerpoint/2010/main" xmlns="" val="1426949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14</a:t>
            </a:fld>
            <a:endParaRPr lang="zh-CN" altLang="en-US"/>
          </a:p>
        </p:txBody>
      </p:sp>
    </p:spTree>
    <p:extLst>
      <p:ext uri="{BB962C8B-B14F-4D97-AF65-F5344CB8AC3E}">
        <p14:creationId xmlns:p14="http://schemas.microsoft.com/office/powerpoint/2010/main" xmlns="" val="3196822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15</a:t>
            </a:fld>
            <a:endParaRPr lang="zh-CN" altLang="en-US"/>
          </a:p>
        </p:txBody>
      </p:sp>
    </p:spTree>
    <p:extLst>
      <p:ext uri="{BB962C8B-B14F-4D97-AF65-F5344CB8AC3E}">
        <p14:creationId xmlns:p14="http://schemas.microsoft.com/office/powerpoint/2010/main" xmlns="" val="1489654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16</a:t>
            </a:fld>
            <a:endParaRPr lang="zh-CN" altLang="en-US"/>
          </a:p>
        </p:txBody>
      </p:sp>
    </p:spTree>
    <p:extLst>
      <p:ext uri="{BB962C8B-B14F-4D97-AF65-F5344CB8AC3E}">
        <p14:creationId xmlns:p14="http://schemas.microsoft.com/office/powerpoint/2010/main" xmlns="" val="4185134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17</a:t>
            </a:fld>
            <a:endParaRPr lang="zh-CN" altLang="en-US"/>
          </a:p>
        </p:txBody>
      </p:sp>
    </p:spTree>
    <p:extLst>
      <p:ext uri="{BB962C8B-B14F-4D97-AF65-F5344CB8AC3E}">
        <p14:creationId xmlns:p14="http://schemas.microsoft.com/office/powerpoint/2010/main" xmlns="" val="2904949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18</a:t>
            </a:fld>
            <a:endParaRPr lang="zh-CN" altLang="en-US"/>
          </a:p>
        </p:txBody>
      </p:sp>
    </p:spTree>
    <p:extLst>
      <p:ext uri="{BB962C8B-B14F-4D97-AF65-F5344CB8AC3E}">
        <p14:creationId xmlns:p14="http://schemas.microsoft.com/office/powerpoint/2010/main" xmlns="" val="3659502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19</a:t>
            </a:fld>
            <a:endParaRPr lang="zh-CN" altLang="en-US"/>
          </a:p>
        </p:txBody>
      </p:sp>
    </p:spTree>
    <p:extLst>
      <p:ext uri="{BB962C8B-B14F-4D97-AF65-F5344CB8AC3E}">
        <p14:creationId xmlns:p14="http://schemas.microsoft.com/office/powerpoint/2010/main" xmlns="" val="382750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a:t>
            </a:fld>
            <a:endParaRPr lang="zh-CN" altLang="en-US"/>
          </a:p>
        </p:txBody>
      </p:sp>
    </p:spTree>
    <p:extLst>
      <p:ext uri="{BB962C8B-B14F-4D97-AF65-F5344CB8AC3E}">
        <p14:creationId xmlns:p14="http://schemas.microsoft.com/office/powerpoint/2010/main" xmlns="" val="3554285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20</a:t>
            </a:fld>
            <a:endParaRPr lang="zh-CN" altLang="en-US"/>
          </a:p>
        </p:txBody>
      </p:sp>
    </p:spTree>
    <p:extLst>
      <p:ext uri="{BB962C8B-B14F-4D97-AF65-F5344CB8AC3E}">
        <p14:creationId xmlns:p14="http://schemas.microsoft.com/office/powerpoint/2010/main" xmlns="" val="825078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21</a:t>
            </a:fld>
            <a:endParaRPr lang="zh-CN" altLang="en-US"/>
          </a:p>
        </p:txBody>
      </p:sp>
    </p:spTree>
    <p:extLst>
      <p:ext uri="{BB962C8B-B14F-4D97-AF65-F5344CB8AC3E}">
        <p14:creationId xmlns:p14="http://schemas.microsoft.com/office/powerpoint/2010/main" xmlns="" val="3604121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22</a:t>
            </a:fld>
            <a:endParaRPr lang="zh-CN" altLang="en-US"/>
          </a:p>
        </p:txBody>
      </p:sp>
    </p:spTree>
    <p:extLst>
      <p:ext uri="{BB962C8B-B14F-4D97-AF65-F5344CB8AC3E}">
        <p14:creationId xmlns:p14="http://schemas.microsoft.com/office/powerpoint/2010/main" xmlns="" val="1081758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23</a:t>
            </a:fld>
            <a:endParaRPr lang="zh-CN" altLang="en-US"/>
          </a:p>
        </p:txBody>
      </p:sp>
    </p:spTree>
    <p:extLst>
      <p:ext uri="{BB962C8B-B14F-4D97-AF65-F5344CB8AC3E}">
        <p14:creationId xmlns:p14="http://schemas.microsoft.com/office/powerpoint/2010/main" xmlns="" val="2493036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24</a:t>
            </a:fld>
            <a:endParaRPr lang="zh-CN" altLang="en-US"/>
          </a:p>
        </p:txBody>
      </p:sp>
    </p:spTree>
    <p:extLst>
      <p:ext uri="{BB962C8B-B14F-4D97-AF65-F5344CB8AC3E}">
        <p14:creationId xmlns:p14="http://schemas.microsoft.com/office/powerpoint/2010/main" xmlns="" val="3680498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25</a:t>
            </a:fld>
            <a:endParaRPr lang="zh-CN" altLang="en-US"/>
          </a:p>
        </p:txBody>
      </p:sp>
    </p:spTree>
    <p:extLst>
      <p:ext uri="{BB962C8B-B14F-4D97-AF65-F5344CB8AC3E}">
        <p14:creationId xmlns:p14="http://schemas.microsoft.com/office/powerpoint/2010/main" xmlns="" val="1583164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26</a:t>
            </a:fld>
            <a:endParaRPr lang="zh-CN" altLang="en-US"/>
          </a:p>
        </p:txBody>
      </p:sp>
    </p:spTree>
    <p:extLst>
      <p:ext uri="{BB962C8B-B14F-4D97-AF65-F5344CB8AC3E}">
        <p14:creationId xmlns:p14="http://schemas.microsoft.com/office/powerpoint/2010/main" xmlns="" val="3835415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27</a:t>
            </a:fld>
            <a:endParaRPr lang="zh-CN" altLang="en-US"/>
          </a:p>
        </p:txBody>
      </p:sp>
    </p:spTree>
    <p:extLst>
      <p:ext uri="{BB962C8B-B14F-4D97-AF65-F5344CB8AC3E}">
        <p14:creationId xmlns:p14="http://schemas.microsoft.com/office/powerpoint/2010/main" xmlns="" val="2683290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28</a:t>
            </a:fld>
            <a:endParaRPr lang="zh-CN" altLang="en-US"/>
          </a:p>
        </p:txBody>
      </p:sp>
    </p:spTree>
    <p:extLst>
      <p:ext uri="{BB962C8B-B14F-4D97-AF65-F5344CB8AC3E}">
        <p14:creationId xmlns:p14="http://schemas.microsoft.com/office/powerpoint/2010/main" xmlns="" val="1379068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29</a:t>
            </a:fld>
            <a:endParaRPr lang="zh-CN" altLang="en-US"/>
          </a:p>
        </p:txBody>
      </p:sp>
    </p:spTree>
    <p:extLst>
      <p:ext uri="{BB962C8B-B14F-4D97-AF65-F5344CB8AC3E}">
        <p14:creationId xmlns:p14="http://schemas.microsoft.com/office/powerpoint/2010/main" xmlns="" val="3298343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a:t>
            </a:fld>
            <a:endParaRPr lang="zh-CN" altLang="en-US"/>
          </a:p>
        </p:txBody>
      </p:sp>
    </p:spTree>
    <p:extLst>
      <p:ext uri="{BB962C8B-B14F-4D97-AF65-F5344CB8AC3E}">
        <p14:creationId xmlns:p14="http://schemas.microsoft.com/office/powerpoint/2010/main" xmlns="" val="687208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30</a:t>
            </a:fld>
            <a:endParaRPr lang="zh-CN" altLang="en-US"/>
          </a:p>
        </p:txBody>
      </p:sp>
    </p:spTree>
    <p:extLst>
      <p:ext uri="{BB962C8B-B14F-4D97-AF65-F5344CB8AC3E}">
        <p14:creationId xmlns:p14="http://schemas.microsoft.com/office/powerpoint/2010/main" xmlns="" val="95806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31</a:t>
            </a:fld>
            <a:endParaRPr lang="zh-CN" altLang="en-US"/>
          </a:p>
        </p:txBody>
      </p:sp>
    </p:spTree>
    <p:extLst>
      <p:ext uri="{BB962C8B-B14F-4D97-AF65-F5344CB8AC3E}">
        <p14:creationId xmlns:p14="http://schemas.microsoft.com/office/powerpoint/2010/main" xmlns="" val="2425760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32</a:t>
            </a:fld>
            <a:endParaRPr lang="zh-CN" altLang="en-US"/>
          </a:p>
        </p:txBody>
      </p:sp>
    </p:spTree>
    <p:extLst>
      <p:ext uri="{BB962C8B-B14F-4D97-AF65-F5344CB8AC3E}">
        <p14:creationId xmlns:p14="http://schemas.microsoft.com/office/powerpoint/2010/main" xmlns="" val="4265478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33</a:t>
            </a:fld>
            <a:endParaRPr lang="zh-CN" altLang="en-US"/>
          </a:p>
        </p:txBody>
      </p:sp>
    </p:spTree>
    <p:extLst>
      <p:ext uri="{BB962C8B-B14F-4D97-AF65-F5344CB8AC3E}">
        <p14:creationId xmlns:p14="http://schemas.microsoft.com/office/powerpoint/2010/main" xmlns="" val="2572714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34</a:t>
            </a:fld>
            <a:endParaRPr lang="zh-CN" altLang="en-US"/>
          </a:p>
        </p:txBody>
      </p:sp>
    </p:spTree>
    <p:extLst>
      <p:ext uri="{BB962C8B-B14F-4D97-AF65-F5344CB8AC3E}">
        <p14:creationId xmlns:p14="http://schemas.microsoft.com/office/powerpoint/2010/main" xmlns="" val="883494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35</a:t>
            </a:fld>
            <a:endParaRPr lang="zh-CN" altLang="en-US"/>
          </a:p>
        </p:txBody>
      </p:sp>
    </p:spTree>
    <p:extLst>
      <p:ext uri="{BB962C8B-B14F-4D97-AF65-F5344CB8AC3E}">
        <p14:creationId xmlns:p14="http://schemas.microsoft.com/office/powerpoint/2010/main" xmlns="" val="1679164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36</a:t>
            </a:fld>
            <a:endParaRPr lang="zh-CN" altLang="en-US"/>
          </a:p>
        </p:txBody>
      </p:sp>
    </p:spTree>
    <p:extLst>
      <p:ext uri="{BB962C8B-B14F-4D97-AF65-F5344CB8AC3E}">
        <p14:creationId xmlns:p14="http://schemas.microsoft.com/office/powerpoint/2010/main" xmlns=""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4</a:t>
            </a:fld>
            <a:endParaRPr lang="zh-CN" altLang="en-US"/>
          </a:p>
        </p:txBody>
      </p:sp>
    </p:spTree>
    <p:extLst>
      <p:ext uri="{BB962C8B-B14F-4D97-AF65-F5344CB8AC3E}">
        <p14:creationId xmlns:p14="http://schemas.microsoft.com/office/powerpoint/2010/main" xmlns="" val="250809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5</a:t>
            </a:fld>
            <a:endParaRPr lang="zh-CN" altLang="en-US"/>
          </a:p>
        </p:txBody>
      </p:sp>
    </p:spTree>
    <p:extLst>
      <p:ext uri="{BB962C8B-B14F-4D97-AF65-F5344CB8AC3E}">
        <p14:creationId xmlns:p14="http://schemas.microsoft.com/office/powerpoint/2010/main" xmlns="" val="1004029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6</a:t>
            </a:fld>
            <a:endParaRPr lang="zh-CN" altLang="en-US"/>
          </a:p>
        </p:txBody>
      </p:sp>
    </p:spTree>
    <p:extLst>
      <p:ext uri="{BB962C8B-B14F-4D97-AF65-F5344CB8AC3E}">
        <p14:creationId xmlns:p14="http://schemas.microsoft.com/office/powerpoint/2010/main" xmlns="" val="298747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7</a:t>
            </a:fld>
            <a:endParaRPr lang="zh-CN" altLang="en-US"/>
          </a:p>
        </p:txBody>
      </p:sp>
    </p:spTree>
    <p:extLst>
      <p:ext uri="{BB962C8B-B14F-4D97-AF65-F5344CB8AC3E}">
        <p14:creationId xmlns:p14="http://schemas.microsoft.com/office/powerpoint/2010/main" xmlns="" val="2707423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8</a:t>
            </a:fld>
            <a:endParaRPr lang="zh-CN" altLang="en-US"/>
          </a:p>
        </p:txBody>
      </p:sp>
    </p:spTree>
    <p:extLst>
      <p:ext uri="{BB962C8B-B14F-4D97-AF65-F5344CB8AC3E}">
        <p14:creationId xmlns:p14="http://schemas.microsoft.com/office/powerpoint/2010/main" xmlns="" val="3338680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9</a:t>
            </a:fld>
            <a:endParaRPr lang="zh-CN" altLang="en-US"/>
          </a:p>
        </p:txBody>
      </p:sp>
    </p:spTree>
    <p:extLst>
      <p:ext uri="{BB962C8B-B14F-4D97-AF65-F5344CB8AC3E}">
        <p14:creationId xmlns:p14="http://schemas.microsoft.com/office/powerpoint/2010/main" xmlns="" val="3418888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941824" y="109623"/>
            <a:ext cx="1094672" cy="4739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5.png"/><Relationship Id="rId3" Type="http://schemas.openxmlformats.org/officeDocument/2006/relationships/notesSlide" Target="../notesSlides/notesSlide1.xml"/><Relationship Id="rId12" Type="http://schemas.microsoft.com/office/2007/relationships/media" Target="../media/media2.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11" Type="http://schemas.microsoft.com/office/2007/relationships/hdphoto" Target="../media/hdphoto1.wdp"/><Relationship Id="rId5" Type="http://schemas.openxmlformats.org/officeDocument/2006/relationships/image" Target="../media/image3.png"/><Relationship Id="rId4" Type="http://schemas.microsoft.com/office/2007/relationships/media" Target="../media/media1.wmv"/><Relationship Id="rId14" Type="http://schemas.microsoft.com/office/2007/relationships/media" Target="../media/media3.wav"/></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audio" Target="../media/audio1.wav"/><Relationship Id="rId7" Type="http://schemas.openxmlformats.org/officeDocument/2006/relationships/image" Target="../media/image2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e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8.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2~2.wm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778760" y="-995423"/>
            <a:ext cx="10701520" cy="7134346"/>
          </a:xfrm>
          <a:prstGeom prst="rect">
            <a:avLst/>
          </a:prstGeom>
        </p:spPr>
      </p:pic>
      <p:grpSp>
        <p:nvGrpSpPr>
          <p:cNvPr id="175" name="组合 174"/>
          <p:cNvGrpSpPr/>
          <p:nvPr/>
        </p:nvGrpSpPr>
        <p:grpSpPr>
          <a:xfrm>
            <a:off x="2987824" y="1937614"/>
            <a:ext cx="3145413" cy="1138192"/>
            <a:chOff x="3060715" y="1874317"/>
            <a:chExt cx="3145413" cy="1138192"/>
          </a:xfrm>
          <a:scene3d>
            <a:camera prst="orthographicFront"/>
            <a:lightRig rig="threePt" dir="t"/>
          </a:scene3d>
        </p:grpSpPr>
        <p:sp>
          <p:nvSpPr>
            <p:cNvPr id="176" name="矩形 175"/>
            <p:cNvSpPr/>
            <p:nvPr/>
          </p:nvSpPr>
          <p:spPr>
            <a:xfrm>
              <a:off x="3060715" y="1874317"/>
              <a:ext cx="3145413"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回首</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2015</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77" name="矩形 176"/>
            <p:cNvSpPr/>
            <p:nvPr/>
          </p:nvSpPr>
          <p:spPr>
            <a:xfrm>
              <a:off x="3384937" y="2427734"/>
              <a:ext cx="2496967"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BACK IN 2015</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78" name="组合 177"/>
          <p:cNvGrpSpPr/>
          <p:nvPr/>
        </p:nvGrpSpPr>
        <p:grpSpPr>
          <a:xfrm>
            <a:off x="1921828" y="1937614"/>
            <a:ext cx="5277407" cy="1138192"/>
            <a:chOff x="1994719" y="1874317"/>
            <a:chExt cx="5277407" cy="1138192"/>
          </a:xfrm>
          <a:scene3d>
            <a:camera prst="orthographicFront"/>
            <a:lightRig rig="threePt" dir="t"/>
          </a:scene3d>
        </p:grpSpPr>
        <p:sp>
          <p:nvSpPr>
            <p:cNvPr id="179" name="矩形 178"/>
            <p:cNvSpPr/>
            <p:nvPr/>
          </p:nvSpPr>
          <p:spPr>
            <a:xfrm>
              <a:off x="1994719" y="1874317"/>
              <a:ext cx="527740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我们收获汗水和喜悦</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0" name="矩形 179"/>
            <p:cNvSpPr/>
            <p:nvPr/>
          </p:nvSpPr>
          <p:spPr>
            <a:xfrm>
              <a:off x="2830786" y="2427734"/>
              <a:ext cx="3605282"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WE SWEAT AND JOY</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81" name="组合 180"/>
          <p:cNvGrpSpPr/>
          <p:nvPr/>
        </p:nvGrpSpPr>
        <p:grpSpPr>
          <a:xfrm>
            <a:off x="3089007" y="1921935"/>
            <a:ext cx="3017172" cy="1138192"/>
            <a:chOff x="3124837" y="1874317"/>
            <a:chExt cx="3017172" cy="1138192"/>
          </a:xfrm>
          <a:scene3d>
            <a:camera prst="orthographicFront"/>
            <a:lightRig rig="threePt" dir="t"/>
          </a:scene3d>
        </p:grpSpPr>
        <p:sp>
          <p:nvSpPr>
            <p:cNvPr id="182" name="矩形 181"/>
            <p:cNvSpPr/>
            <p:nvPr/>
          </p:nvSpPr>
          <p:spPr>
            <a:xfrm>
              <a:off x="3124837" y="1874317"/>
              <a:ext cx="3017172"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启程</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2018</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3" name="矩形 182"/>
            <p:cNvSpPr/>
            <p:nvPr/>
          </p:nvSpPr>
          <p:spPr>
            <a:xfrm>
              <a:off x="3231057" y="2427734"/>
              <a:ext cx="2804743"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OUTLOOK 2018</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84"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8388424" y="1766072"/>
            <a:ext cx="10867795" cy="617746"/>
          </a:xfrm>
          <a:prstGeom prst="rect">
            <a:avLst/>
          </a:prstGeom>
          <a:noFill/>
          <a:extLst>
            <a:ext uri="{909E8E84-426E-40DD-AFC4-6F175D3DCCD1}">
              <a14:hiddenFill xmlns:a14="http://schemas.microsoft.com/office/drawing/2010/main" xmlns="">
                <a:solidFill>
                  <a:srgbClr val="FFFFFF"/>
                </a:solidFill>
              </a14:hiddenFill>
            </a:ext>
          </a:extLst>
        </p:spPr>
      </p:pic>
      <p:pic>
        <p:nvPicPr>
          <p:cNvPr id="185"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0904307" y="2606350"/>
            <a:ext cx="10867795" cy="505546"/>
          </a:xfrm>
          <a:prstGeom prst="rect">
            <a:avLst/>
          </a:prstGeom>
          <a:noFill/>
          <a:extLst>
            <a:ext uri="{909E8E84-426E-40DD-AFC4-6F175D3DCCD1}">
              <a14:hiddenFill xmlns:a14="http://schemas.microsoft.com/office/drawing/2010/main" xmlns="">
                <a:solidFill>
                  <a:srgbClr val="FFFFFF"/>
                </a:solidFill>
              </a14:hiddenFill>
            </a:ext>
          </a:extLst>
        </p:spPr>
      </p:pic>
      <p:pic>
        <p:nvPicPr>
          <p:cNvPr id="186"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8540824" y="1779662"/>
            <a:ext cx="10867795" cy="617746"/>
          </a:xfrm>
          <a:prstGeom prst="rect">
            <a:avLst/>
          </a:prstGeom>
          <a:noFill/>
          <a:extLst>
            <a:ext uri="{909E8E84-426E-40DD-AFC4-6F175D3DCCD1}">
              <a14:hiddenFill xmlns:a14="http://schemas.microsoft.com/office/drawing/2010/main" xmlns="">
                <a:solidFill>
                  <a:srgbClr val="FFFFFF"/>
                </a:solidFill>
              </a14:hiddenFill>
            </a:ext>
          </a:extLst>
        </p:spPr>
      </p:pic>
      <p:pic>
        <p:nvPicPr>
          <p:cNvPr id="187"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0751907" y="2619940"/>
            <a:ext cx="10867795" cy="505546"/>
          </a:xfrm>
          <a:prstGeom prst="rect">
            <a:avLst/>
          </a:prstGeom>
          <a:noFill/>
          <a:extLst>
            <a:ext uri="{909E8E84-426E-40DD-AFC4-6F175D3DCCD1}">
              <a14:hiddenFill xmlns:a14="http://schemas.microsoft.com/office/drawing/2010/main" xmlns="">
                <a:solidFill>
                  <a:srgbClr val="FFFFFF"/>
                </a:solidFill>
              </a14:hiddenFill>
            </a:ext>
          </a:extLst>
        </p:spPr>
      </p:pic>
      <p:pic>
        <p:nvPicPr>
          <p:cNvPr id="188"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8693224" y="1779662"/>
            <a:ext cx="10867795" cy="617746"/>
          </a:xfrm>
          <a:prstGeom prst="rect">
            <a:avLst/>
          </a:prstGeom>
          <a:noFill/>
          <a:extLst>
            <a:ext uri="{909E8E84-426E-40DD-AFC4-6F175D3DCCD1}">
              <a14:hiddenFill xmlns:a14="http://schemas.microsoft.com/office/drawing/2010/main" xmlns="">
                <a:solidFill>
                  <a:srgbClr val="FFFFFF"/>
                </a:solidFill>
              </a14:hiddenFill>
            </a:ext>
          </a:extLst>
        </p:spPr>
      </p:pic>
      <p:pic>
        <p:nvPicPr>
          <p:cNvPr id="189"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0599507" y="2619940"/>
            <a:ext cx="10867795" cy="50554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90" name="组合 189"/>
          <p:cNvGrpSpPr/>
          <p:nvPr/>
        </p:nvGrpSpPr>
        <p:grpSpPr>
          <a:xfrm>
            <a:off x="1427975" y="1937614"/>
            <a:ext cx="6409127" cy="1138192"/>
            <a:chOff x="1428860" y="1874317"/>
            <a:chExt cx="6409127" cy="1138192"/>
          </a:xfrm>
          <a:scene3d>
            <a:camera prst="orthographicFront"/>
            <a:lightRig rig="threePt" dir="t"/>
          </a:scene3d>
        </p:grpSpPr>
        <p:sp>
          <p:nvSpPr>
            <p:cNvPr id="191" name="矩形 190"/>
            <p:cNvSpPr/>
            <p:nvPr/>
          </p:nvSpPr>
          <p:spPr>
            <a:xfrm>
              <a:off x="1428860" y="1874317"/>
              <a:ext cx="640912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为梦想我们从未停下脚步</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2" name="矩形 191"/>
            <p:cNvSpPr/>
            <p:nvPr/>
          </p:nvSpPr>
          <p:spPr>
            <a:xfrm>
              <a:off x="2064779" y="2427734"/>
              <a:ext cx="5137304"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FOR DREAM WE NEVER STOP</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3"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8815059" y="1779662"/>
            <a:ext cx="10867795" cy="617746"/>
          </a:xfrm>
          <a:prstGeom prst="rect">
            <a:avLst/>
          </a:prstGeom>
          <a:noFill/>
          <a:extLst>
            <a:ext uri="{909E8E84-426E-40DD-AFC4-6F175D3DCCD1}">
              <a14:hiddenFill xmlns:a14="http://schemas.microsoft.com/office/drawing/2010/main" xmlns="">
                <a:solidFill>
                  <a:srgbClr val="FFFFFF"/>
                </a:solidFill>
              </a14:hiddenFill>
            </a:ext>
          </a:extLst>
        </p:spPr>
      </p:pic>
      <p:pic>
        <p:nvPicPr>
          <p:cNvPr id="194"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0477672" y="2619940"/>
            <a:ext cx="10867795" cy="50554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95" name="组合 194"/>
          <p:cNvGrpSpPr/>
          <p:nvPr/>
        </p:nvGrpSpPr>
        <p:grpSpPr>
          <a:xfrm>
            <a:off x="2317106" y="1923678"/>
            <a:ext cx="4870244" cy="1080120"/>
            <a:chOff x="2198302" y="1874317"/>
            <a:chExt cx="4870244" cy="1080120"/>
          </a:xfrm>
          <a:scene3d>
            <a:camera prst="orthographicFront"/>
            <a:lightRig rig="threePt" dir="t"/>
          </a:scene3d>
        </p:grpSpPr>
        <p:sp>
          <p:nvSpPr>
            <p:cNvPr id="196" name="矩形 195"/>
            <p:cNvSpPr/>
            <p:nvPr/>
          </p:nvSpPr>
          <p:spPr>
            <a:xfrm>
              <a:off x="2198302" y="1874317"/>
              <a:ext cx="4870244"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携手共进 赢在猴年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7" name="矩形 196"/>
            <p:cNvSpPr/>
            <p:nvPr/>
          </p:nvSpPr>
          <p:spPr>
            <a:xfrm>
              <a:off x="2806647" y="2554327"/>
              <a:ext cx="3653564" cy="400110"/>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所有文字可修改编辑</a:t>
              </a:r>
              <a:r>
                <a:rPr lang="en-US" altLang="zh-CN"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a:t>
              </a: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效果不变</a:t>
              </a:r>
              <a:endParaRPr lang="zh-CN" altLang="en-US" sz="20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8"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8967459" y="1779662"/>
            <a:ext cx="10867795" cy="617746"/>
          </a:xfrm>
          <a:prstGeom prst="rect">
            <a:avLst/>
          </a:prstGeom>
          <a:noFill/>
          <a:extLst>
            <a:ext uri="{909E8E84-426E-40DD-AFC4-6F175D3DCCD1}">
              <a14:hiddenFill xmlns:a14="http://schemas.microsoft.com/office/drawing/2010/main" xmlns="">
                <a:solidFill>
                  <a:srgbClr val="FFFFFF"/>
                </a:solidFill>
              </a14:hiddenFill>
            </a:ext>
          </a:extLst>
        </p:spPr>
      </p:pic>
      <p:pic>
        <p:nvPicPr>
          <p:cNvPr id="199"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xmlns="">
                  <a14:imgLayer r:embed="rId11">
                    <a14:imgEffect>
                      <a14:sharpenSoften amount="50000"/>
                    </a14:imgEffect>
                  </a14:imgLayer>
                </a14:imgProps>
              </a:ext>
              <a:ext uri="{28A0092B-C50C-407E-A947-70E740481C1C}">
                <a14:useLocalDpi xmlns:a14="http://schemas.microsoft.com/office/drawing/2010/main" xmlns="" val="0"/>
              </a:ext>
            </a:extLst>
          </a:blip>
          <a:srcRect/>
          <a:stretch>
            <a:fillRect/>
          </a:stretch>
        </p:blipFill>
        <p:spPr bwMode="auto">
          <a:xfrm>
            <a:off x="-10325272" y="2619940"/>
            <a:ext cx="10867795" cy="505546"/>
          </a:xfrm>
          <a:prstGeom prst="rect">
            <a:avLst/>
          </a:prstGeom>
          <a:noFill/>
          <a:extLst>
            <a:ext uri="{909E8E84-426E-40DD-AFC4-6F175D3DCCD1}">
              <a14:hiddenFill xmlns:a14="http://schemas.microsoft.com/office/drawing/2010/main" xmlns="">
                <a:solidFill>
                  <a:srgbClr val="FFFFFF"/>
                </a:solidFill>
              </a14:hiddenFill>
            </a:ext>
          </a:extLst>
        </p:spPr>
      </p:pic>
      <p:pic>
        <p:nvPicPr>
          <p:cNvPr id="200" name="hes a pirate_465021.mp3">
            <a:hlinkClick r:id="" action="ppaction://media"/>
          </p:cNvPr>
          <p:cNvPicPr>
            <a:picLocks noChangeAspect="1"/>
          </p:cNvPicPr>
          <p:nvPr>
            <a:videoFile r:link="rId1"/>
            <p:extLst>
              <p:ext uri="{DAA4B4D4-6D71-4841-9C94-3DE7FCFB9230}">
                <p14:media xmlns:p14="http://schemas.microsoft.com/office/powerpoint/2010/main" xmlns="" r:embed="rId12"/>
              </p:ext>
            </p:extLst>
          </p:nvPr>
        </p:nvPicPr>
        <p:blipFill>
          <a:blip r:embed="rId13" cstate="print"/>
          <a:stretch>
            <a:fillRect/>
          </a:stretch>
        </p:blipFill>
        <p:spPr>
          <a:xfrm>
            <a:off x="2890427" y="-2006506"/>
            <a:ext cx="609600" cy="609600"/>
          </a:xfrm>
          <a:prstGeom prst="rect">
            <a:avLst/>
          </a:prstGeom>
        </p:spPr>
      </p:pic>
      <p:pic>
        <p:nvPicPr>
          <p:cNvPr id="201" name="audio1.wav">
            <a:hlinkClick r:id="" action="ppaction://media"/>
          </p:cNvPr>
          <p:cNvPicPr>
            <a:picLocks noChangeAspect="1"/>
          </p:cNvPicPr>
          <p:nvPr>
            <a:videoFile r:link="rId1"/>
            <p:extLst>
              <p:ext uri="{DAA4B4D4-6D71-4841-9C94-3DE7FCFB9230}">
                <p14:media xmlns:p14="http://schemas.microsoft.com/office/powerpoint/2010/main" xmlns="" r:embed="rId14"/>
              </p:ext>
            </p:extLst>
          </p:nvPr>
        </p:nvPicPr>
        <p:blipFill>
          <a:blip r:embed="rId13" cstate="print"/>
          <a:stretch>
            <a:fillRect/>
          </a:stretch>
        </p:blipFill>
        <p:spPr>
          <a:xfrm>
            <a:off x="5865500" y="-2006506"/>
            <a:ext cx="609600" cy="609600"/>
          </a:xfrm>
          <a:prstGeom prst="rect">
            <a:avLst/>
          </a:prstGeom>
        </p:spPr>
      </p:pic>
    </p:spTree>
    <p:extLst>
      <p:ext uri="{BB962C8B-B14F-4D97-AF65-F5344CB8AC3E}">
        <p14:creationId xmlns:p14="http://schemas.microsoft.com/office/powerpoint/2010/main" xmlns="" val="3825125846"/>
      </p:ext>
    </p:extLst>
  </p:cSld>
  <p:clrMapOvr>
    <a:masterClrMapping/>
  </p:clrMapOvr>
  <mc:AlternateContent xmlns:mc="http://schemas.openxmlformats.org/markup-compatibility/2006">
    <mc:Choice xmlns:p14="http://schemas.microsoft.com/office/powerpoint/2010/main" xmlns="" Requires="p14">
      <p:transition spd="slow" p14:dur="2000" advTm="11000"/>
    </mc:Choice>
    <mc:Fallback>
      <p:transition spd="slow"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174"/>
                                        </p:tgtEl>
                                      </p:cBhvr>
                                    </p:cmd>
                                  </p:childTnLst>
                                </p:cTn>
                              </p:par>
                              <p:par>
                                <p:cTn id="7" presetID="1" presetClass="mediacall" presetSubtype="0" fill="hold" nodeType="withEffect">
                                  <p:stCondLst>
                                    <p:cond delay="0"/>
                                  </p:stCondLst>
                                  <p:childTnLst>
                                    <p:cmd type="call" cmd="playFrom(0.0)">
                                      <p:cBhvr>
                                        <p:cTn id="8" dur="1" fill="hold"/>
                                        <p:tgtEl>
                                          <p:spTgt spid="200"/>
                                        </p:tgtEl>
                                      </p:cBhvr>
                                    </p:cmd>
                                  </p:childTnLst>
                                </p:cTn>
                              </p:par>
                              <p:par>
                                <p:cTn id="9" presetID="1" presetClass="mediacall" presetSubtype="0" fill="hold" nodeType="withEffect">
                                  <p:stCondLst>
                                    <p:cond delay="600"/>
                                  </p:stCondLst>
                                  <p:childTnLst>
                                    <p:cmd type="call" cmd="playFrom(0.0)">
                                      <p:cBhvr>
                                        <p:cTn id="10" dur="1917" fill="hold"/>
                                        <p:tgtEl>
                                          <p:spTgt spid="201"/>
                                        </p:tgtEl>
                                      </p:cBhvr>
                                    </p:cmd>
                                  </p:childTnLst>
                                </p:cTn>
                              </p:par>
                              <p:par>
                                <p:cTn id="11" presetID="23" presetClass="entr" presetSubtype="32" fill="hold" nodeType="withEffect">
                                  <p:stCondLst>
                                    <p:cond delay="600"/>
                                  </p:stCondLst>
                                  <p:childTnLst>
                                    <p:set>
                                      <p:cBhvr>
                                        <p:cTn id="12" dur="1" fill="hold">
                                          <p:stCondLst>
                                            <p:cond delay="0"/>
                                          </p:stCondLst>
                                        </p:cTn>
                                        <p:tgtEl>
                                          <p:spTgt spid="175"/>
                                        </p:tgtEl>
                                        <p:attrNameLst>
                                          <p:attrName>style.visibility</p:attrName>
                                        </p:attrNameLst>
                                      </p:cBhvr>
                                      <p:to>
                                        <p:strVal val="visible"/>
                                      </p:to>
                                    </p:set>
                                    <p:anim calcmode="lin" valueType="num">
                                      <p:cBhvr>
                                        <p:cTn id="13" dur="500" fill="hold"/>
                                        <p:tgtEl>
                                          <p:spTgt spid="175"/>
                                        </p:tgtEl>
                                        <p:attrNameLst>
                                          <p:attrName>ppt_w</p:attrName>
                                        </p:attrNameLst>
                                      </p:cBhvr>
                                      <p:tavLst>
                                        <p:tav tm="0">
                                          <p:val>
                                            <p:strVal val="4*#ppt_w"/>
                                          </p:val>
                                        </p:tav>
                                        <p:tav tm="100000">
                                          <p:val>
                                            <p:strVal val="#ppt_w"/>
                                          </p:val>
                                        </p:tav>
                                      </p:tavLst>
                                    </p:anim>
                                    <p:anim calcmode="lin" valueType="num">
                                      <p:cBhvr>
                                        <p:cTn id="14" dur="500" fill="hold"/>
                                        <p:tgtEl>
                                          <p:spTgt spid="175"/>
                                        </p:tgtEl>
                                        <p:attrNameLst>
                                          <p:attrName>ppt_h</p:attrName>
                                        </p:attrNameLst>
                                      </p:cBhvr>
                                      <p:tavLst>
                                        <p:tav tm="0">
                                          <p:val>
                                            <p:strVal val="4*#ppt_h"/>
                                          </p:val>
                                        </p:tav>
                                        <p:tav tm="100000">
                                          <p:val>
                                            <p:strVal val="#ppt_h"/>
                                          </p:val>
                                        </p:tav>
                                      </p:tavLst>
                                    </p:anim>
                                  </p:childTnLst>
                                </p:cTn>
                              </p:par>
                              <p:par>
                                <p:cTn id="15" presetID="2" presetClass="entr" presetSubtype="8" fill="hold" nodeType="withEffect">
                                  <p:stCondLst>
                                    <p:cond delay="1100"/>
                                  </p:stCondLst>
                                  <p:childTnLst>
                                    <p:set>
                                      <p:cBhvr>
                                        <p:cTn id="16" dur="1" fill="hold">
                                          <p:stCondLst>
                                            <p:cond delay="0"/>
                                          </p:stCondLst>
                                        </p:cTn>
                                        <p:tgtEl>
                                          <p:spTgt spid="184"/>
                                        </p:tgtEl>
                                        <p:attrNameLst>
                                          <p:attrName>style.visibility</p:attrName>
                                        </p:attrNameLst>
                                      </p:cBhvr>
                                      <p:to>
                                        <p:strVal val="visible"/>
                                      </p:to>
                                    </p:set>
                                    <p:anim calcmode="lin" valueType="num">
                                      <p:cBhvr additive="base">
                                        <p:cTn id="17" dur="500" fill="hold"/>
                                        <p:tgtEl>
                                          <p:spTgt spid="184"/>
                                        </p:tgtEl>
                                        <p:attrNameLst>
                                          <p:attrName>ppt_x</p:attrName>
                                        </p:attrNameLst>
                                      </p:cBhvr>
                                      <p:tavLst>
                                        <p:tav tm="0">
                                          <p:val>
                                            <p:strVal val="0-#ppt_w/2"/>
                                          </p:val>
                                        </p:tav>
                                        <p:tav tm="100000">
                                          <p:val>
                                            <p:strVal val="#ppt_x"/>
                                          </p:val>
                                        </p:tav>
                                      </p:tavLst>
                                    </p:anim>
                                    <p:anim calcmode="lin" valueType="num">
                                      <p:cBhvr additive="base">
                                        <p:cTn id="18" dur="500" fill="hold"/>
                                        <p:tgtEl>
                                          <p:spTgt spid="18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100"/>
                                  </p:stCondLst>
                                  <p:childTnLst>
                                    <p:set>
                                      <p:cBhvr>
                                        <p:cTn id="20" dur="1" fill="hold">
                                          <p:stCondLst>
                                            <p:cond delay="0"/>
                                          </p:stCondLst>
                                        </p:cTn>
                                        <p:tgtEl>
                                          <p:spTgt spid="185"/>
                                        </p:tgtEl>
                                        <p:attrNameLst>
                                          <p:attrName>style.visibility</p:attrName>
                                        </p:attrNameLst>
                                      </p:cBhvr>
                                      <p:to>
                                        <p:strVal val="visible"/>
                                      </p:to>
                                    </p:set>
                                    <p:anim calcmode="lin" valueType="num">
                                      <p:cBhvr additive="base">
                                        <p:cTn id="21" dur="500" fill="hold"/>
                                        <p:tgtEl>
                                          <p:spTgt spid="185"/>
                                        </p:tgtEl>
                                        <p:attrNameLst>
                                          <p:attrName>ppt_x</p:attrName>
                                        </p:attrNameLst>
                                      </p:cBhvr>
                                      <p:tavLst>
                                        <p:tav tm="0">
                                          <p:val>
                                            <p:strVal val="1+#ppt_w/2"/>
                                          </p:val>
                                        </p:tav>
                                        <p:tav tm="100000">
                                          <p:val>
                                            <p:strVal val="#ppt_x"/>
                                          </p:val>
                                        </p:tav>
                                      </p:tavLst>
                                    </p:anim>
                                    <p:anim calcmode="lin" valueType="num">
                                      <p:cBhvr additive="base">
                                        <p:cTn id="22" dur="500" fill="hold"/>
                                        <p:tgtEl>
                                          <p:spTgt spid="185"/>
                                        </p:tgtEl>
                                        <p:attrNameLst>
                                          <p:attrName>ppt_y</p:attrName>
                                        </p:attrNameLst>
                                      </p:cBhvr>
                                      <p:tavLst>
                                        <p:tav tm="0">
                                          <p:val>
                                            <p:strVal val="#ppt_y"/>
                                          </p:val>
                                        </p:tav>
                                        <p:tav tm="100000">
                                          <p:val>
                                            <p:strVal val="#ppt_y"/>
                                          </p:val>
                                        </p:tav>
                                      </p:tavLst>
                                    </p:anim>
                                  </p:childTnLst>
                                </p:cTn>
                              </p:par>
                              <p:par>
                                <p:cTn id="23" presetID="10" presetClass="exit" presetSubtype="0" fill="hold" nodeType="withEffect">
                                  <p:stCondLst>
                                    <p:cond delay="1600"/>
                                  </p:stCondLst>
                                  <p:childTnLst>
                                    <p:animEffect transition="out" filter="fade">
                                      <p:cBhvr>
                                        <p:cTn id="24" dur="500"/>
                                        <p:tgtEl>
                                          <p:spTgt spid="175"/>
                                        </p:tgtEl>
                                      </p:cBhvr>
                                    </p:animEffect>
                                    <p:set>
                                      <p:cBhvr>
                                        <p:cTn id="25" dur="1" fill="hold">
                                          <p:stCondLst>
                                            <p:cond delay="499"/>
                                          </p:stCondLst>
                                        </p:cTn>
                                        <p:tgtEl>
                                          <p:spTgt spid="175"/>
                                        </p:tgtEl>
                                        <p:attrNameLst>
                                          <p:attrName>style.visibility</p:attrName>
                                        </p:attrNameLst>
                                      </p:cBhvr>
                                      <p:to>
                                        <p:strVal val="hidden"/>
                                      </p:to>
                                    </p:set>
                                  </p:childTnLst>
                                </p:cTn>
                              </p:par>
                              <p:par>
                                <p:cTn id="26" presetID="23" presetClass="entr" presetSubtype="32" fill="hold" nodeType="withEffect">
                                  <p:stCondLst>
                                    <p:cond delay="2700"/>
                                  </p:stCondLst>
                                  <p:childTnLst>
                                    <p:set>
                                      <p:cBhvr>
                                        <p:cTn id="27" dur="1" fill="hold">
                                          <p:stCondLst>
                                            <p:cond delay="0"/>
                                          </p:stCondLst>
                                        </p:cTn>
                                        <p:tgtEl>
                                          <p:spTgt spid="178"/>
                                        </p:tgtEl>
                                        <p:attrNameLst>
                                          <p:attrName>style.visibility</p:attrName>
                                        </p:attrNameLst>
                                      </p:cBhvr>
                                      <p:to>
                                        <p:strVal val="visible"/>
                                      </p:to>
                                    </p:set>
                                    <p:anim calcmode="lin" valueType="num">
                                      <p:cBhvr>
                                        <p:cTn id="28" dur="500" fill="hold"/>
                                        <p:tgtEl>
                                          <p:spTgt spid="178"/>
                                        </p:tgtEl>
                                        <p:attrNameLst>
                                          <p:attrName>ppt_w</p:attrName>
                                        </p:attrNameLst>
                                      </p:cBhvr>
                                      <p:tavLst>
                                        <p:tav tm="0">
                                          <p:val>
                                            <p:strVal val="4*#ppt_w"/>
                                          </p:val>
                                        </p:tav>
                                        <p:tav tm="100000">
                                          <p:val>
                                            <p:strVal val="#ppt_w"/>
                                          </p:val>
                                        </p:tav>
                                      </p:tavLst>
                                    </p:anim>
                                    <p:anim calcmode="lin" valueType="num">
                                      <p:cBhvr>
                                        <p:cTn id="29" dur="500" fill="hold"/>
                                        <p:tgtEl>
                                          <p:spTgt spid="178"/>
                                        </p:tgtEl>
                                        <p:attrNameLst>
                                          <p:attrName>ppt_h</p:attrName>
                                        </p:attrNameLst>
                                      </p:cBhvr>
                                      <p:tavLst>
                                        <p:tav tm="0">
                                          <p:val>
                                            <p:strVal val="4*#ppt_h"/>
                                          </p:val>
                                        </p:tav>
                                        <p:tav tm="100000">
                                          <p:val>
                                            <p:strVal val="#ppt_h"/>
                                          </p:val>
                                        </p:tav>
                                      </p:tavLst>
                                    </p:anim>
                                  </p:childTnLst>
                                </p:cTn>
                              </p:par>
                              <p:par>
                                <p:cTn id="30" presetID="2" presetClass="entr" presetSubtype="8" fill="hold" nodeType="withEffect">
                                  <p:stCondLst>
                                    <p:cond delay="3300"/>
                                  </p:stCondLst>
                                  <p:childTnLst>
                                    <p:set>
                                      <p:cBhvr>
                                        <p:cTn id="31" dur="1" fill="hold">
                                          <p:stCondLst>
                                            <p:cond delay="0"/>
                                          </p:stCondLst>
                                        </p:cTn>
                                        <p:tgtEl>
                                          <p:spTgt spid="186"/>
                                        </p:tgtEl>
                                        <p:attrNameLst>
                                          <p:attrName>style.visibility</p:attrName>
                                        </p:attrNameLst>
                                      </p:cBhvr>
                                      <p:to>
                                        <p:strVal val="visible"/>
                                      </p:to>
                                    </p:set>
                                    <p:anim calcmode="lin" valueType="num">
                                      <p:cBhvr additive="base">
                                        <p:cTn id="32" dur="500" fill="hold"/>
                                        <p:tgtEl>
                                          <p:spTgt spid="186"/>
                                        </p:tgtEl>
                                        <p:attrNameLst>
                                          <p:attrName>ppt_x</p:attrName>
                                        </p:attrNameLst>
                                      </p:cBhvr>
                                      <p:tavLst>
                                        <p:tav tm="0">
                                          <p:val>
                                            <p:strVal val="0-#ppt_w/2"/>
                                          </p:val>
                                        </p:tav>
                                        <p:tav tm="100000">
                                          <p:val>
                                            <p:strVal val="#ppt_x"/>
                                          </p:val>
                                        </p:tav>
                                      </p:tavLst>
                                    </p:anim>
                                    <p:anim calcmode="lin" valueType="num">
                                      <p:cBhvr additive="base">
                                        <p:cTn id="33" dur="500" fill="hold"/>
                                        <p:tgtEl>
                                          <p:spTgt spid="18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3300"/>
                                  </p:stCondLst>
                                  <p:childTnLst>
                                    <p:set>
                                      <p:cBhvr>
                                        <p:cTn id="35" dur="1" fill="hold">
                                          <p:stCondLst>
                                            <p:cond delay="0"/>
                                          </p:stCondLst>
                                        </p:cTn>
                                        <p:tgtEl>
                                          <p:spTgt spid="187"/>
                                        </p:tgtEl>
                                        <p:attrNameLst>
                                          <p:attrName>style.visibility</p:attrName>
                                        </p:attrNameLst>
                                      </p:cBhvr>
                                      <p:to>
                                        <p:strVal val="visible"/>
                                      </p:to>
                                    </p:set>
                                    <p:anim calcmode="lin" valueType="num">
                                      <p:cBhvr additive="base">
                                        <p:cTn id="36" dur="500" fill="hold"/>
                                        <p:tgtEl>
                                          <p:spTgt spid="187"/>
                                        </p:tgtEl>
                                        <p:attrNameLst>
                                          <p:attrName>ppt_x</p:attrName>
                                        </p:attrNameLst>
                                      </p:cBhvr>
                                      <p:tavLst>
                                        <p:tav tm="0">
                                          <p:val>
                                            <p:strVal val="1+#ppt_w/2"/>
                                          </p:val>
                                        </p:tav>
                                        <p:tav tm="100000">
                                          <p:val>
                                            <p:strVal val="#ppt_x"/>
                                          </p:val>
                                        </p:tav>
                                      </p:tavLst>
                                    </p:anim>
                                    <p:anim calcmode="lin" valueType="num">
                                      <p:cBhvr additive="base">
                                        <p:cTn id="37" dur="500" fill="hold"/>
                                        <p:tgtEl>
                                          <p:spTgt spid="187"/>
                                        </p:tgtEl>
                                        <p:attrNameLst>
                                          <p:attrName>ppt_y</p:attrName>
                                        </p:attrNameLst>
                                      </p:cBhvr>
                                      <p:tavLst>
                                        <p:tav tm="0">
                                          <p:val>
                                            <p:strVal val="#ppt_y"/>
                                          </p:val>
                                        </p:tav>
                                        <p:tav tm="100000">
                                          <p:val>
                                            <p:strVal val="#ppt_y"/>
                                          </p:val>
                                        </p:tav>
                                      </p:tavLst>
                                    </p:anim>
                                  </p:childTnLst>
                                </p:cTn>
                              </p:par>
                              <p:par>
                                <p:cTn id="38" presetID="10" presetClass="exit" presetSubtype="0" fill="hold" nodeType="withEffect">
                                  <p:stCondLst>
                                    <p:cond delay="3900"/>
                                  </p:stCondLst>
                                  <p:childTnLst>
                                    <p:animEffect transition="out" filter="fade">
                                      <p:cBhvr>
                                        <p:cTn id="39" dur="500"/>
                                        <p:tgtEl>
                                          <p:spTgt spid="178"/>
                                        </p:tgtEl>
                                      </p:cBhvr>
                                    </p:animEffect>
                                    <p:set>
                                      <p:cBhvr>
                                        <p:cTn id="40" dur="1" fill="hold">
                                          <p:stCondLst>
                                            <p:cond delay="499"/>
                                          </p:stCondLst>
                                        </p:cTn>
                                        <p:tgtEl>
                                          <p:spTgt spid="178"/>
                                        </p:tgtEl>
                                        <p:attrNameLst>
                                          <p:attrName>style.visibility</p:attrName>
                                        </p:attrNameLst>
                                      </p:cBhvr>
                                      <p:to>
                                        <p:strVal val="hidden"/>
                                      </p:to>
                                    </p:set>
                                  </p:childTnLst>
                                </p:cTn>
                              </p:par>
                              <p:par>
                                <p:cTn id="41" presetID="23" presetClass="entr" presetSubtype="32" fill="hold" nodeType="withEffect">
                                  <p:stCondLst>
                                    <p:cond delay="4700"/>
                                  </p:stCondLst>
                                  <p:childTnLst>
                                    <p:set>
                                      <p:cBhvr>
                                        <p:cTn id="42" dur="1" fill="hold">
                                          <p:stCondLst>
                                            <p:cond delay="0"/>
                                          </p:stCondLst>
                                        </p:cTn>
                                        <p:tgtEl>
                                          <p:spTgt spid="181"/>
                                        </p:tgtEl>
                                        <p:attrNameLst>
                                          <p:attrName>style.visibility</p:attrName>
                                        </p:attrNameLst>
                                      </p:cBhvr>
                                      <p:to>
                                        <p:strVal val="visible"/>
                                      </p:to>
                                    </p:set>
                                    <p:anim calcmode="lin" valueType="num">
                                      <p:cBhvr>
                                        <p:cTn id="43" dur="500" fill="hold"/>
                                        <p:tgtEl>
                                          <p:spTgt spid="181"/>
                                        </p:tgtEl>
                                        <p:attrNameLst>
                                          <p:attrName>ppt_w</p:attrName>
                                        </p:attrNameLst>
                                      </p:cBhvr>
                                      <p:tavLst>
                                        <p:tav tm="0">
                                          <p:val>
                                            <p:strVal val="4*#ppt_w"/>
                                          </p:val>
                                        </p:tav>
                                        <p:tav tm="100000">
                                          <p:val>
                                            <p:strVal val="#ppt_w"/>
                                          </p:val>
                                        </p:tav>
                                      </p:tavLst>
                                    </p:anim>
                                    <p:anim calcmode="lin" valueType="num">
                                      <p:cBhvr>
                                        <p:cTn id="44" dur="500" fill="hold"/>
                                        <p:tgtEl>
                                          <p:spTgt spid="181"/>
                                        </p:tgtEl>
                                        <p:attrNameLst>
                                          <p:attrName>ppt_h</p:attrName>
                                        </p:attrNameLst>
                                      </p:cBhvr>
                                      <p:tavLst>
                                        <p:tav tm="0">
                                          <p:val>
                                            <p:strVal val="4*#ppt_h"/>
                                          </p:val>
                                        </p:tav>
                                        <p:tav tm="100000">
                                          <p:val>
                                            <p:strVal val="#ppt_h"/>
                                          </p:val>
                                        </p:tav>
                                      </p:tavLst>
                                    </p:anim>
                                  </p:childTnLst>
                                </p:cTn>
                              </p:par>
                              <p:par>
                                <p:cTn id="45" presetID="2" presetClass="entr" presetSubtype="8" fill="hold" nodeType="withEffect">
                                  <p:stCondLst>
                                    <p:cond delay="5200"/>
                                  </p:stCondLst>
                                  <p:childTnLst>
                                    <p:set>
                                      <p:cBhvr>
                                        <p:cTn id="46" dur="1" fill="hold">
                                          <p:stCondLst>
                                            <p:cond delay="0"/>
                                          </p:stCondLst>
                                        </p:cTn>
                                        <p:tgtEl>
                                          <p:spTgt spid="188"/>
                                        </p:tgtEl>
                                        <p:attrNameLst>
                                          <p:attrName>style.visibility</p:attrName>
                                        </p:attrNameLst>
                                      </p:cBhvr>
                                      <p:to>
                                        <p:strVal val="visible"/>
                                      </p:to>
                                    </p:set>
                                    <p:anim calcmode="lin" valueType="num">
                                      <p:cBhvr additive="base">
                                        <p:cTn id="47" dur="500" fill="hold"/>
                                        <p:tgtEl>
                                          <p:spTgt spid="188"/>
                                        </p:tgtEl>
                                        <p:attrNameLst>
                                          <p:attrName>ppt_x</p:attrName>
                                        </p:attrNameLst>
                                      </p:cBhvr>
                                      <p:tavLst>
                                        <p:tav tm="0">
                                          <p:val>
                                            <p:strVal val="0-#ppt_w/2"/>
                                          </p:val>
                                        </p:tav>
                                        <p:tav tm="100000">
                                          <p:val>
                                            <p:strVal val="#ppt_x"/>
                                          </p:val>
                                        </p:tav>
                                      </p:tavLst>
                                    </p:anim>
                                    <p:anim calcmode="lin" valueType="num">
                                      <p:cBhvr additive="base">
                                        <p:cTn id="48" dur="500" fill="hold"/>
                                        <p:tgtEl>
                                          <p:spTgt spid="18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5200"/>
                                  </p:stCondLst>
                                  <p:childTnLst>
                                    <p:set>
                                      <p:cBhvr>
                                        <p:cTn id="50" dur="1" fill="hold">
                                          <p:stCondLst>
                                            <p:cond delay="0"/>
                                          </p:stCondLst>
                                        </p:cTn>
                                        <p:tgtEl>
                                          <p:spTgt spid="189"/>
                                        </p:tgtEl>
                                        <p:attrNameLst>
                                          <p:attrName>style.visibility</p:attrName>
                                        </p:attrNameLst>
                                      </p:cBhvr>
                                      <p:to>
                                        <p:strVal val="visible"/>
                                      </p:to>
                                    </p:set>
                                    <p:anim calcmode="lin" valueType="num">
                                      <p:cBhvr additive="base">
                                        <p:cTn id="51" dur="500" fill="hold"/>
                                        <p:tgtEl>
                                          <p:spTgt spid="189"/>
                                        </p:tgtEl>
                                        <p:attrNameLst>
                                          <p:attrName>ppt_x</p:attrName>
                                        </p:attrNameLst>
                                      </p:cBhvr>
                                      <p:tavLst>
                                        <p:tav tm="0">
                                          <p:val>
                                            <p:strVal val="1+#ppt_w/2"/>
                                          </p:val>
                                        </p:tav>
                                        <p:tav tm="100000">
                                          <p:val>
                                            <p:strVal val="#ppt_x"/>
                                          </p:val>
                                        </p:tav>
                                      </p:tavLst>
                                    </p:anim>
                                    <p:anim calcmode="lin" valueType="num">
                                      <p:cBhvr additive="base">
                                        <p:cTn id="52" dur="500" fill="hold"/>
                                        <p:tgtEl>
                                          <p:spTgt spid="189"/>
                                        </p:tgtEl>
                                        <p:attrNameLst>
                                          <p:attrName>ppt_y</p:attrName>
                                        </p:attrNameLst>
                                      </p:cBhvr>
                                      <p:tavLst>
                                        <p:tav tm="0">
                                          <p:val>
                                            <p:strVal val="#ppt_y"/>
                                          </p:val>
                                        </p:tav>
                                        <p:tav tm="100000">
                                          <p:val>
                                            <p:strVal val="#ppt_y"/>
                                          </p:val>
                                        </p:tav>
                                      </p:tavLst>
                                    </p:anim>
                                  </p:childTnLst>
                                </p:cTn>
                              </p:par>
                              <p:par>
                                <p:cTn id="53" presetID="10" presetClass="exit" presetSubtype="0" fill="hold" nodeType="withEffect">
                                  <p:stCondLst>
                                    <p:cond delay="6100"/>
                                  </p:stCondLst>
                                  <p:childTnLst>
                                    <p:animEffect transition="out" filter="fade">
                                      <p:cBhvr>
                                        <p:cTn id="54" dur="600"/>
                                        <p:tgtEl>
                                          <p:spTgt spid="181"/>
                                        </p:tgtEl>
                                      </p:cBhvr>
                                    </p:animEffect>
                                    <p:set>
                                      <p:cBhvr>
                                        <p:cTn id="55" dur="1" fill="hold">
                                          <p:stCondLst>
                                            <p:cond delay="599"/>
                                          </p:stCondLst>
                                        </p:cTn>
                                        <p:tgtEl>
                                          <p:spTgt spid="181"/>
                                        </p:tgtEl>
                                        <p:attrNameLst>
                                          <p:attrName>style.visibility</p:attrName>
                                        </p:attrNameLst>
                                      </p:cBhvr>
                                      <p:to>
                                        <p:strVal val="hidden"/>
                                      </p:to>
                                    </p:set>
                                  </p:childTnLst>
                                </p:cTn>
                              </p:par>
                              <p:par>
                                <p:cTn id="56" presetID="23" presetClass="entr" presetSubtype="32" fill="hold" nodeType="withEffect">
                                  <p:stCondLst>
                                    <p:cond delay="6900"/>
                                  </p:stCondLst>
                                  <p:childTnLst>
                                    <p:set>
                                      <p:cBhvr>
                                        <p:cTn id="57" dur="1" fill="hold">
                                          <p:stCondLst>
                                            <p:cond delay="0"/>
                                          </p:stCondLst>
                                        </p:cTn>
                                        <p:tgtEl>
                                          <p:spTgt spid="190"/>
                                        </p:tgtEl>
                                        <p:attrNameLst>
                                          <p:attrName>style.visibility</p:attrName>
                                        </p:attrNameLst>
                                      </p:cBhvr>
                                      <p:to>
                                        <p:strVal val="visible"/>
                                      </p:to>
                                    </p:set>
                                    <p:anim calcmode="lin" valueType="num">
                                      <p:cBhvr>
                                        <p:cTn id="58" dur="500" fill="hold"/>
                                        <p:tgtEl>
                                          <p:spTgt spid="190"/>
                                        </p:tgtEl>
                                        <p:attrNameLst>
                                          <p:attrName>ppt_w</p:attrName>
                                        </p:attrNameLst>
                                      </p:cBhvr>
                                      <p:tavLst>
                                        <p:tav tm="0">
                                          <p:val>
                                            <p:strVal val="4*#ppt_w"/>
                                          </p:val>
                                        </p:tav>
                                        <p:tav tm="100000">
                                          <p:val>
                                            <p:strVal val="#ppt_w"/>
                                          </p:val>
                                        </p:tav>
                                      </p:tavLst>
                                    </p:anim>
                                    <p:anim calcmode="lin" valueType="num">
                                      <p:cBhvr>
                                        <p:cTn id="59" dur="500" fill="hold"/>
                                        <p:tgtEl>
                                          <p:spTgt spid="190"/>
                                        </p:tgtEl>
                                        <p:attrNameLst>
                                          <p:attrName>ppt_h</p:attrName>
                                        </p:attrNameLst>
                                      </p:cBhvr>
                                      <p:tavLst>
                                        <p:tav tm="0">
                                          <p:val>
                                            <p:strVal val="4*#ppt_h"/>
                                          </p:val>
                                        </p:tav>
                                        <p:tav tm="100000">
                                          <p:val>
                                            <p:strVal val="#ppt_h"/>
                                          </p:val>
                                        </p:tav>
                                      </p:tavLst>
                                    </p:anim>
                                  </p:childTnLst>
                                </p:cTn>
                              </p:par>
                              <p:par>
                                <p:cTn id="60" presetID="2" presetClass="entr" presetSubtype="8" fill="hold" nodeType="withEffect">
                                  <p:stCondLst>
                                    <p:cond delay="7300"/>
                                  </p:stCondLst>
                                  <p:childTnLst>
                                    <p:set>
                                      <p:cBhvr>
                                        <p:cTn id="61" dur="1" fill="hold">
                                          <p:stCondLst>
                                            <p:cond delay="0"/>
                                          </p:stCondLst>
                                        </p:cTn>
                                        <p:tgtEl>
                                          <p:spTgt spid="193"/>
                                        </p:tgtEl>
                                        <p:attrNameLst>
                                          <p:attrName>style.visibility</p:attrName>
                                        </p:attrNameLst>
                                      </p:cBhvr>
                                      <p:to>
                                        <p:strVal val="visible"/>
                                      </p:to>
                                    </p:set>
                                    <p:anim calcmode="lin" valueType="num">
                                      <p:cBhvr additive="base">
                                        <p:cTn id="62" dur="500" fill="hold"/>
                                        <p:tgtEl>
                                          <p:spTgt spid="193"/>
                                        </p:tgtEl>
                                        <p:attrNameLst>
                                          <p:attrName>ppt_x</p:attrName>
                                        </p:attrNameLst>
                                      </p:cBhvr>
                                      <p:tavLst>
                                        <p:tav tm="0">
                                          <p:val>
                                            <p:strVal val="0-#ppt_w/2"/>
                                          </p:val>
                                        </p:tav>
                                        <p:tav tm="100000">
                                          <p:val>
                                            <p:strVal val="#ppt_x"/>
                                          </p:val>
                                        </p:tav>
                                      </p:tavLst>
                                    </p:anim>
                                    <p:anim calcmode="lin" valueType="num">
                                      <p:cBhvr additive="base">
                                        <p:cTn id="63" dur="500" fill="hold"/>
                                        <p:tgtEl>
                                          <p:spTgt spid="19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7300"/>
                                  </p:stCondLst>
                                  <p:childTnLst>
                                    <p:set>
                                      <p:cBhvr>
                                        <p:cTn id="65" dur="1" fill="hold">
                                          <p:stCondLst>
                                            <p:cond delay="0"/>
                                          </p:stCondLst>
                                        </p:cTn>
                                        <p:tgtEl>
                                          <p:spTgt spid="194"/>
                                        </p:tgtEl>
                                        <p:attrNameLst>
                                          <p:attrName>style.visibility</p:attrName>
                                        </p:attrNameLst>
                                      </p:cBhvr>
                                      <p:to>
                                        <p:strVal val="visible"/>
                                      </p:to>
                                    </p:set>
                                    <p:anim calcmode="lin" valueType="num">
                                      <p:cBhvr additive="base">
                                        <p:cTn id="66" dur="500" fill="hold"/>
                                        <p:tgtEl>
                                          <p:spTgt spid="194"/>
                                        </p:tgtEl>
                                        <p:attrNameLst>
                                          <p:attrName>ppt_x</p:attrName>
                                        </p:attrNameLst>
                                      </p:cBhvr>
                                      <p:tavLst>
                                        <p:tav tm="0">
                                          <p:val>
                                            <p:strVal val="1+#ppt_w/2"/>
                                          </p:val>
                                        </p:tav>
                                        <p:tav tm="100000">
                                          <p:val>
                                            <p:strVal val="#ppt_x"/>
                                          </p:val>
                                        </p:tav>
                                      </p:tavLst>
                                    </p:anim>
                                    <p:anim calcmode="lin" valueType="num">
                                      <p:cBhvr additive="base">
                                        <p:cTn id="67" dur="500" fill="hold"/>
                                        <p:tgtEl>
                                          <p:spTgt spid="194"/>
                                        </p:tgtEl>
                                        <p:attrNameLst>
                                          <p:attrName>ppt_y</p:attrName>
                                        </p:attrNameLst>
                                      </p:cBhvr>
                                      <p:tavLst>
                                        <p:tav tm="0">
                                          <p:val>
                                            <p:strVal val="#ppt_y"/>
                                          </p:val>
                                        </p:tav>
                                        <p:tav tm="100000">
                                          <p:val>
                                            <p:strVal val="#ppt_y"/>
                                          </p:val>
                                        </p:tav>
                                      </p:tavLst>
                                    </p:anim>
                                  </p:childTnLst>
                                </p:cTn>
                              </p:par>
                              <p:par>
                                <p:cTn id="68" presetID="10" presetClass="exit" presetSubtype="0" fill="hold" nodeType="withEffect">
                                  <p:stCondLst>
                                    <p:cond delay="8100"/>
                                  </p:stCondLst>
                                  <p:childTnLst>
                                    <p:animEffect transition="out" filter="fade">
                                      <p:cBhvr>
                                        <p:cTn id="69" dur="500"/>
                                        <p:tgtEl>
                                          <p:spTgt spid="190"/>
                                        </p:tgtEl>
                                      </p:cBhvr>
                                    </p:animEffect>
                                    <p:set>
                                      <p:cBhvr>
                                        <p:cTn id="70" dur="1" fill="hold">
                                          <p:stCondLst>
                                            <p:cond delay="499"/>
                                          </p:stCondLst>
                                        </p:cTn>
                                        <p:tgtEl>
                                          <p:spTgt spid="190"/>
                                        </p:tgtEl>
                                        <p:attrNameLst>
                                          <p:attrName>style.visibility</p:attrName>
                                        </p:attrNameLst>
                                      </p:cBhvr>
                                      <p:to>
                                        <p:strVal val="hidden"/>
                                      </p:to>
                                    </p:set>
                                  </p:childTnLst>
                                </p:cTn>
                              </p:par>
                              <p:par>
                                <p:cTn id="71" presetID="23" presetClass="entr" presetSubtype="32" fill="hold" nodeType="withEffect">
                                  <p:stCondLst>
                                    <p:cond delay="8900"/>
                                  </p:stCondLst>
                                  <p:childTnLst>
                                    <p:set>
                                      <p:cBhvr>
                                        <p:cTn id="72" dur="1" fill="hold">
                                          <p:stCondLst>
                                            <p:cond delay="0"/>
                                          </p:stCondLst>
                                        </p:cTn>
                                        <p:tgtEl>
                                          <p:spTgt spid="195"/>
                                        </p:tgtEl>
                                        <p:attrNameLst>
                                          <p:attrName>style.visibility</p:attrName>
                                        </p:attrNameLst>
                                      </p:cBhvr>
                                      <p:to>
                                        <p:strVal val="visible"/>
                                      </p:to>
                                    </p:set>
                                    <p:anim calcmode="lin" valueType="num">
                                      <p:cBhvr>
                                        <p:cTn id="73" dur="500" fill="hold"/>
                                        <p:tgtEl>
                                          <p:spTgt spid="195"/>
                                        </p:tgtEl>
                                        <p:attrNameLst>
                                          <p:attrName>ppt_w</p:attrName>
                                        </p:attrNameLst>
                                      </p:cBhvr>
                                      <p:tavLst>
                                        <p:tav tm="0">
                                          <p:val>
                                            <p:strVal val="4*#ppt_w"/>
                                          </p:val>
                                        </p:tav>
                                        <p:tav tm="100000">
                                          <p:val>
                                            <p:strVal val="#ppt_w"/>
                                          </p:val>
                                        </p:tav>
                                      </p:tavLst>
                                    </p:anim>
                                    <p:anim calcmode="lin" valueType="num">
                                      <p:cBhvr>
                                        <p:cTn id="74" dur="500" fill="hold"/>
                                        <p:tgtEl>
                                          <p:spTgt spid="195"/>
                                        </p:tgtEl>
                                        <p:attrNameLst>
                                          <p:attrName>ppt_h</p:attrName>
                                        </p:attrNameLst>
                                      </p:cBhvr>
                                      <p:tavLst>
                                        <p:tav tm="0">
                                          <p:val>
                                            <p:strVal val="4*#ppt_h"/>
                                          </p:val>
                                        </p:tav>
                                        <p:tav tm="100000">
                                          <p:val>
                                            <p:strVal val="#ppt_h"/>
                                          </p:val>
                                        </p:tav>
                                      </p:tavLst>
                                    </p:anim>
                                  </p:childTnLst>
                                </p:cTn>
                              </p:par>
                              <p:par>
                                <p:cTn id="75" presetID="2" presetClass="entr" presetSubtype="8" fill="hold" nodeType="withEffect">
                                  <p:stCondLst>
                                    <p:cond delay="9400"/>
                                  </p:stCondLst>
                                  <p:childTnLst>
                                    <p:set>
                                      <p:cBhvr>
                                        <p:cTn id="76" dur="1" fill="hold">
                                          <p:stCondLst>
                                            <p:cond delay="0"/>
                                          </p:stCondLst>
                                        </p:cTn>
                                        <p:tgtEl>
                                          <p:spTgt spid="198"/>
                                        </p:tgtEl>
                                        <p:attrNameLst>
                                          <p:attrName>style.visibility</p:attrName>
                                        </p:attrNameLst>
                                      </p:cBhvr>
                                      <p:to>
                                        <p:strVal val="visible"/>
                                      </p:to>
                                    </p:set>
                                    <p:anim calcmode="lin" valueType="num">
                                      <p:cBhvr additive="base">
                                        <p:cTn id="77" dur="500" fill="hold"/>
                                        <p:tgtEl>
                                          <p:spTgt spid="198"/>
                                        </p:tgtEl>
                                        <p:attrNameLst>
                                          <p:attrName>ppt_x</p:attrName>
                                        </p:attrNameLst>
                                      </p:cBhvr>
                                      <p:tavLst>
                                        <p:tav tm="0">
                                          <p:val>
                                            <p:strVal val="0-#ppt_w/2"/>
                                          </p:val>
                                        </p:tav>
                                        <p:tav tm="100000">
                                          <p:val>
                                            <p:strVal val="#ppt_x"/>
                                          </p:val>
                                        </p:tav>
                                      </p:tavLst>
                                    </p:anim>
                                    <p:anim calcmode="lin" valueType="num">
                                      <p:cBhvr additive="base">
                                        <p:cTn id="78" dur="500" fill="hold"/>
                                        <p:tgtEl>
                                          <p:spTgt spid="198"/>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9400"/>
                                  </p:stCondLst>
                                  <p:childTnLst>
                                    <p:set>
                                      <p:cBhvr>
                                        <p:cTn id="80" dur="1" fill="hold">
                                          <p:stCondLst>
                                            <p:cond delay="0"/>
                                          </p:stCondLst>
                                        </p:cTn>
                                        <p:tgtEl>
                                          <p:spTgt spid="199"/>
                                        </p:tgtEl>
                                        <p:attrNameLst>
                                          <p:attrName>style.visibility</p:attrName>
                                        </p:attrNameLst>
                                      </p:cBhvr>
                                      <p:to>
                                        <p:strVal val="visible"/>
                                      </p:to>
                                    </p:set>
                                    <p:anim calcmode="lin" valueType="num">
                                      <p:cBhvr additive="base">
                                        <p:cTn id="81" dur="500" fill="hold"/>
                                        <p:tgtEl>
                                          <p:spTgt spid="199"/>
                                        </p:tgtEl>
                                        <p:attrNameLst>
                                          <p:attrName>ppt_x</p:attrName>
                                        </p:attrNameLst>
                                      </p:cBhvr>
                                      <p:tavLst>
                                        <p:tav tm="0">
                                          <p:val>
                                            <p:strVal val="1+#ppt_w/2"/>
                                          </p:val>
                                        </p:tav>
                                        <p:tav tm="100000">
                                          <p:val>
                                            <p:strVal val="#ppt_x"/>
                                          </p:val>
                                        </p:tav>
                                      </p:tavLst>
                                    </p:anim>
                                    <p:anim calcmode="lin" valueType="num">
                                      <p:cBhvr additive="base">
                                        <p:cTn id="82" dur="500" fill="hold"/>
                                        <p:tgtEl>
                                          <p:spTgt spid="199"/>
                                        </p:tgtEl>
                                        <p:attrNameLst>
                                          <p:attrName>ppt_y</p:attrName>
                                        </p:attrNameLst>
                                      </p:cBhvr>
                                      <p:tavLst>
                                        <p:tav tm="0">
                                          <p:val>
                                            <p:strVal val="#ppt_y"/>
                                          </p:val>
                                        </p:tav>
                                        <p:tav tm="100000">
                                          <p:val>
                                            <p:strVal val="#ppt_y"/>
                                          </p:val>
                                        </p:tav>
                                      </p:tavLst>
                                    </p:anim>
                                  </p:childTnLst>
                                </p:cTn>
                              </p:par>
                              <p:par>
                                <p:cTn id="83" presetID="53" presetClass="exit" presetSubtype="32" fill="hold" nodeType="withEffect">
                                  <p:stCondLst>
                                    <p:cond delay="10000"/>
                                  </p:stCondLst>
                                  <p:childTnLst>
                                    <p:anim calcmode="lin" valueType="num">
                                      <p:cBhvr>
                                        <p:cTn id="84" dur="900"/>
                                        <p:tgtEl>
                                          <p:spTgt spid="195"/>
                                        </p:tgtEl>
                                        <p:attrNameLst>
                                          <p:attrName>ppt_w</p:attrName>
                                        </p:attrNameLst>
                                      </p:cBhvr>
                                      <p:tavLst>
                                        <p:tav tm="0">
                                          <p:val>
                                            <p:strVal val="ppt_w"/>
                                          </p:val>
                                        </p:tav>
                                        <p:tav tm="100000">
                                          <p:val>
                                            <p:fltVal val="0"/>
                                          </p:val>
                                        </p:tav>
                                      </p:tavLst>
                                    </p:anim>
                                    <p:anim calcmode="lin" valueType="num">
                                      <p:cBhvr>
                                        <p:cTn id="85" dur="900"/>
                                        <p:tgtEl>
                                          <p:spTgt spid="195"/>
                                        </p:tgtEl>
                                        <p:attrNameLst>
                                          <p:attrName>ppt_h</p:attrName>
                                        </p:attrNameLst>
                                      </p:cBhvr>
                                      <p:tavLst>
                                        <p:tav tm="0">
                                          <p:val>
                                            <p:strVal val="ppt_h"/>
                                          </p:val>
                                        </p:tav>
                                        <p:tav tm="100000">
                                          <p:val>
                                            <p:fltVal val="0"/>
                                          </p:val>
                                        </p:tav>
                                      </p:tavLst>
                                    </p:anim>
                                    <p:animEffect transition="out" filter="fade">
                                      <p:cBhvr>
                                        <p:cTn id="86" dur="900"/>
                                        <p:tgtEl>
                                          <p:spTgt spid="195"/>
                                        </p:tgtEl>
                                      </p:cBhvr>
                                    </p:animEffect>
                                    <p:set>
                                      <p:cBhvr>
                                        <p:cTn id="87" dur="1" fill="hold">
                                          <p:stCondLst>
                                            <p:cond delay="899"/>
                                          </p:stCondLst>
                                        </p:cTn>
                                        <p:tgtEl>
                                          <p:spTgt spid="1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88" repeatCount="indefinite" fill="hold" display="0">
                  <p:stCondLst>
                    <p:cond delay="indefinite"/>
                  </p:stCondLst>
                  <p:endCondLst>
                    <p:cond evt="onStopAudio" delay="0">
                      <p:tgtEl>
                        <p:sldTgt/>
                      </p:tgtEl>
                    </p:cond>
                  </p:endCondLst>
                </p:cTn>
                <p:tgtEl>
                  <p:spTgt spid="200"/>
                </p:tgtEl>
              </p:cMediaNode>
            </p:video>
            <p:video>
              <p:cMediaNode vol="80000">
                <p:cTn id="89" repeatCount="5000" fill="hold" display="0">
                  <p:stCondLst>
                    <p:cond delay="indefinite"/>
                  </p:stCondLst>
                  <p:endCondLst>
                    <p:cond evt="onStopAudio" delay="0">
                      <p:tgtEl>
                        <p:sldTgt/>
                      </p:tgtEl>
                    </p:cond>
                  </p:endCondLst>
                </p:cTn>
                <p:tgtEl>
                  <p:spTgt spid="201"/>
                </p:tgtEl>
              </p:cMediaNode>
            </p:video>
            <p:video>
              <p:cMediaNode vol="80000">
                <p:cTn id="90" fill="hold" display="0">
                  <p:stCondLst>
                    <p:cond delay="indefinite"/>
                  </p:stCondLst>
                </p:cTn>
                <p:tgtEl>
                  <p:spTgt spid="17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pic>
        <p:nvPicPr>
          <p:cNvPr id="28" name="图片 2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33183" y="2389013"/>
            <a:ext cx="2623932" cy="2390514"/>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xmlns="" val="83298304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xmlns=""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723058691"/>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54687624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125568722"/>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912048" y="2211710"/>
            <a:ext cx="2692400" cy="2390514"/>
          </a:xfrm>
          <a:prstGeom prst="rect">
            <a:avLst/>
          </a:prstGeom>
        </p:spPr>
      </p:pic>
      <p:pic>
        <p:nvPicPr>
          <p:cNvPr id="40" name="图片 3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103356" y="2341476"/>
            <a:ext cx="1332740" cy="2390514"/>
          </a:xfrm>
          <a:prstGeom prst="rect">
            <a:avLst/>
          </a:prstGeom>
        </p:spPr>
      </p:pic>
      <p:pic>
        <p:nvPicPr>
          <p:cNvPr id="41" name="图片 4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05817" y="2341476"/>
            <a:ext cx="2623932" cy="2390514"/>
          </a:xfrm>
          <a:prstGeom prst="rect">
            <a:avLst/>
          </a:prstGeom>
        </p:spPr>
      </p:pic>
      <p:pic>
        <p:nvPicPr>
          <p:cNvPr id="42" name="图片 4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358356" y="512610"/>
            <a:ext cx="4589908" cy="1987132"/>
          </a:xfrm>
          <a:prstGeom prst="rect">
            <a:avLst/>
          </a:prstGeom>
        </p:spPr>
      </p:pic>
      <p:pic>
        <p:nvPicPr>
          <p:cNvPr id="44" name="图片 4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358356" y="512610"/>
            <a:ext cx="4589908" cy="1987132"/>
          </a:xfrm>
          <a:prstGeom prst="rect">
            <a:avLst/>
          </a:prstGeom>
        </p:spPr>
      </p:pic>
      <p:sp>
        <p:nvSpPr>
          <p:cNvPr id="49"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新年工作计划</a:t>
            </a:r>
            <a:r>
              <a:rPr lang="zh-CN" altLang="en-US" sz="4400" dirty="0" smtClean="0">
                <a:latin typeface="Verdana" pitchFamily="34" charset="0"/>
                <a:ea typeface="微软雅黑" pitchFamily="34" charset="-122"/>
                <a:sym typeface="微软雅黑" pitchFamily="34" charset="-122"/>
              </a:rPr>
              <a:t>暨工作总结</a:t>
            </a:r>
            <a:endParaRPr lang="zh-CN" altLang="en-US" sz="4400" dirty="0">
              <a:latin typeface="Verdana" pitchFamily="34" charset="0"/>
              <a:ea typeface="微软雅黑" pitchFamily="34" charset="-122"/>
              <a:sym typeface="微软雅黑" pitchFamily="34" charset="-122"/>
            </a:endParaRPr>
          </a:p>
        </p:txBody>
      </p:sp>
      <p:sp>
        <p:nvSpPr>
          <p:cNvPr id="50"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51" name="直接连接符 50"/>
          <p:cNvCxnSpPr/>
          <p:nvPr/>
        </p:nvCxnSpPr>
        <p:spPr>
          <a:xfrm>
            <a:off x="1600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0400734"/>
      </p:ext>
    </p:extLst>
  </p:cSld>
  <p:clrMapOvr>
    <a:masterClrMapping/>
  </p:clrMapOvr>
  <mc:AlternateContent xmlns:mc="http://schemas.openxmlformats.org/markup-compatibility/2006">
    <mc:Choice xmlns:p14="http://schemas.microsoft.com/office/powerpoint/2010/main" xmlns="" Requires="p14">
      <p:transition spd="slow" advTm="9000">
        <p14:flash/>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500"/>
                            </p:stCondLst>
                            <p:childTnLst>
                              <p:par>
                                <p:cTn id="23" presetID="23" presetClass="entr" presetSubtype="3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strVal val="(6*min(max(#ppt_w*#ppt_h,.3),1)-7.4)/-.7*#ppt_w"/>
                                          </p:val>
                                        </p:tav>
                                        <p:tav tm="100000">
                                          <p:val>
                                            <p:strVal val="#ppt_w"/>
                                          </p:val>
                                        </p:tav>
                                      </p:tavLst>
                                    </p:anim>
                                    <p:anim calcmode="lin" valueType="num">
                                      <p:cBhvr>
                                        <p:cTn id="26" dur="500" fill="hold"/>
                                        <p:tgtEl>
                                          <p:spTgt spid="42"/>
                                        </p:tgtEl>
                                        <p:attrNameLst>
                                          <p:attrName>ppt_h</p:attrName>
                                        </p:attrNameLst>
                                      </p:cBhvr>
                                      <p:tavLst>
                                        <p:tav tm="0">
                                          <p:val>
                                            <p:strVal val="(6*min(max(#ppt_w*#ppt_h,.3),1)-7.4)/-.7*#ppt_h"/>
                                          </p:val>
                                        </p:tav>
                                        <p:tav tm="100000">
                                          <p:val>
                                            <p:strVal val="#ppt_h"/>
                                          </p:val>
                                        </p:tav>
                                      </p:tavLst>
                                    </p:anim>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strVal val="(6*min(max(#ppt_w*#ppt_h,.3),1)-7.4)/-.7*#ppt_w"/>
                                          </p:val>
                                        </p:tav>
                                        <p:tav tm="100000">
                                          <p:val>
                                            <p:strVal val="#ppt_w"/>
                                          </p:val>
                                        </p:tav>
                                      </p:tavLst>
                                    </p:anim>
                                    <p:anim calcmode="lin" valueType="num">
                                      <p:cBhvr>
                                        <p:cTn id="32" dur="500" fill="hold"/>
                                        <p:tgtEl>
                                          <p:spTgt spid="44"/>
                                        </p:tgtEl>
                                        <p:attrNameLst>
                                          <p:attrName>ppt_h</p:attrName>
                                        </p:attrNameLst>
                                      </p:cBhvr>
                                      <p:tavLst>
                                        <p:tav tm="0">
                                          <p:val>
                                            <p:strVal val="(6*min(max(#ppt_w*#ppt_h,.3),1)-7.4)/-.7*#ppt_h"/>
                                          </p:val>
                                        </p:tav>
                                        <p:tav tm="100000">
                                          <p:val>
                                            <p:strVal val="#ppt_h"/>
                                          </p:val>
                                        </p:tav>
                                      </p:tavLst>
                                    </p:anim>
                                    <p:anim calcmode="lin" valueType="num">
                                      <p:cBhvr>
                                        <p:cTn id="33" dur="500" fill="hold"/>
                                        <p:tgtEl>
                                          <p:spTgt spid="44"/>
                                        </p:tgtEl>
                                        <p:attrNameLst>
                                          <p:attrName>ppt_x</p:attrName>
                                        </p:attrNameLst>
                                      </p:cBhvr>
                                      <p:tavLst>
                                        <p:tav tm="0">
                                          <p:val>
                                            <p:fltVal val="0.5"/>
                                          </p:val>
                                        </p:tav>
                                        <p:tav tm="100000">
                                          <p:val>
                                            <p:strVal val="#ppt_x"/>
                                          </p:val>
                                        </p:tav>
                                      </p:tavLst>
                                    </p:anim>
                                    <p:anim calcmode="lin" valueType="num">
                                      <p:cBhvr>
                                        <p:cTn id="34"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3000"/>
                            </p:stCondLst>
                            <p:childTnLst>
                              <p:par>
                                <p:cTn id="36" presetID="10" presetClass="exit" presetSubtype="0" fill="hold" nodeType="afterEffect">
                                  <p:stCondLst>
                                    <p:cond delay="0"/>
                                  </p:stCondLst>
                                  <p:childTnLst>
                                    <p:animEffect transition="out" filter="fade">
                                      <p:cBhvr>
                                        <p:cTn id="37" dur="500"/>
                                        <p:tgtEl>
                                          <p:spTgt spid="44"/>
                                        </p:tgtEl>
                                      </p:cBhvr>
                                    </p:animEffect>
                                    <p:set>
                                      <p:cBhvr>
                                        <p:cTn id="38" dur="1" fill="hold">
                                          <p:stCondLst>
                                            <p:cond delay="499"/>
                                          </p:stCondLst>
                                        </p:cTn>
                                        <p:tgtEl>
                                          <p:spTgt spid="44"/>
                                        </p:tgtEl>
                                        <p:attrNameLst>
                                          <p:attrName>style.visibility</p:attrName>
                                        </p:attrNameLst>
                                      </p:cBhvr>
                                      <p:to>
                                        <p:strVal val="hidden"/>
                                      </p:to>
                                    </p:set>
                                  </p:childTnLst>
                                </p:cTn>
                              </p:par>
                              <p:par>
                                <p:cTn id="39" presetID="6" presetClass="emph" presetSubtype="0" fill="hold" nodeType="withEffect">
                                  <p:stCondLst>
                                    <p:cond delay="0"/>
                                  </p:stCondLst>
                                  <p:childTnLst>
                                    <p:animScale>
                                      <p:cBhvr>
                                        <p:cTn id="40" dur="1200" fill="hold"/>
                                        <p:tgtEl>
                                          <p:spTgt spid="44"/>
                                        </p:tgtEl>
                                      </p:cBhvr>
                                      <p:by x="150000" y="150000"/>
                                    </p:animScale>
                                  </p:childTnLst>
                                </p:cTn>
                              </p:par>
                              <p:par>
                                <p:cTn id="41" presetID="2" presetClass="exit" presetSubtype="2" accel="80000" decel="20000" fill="hold" nodeType="withEffect">
                                  <p:stCondLst>
                                    <p:cond delay="800"/>
                                  </p:stCondLst>
                                  <p:childTnLst>
                                    <p:anim calcmode="lin" valueType="num">
                                      <p:cBhvr additive="base">
                                        <p:cTn id="42" dur="500"/>
                                        <p:tgtEl>
                                          <p:spTgt spid="39"/>
                                        </p:tgtEl>
                                        <p:attrNameLst>
                                          <p:attrName>ppt_x</p:attrName>
                                        </p:attrNameLst>
                                      </p:cBhvr>
                                      <p:tavLst>
                                        <p:tav tm="0">
                                          <p:val>
                                            <p:strVal val="ppt_x"/>
                                          </p:val>
                                        </p:tav>
                                        <p:tav tm="100000">
                                          <p:val>
                                            <p:strVal val="1+ppt_w/2"/>
                                          </p:val>
                                        </p:tav>
                                      </p:tavLst>
                                    </p:anim>
                                    <p:anim calcmode="lin" valueType="num">
                                      <p:cBhvr additive="base">
                                        <p:cTn id="43" dur="500"/>
                                        <p:tgtEl>
                                          <p:spTgt spid="39"/>
                                        </p:tgtEl>
                                        <p:attrNameLst>
                                          <p:attrName>ppt_y</p:attrName>
                                        </p:attrNameLst>
                                      </p:cBhvr>
                                      <p:tavLst>
                                        <p:tav tm="0">
                                          <p:val>
                                            <p:strVal val="ppt_y"/>
                                          </p:val>
                                        </p:tav>
                                        <p:tav tm="100000">
                                          <p:val>
                                            <p:strVal val="ppt_y"/>
                                          </p:val>
                                        </p:tav>
                                      </p:tavLst>
                                    </p:anim>
                                    <p:set>
                                      <p:cBhvr>
                                        <p:cTn id="44" dur="1" fill="hold">
                                          <p:stCondLst>
                                            <p:cond delay="499"/>
                                          </p:stCondLst>
                                        </p:cTn>
                                        <p:tgtEl>
                                          <p:spTgt spid="39"/>
                                        </p:tgtEl>
                                        <p:attrNameLst>
                                          <p:attrName>style.visibility</p:attrName>
                                        </p:attrNameLst>
                                      </p:cBhvr>
                                      <p:to>
                                        <p:strVal val="hidden"/>
                                      </p:to>
                                    </p:set>
                                  </p:childTnLst>
                                </p:cTn>
                              </p:par>
                              <p:par>
                                <p:cTn id="45" presetID="2" presetClass="exit" presetSubtype="2" accel="80000" decel="20000" fill="hold" nodeType="withEffect">
                                  <p:stCondLst>
                                    <p:cond delay="1200"/>
                                  </p:stCondLst>
                                  <p:childTnLst>
                                    <p:anim calcmode="lin" valueType="num">
                                      <p:cBhvr additive="base">
                                        <p:cTn id="46" dur="500"/>
                                        <p:tgtEl>
                                          <p:spTgt spid="40"/>
                                        </p:tgtEl>
                                        <p:attrNameLst>
                                          <p:attrName>ppt_x</p:attrName>
                                        </p:attrNameLst>
                                      </p:cBhvr>
                                      <p:tavLst>
                                        <p:tav tm="0">
                                          <p:val>
                                            <p:strVal val="ppt_x"/>
                                          </p:val>
                                        </p:tav>
                                        <p:tav tm="100000">
                                          <p:val>
                                            <p:strVal val="1+ppt_w/2"/>
                                          </p:val>
                                        </p:tav>
                                      </p:tavLst>
                                    </p:anim>
                                    <p:anim calcmode="lin" valueType="num">
                                      <p:cBhvr additive="base">
                                        <p:cTn id="47" dur="500"/>
                                        <p:tgtEl>
                                          <p:spTgt spid="40"/>
                                        </p:tgtEl>
                                        <p:attrNameLst>
                                          <p:attrName>ppt_y</p:attrName>
                                        </p:attrNameLst>
                                      </p:cBhvr>
                                      <p:tavLst>
                                        <p:tav tm="0">
                                          <p:val>
                                            <p:strVal val="ppt_y"/>
                                          </p:val>
                                        </p:tav>
                                        <p:tav tm="100000">
                                          <p:val>
                                            <p:strVal val="ppt_y"/>
                                          </p:val>
                                        </p:tav>
                                      </p:tavLst>
                                    </p:anim>
                                    <p:set>
                                      <p:cBhvr>
                                        <p:cTn id="48" dur="1" fill="hold">
                                          <p:stCondLst>
                                            <p:cond delay="499"/>
                                          </p:stCondLst>
                                        </p:cTn>
                                        <p:tgtEl>
                                          <p:spTgt spid="40"/>
                                        </p:tgtEl>
                                        <p:attrNameLst>
                                          <p:attrName>style.visibility</p:attrName>
                                        </p:attrNameLst>
                                      </p:cBhvr>
                                      <p:to>
                                        <p:strVal val="hidden"/>
                                      </p:to>
                                    </p:set>
                                  </p:childTnLst>
                                </p:cTn>
                              </p:par>
                              <p:par>
                                <p:cTn id="49" presetID="2" presetClass="exit" presetSubtype="2" accel="80000" decel="20000" fill="hold" nodeType="withEffect">
                                  <p:stCondLst>
                                    <p:cond delay="1700"/>
                                  </p:stCondLst>
                                  <p:childTnLst>
                                    <p:anim calcmode="lin" valueType="num">
                                      <p:cBhvr additive="base">
                                        <p:cTn id="50" dur="500"/>
                                        <p:tgtEl>
                                          <p:spTgt spid="41"/>
                                        </p:tgtEl>
                                        <p:attrNameLst>
                                          <p:attrName>ppt_x</p:attrName>
                                        </p:attrNameLst>
                                      </p:cBhvr>
                                      <p:tavLst>
                                        <p:tav tm="0">
                                          <p:val>
                                            <p:strVal val="ppt_x"/>
                                          </p:val>
                                        </p:tav>
                                        <p:tav tm="100000">
                                          <p:val>
                                            <p:strVal val="1+ppt_w/2"/>
                                          </p:val>
                                        </p:tav>
                                      </p:tavLst>
                                    </p:anim>
                                    <p:anim calcmode="lin" valueType="num">
                                      <p:cBhvr additive="base">
                                        <p:cTn id="51" dur="500"/>
                                        <p:tgtEl>
                                          <p:spTgt spid="41"/>
                                        </p:tgtEl>
                                        <p:attrNameLst>
                                          <p:attrName>ppt_y</p:attrName>
                                        </p:attrNameLst>
                                      </p:cBhvr>
                                      <p:tavLst>
                                        <p:tav tm="0">
                                          <p:val>
                                            <p:strVal val="ppt_y"/>
                                          </p:val>
                                        </p:tav>
                                        <p:tav tm="100000">
                                          <p:val>
                                            <p:strVal val="ppt_y"/>
                                          </p:val>
                                        </p:tav>
                                      </p:tavLst>
                                    </p:anim>
                                    <p:set>
                                      <p:cBhvr>
                                        <p:cTn id="52" dur="1" fill="hold">
                                          <p:stCondLst>
                                            <p:cond delay="499"/>
                                          </p:stCondLst>
                                        </p:cTn>
                                        <p:tgtEl>
                                          <p:spTgt spid="41"/>
                                        </p:tgtEl>
                                        <p:attrNameLst>
                                          <p:attrName>style.visibility</p:attrName>
                                        </p:attrNameLst>
                                      </p:cBhvr>
                                      <p:to>
                                        <p:strVal val="hidden"/>
                                      </p:to>
                                    </p:set>
                                  </p:childTnLst>
                                </p:cTn>
                              </p:par>
                            </p:childTnLst>
                          </p:cTn>
                        </p:par>
                        <p:par>
                          <p:cTn id="53" fill="hold">
                            <p:stCondLst>
                              <p:cond delay="5200"/>
                            </p:stCondLst>
                            <p:childTnLst>
                              <p:par>
                                <p:cTn id="54" presetID="2" presetClass="entr" presetSubtype="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par>
                          <p:cTn id="58" fill="hold">
                            <p:stCondLst>
                              <p:cond delay="5700"/>
                            </p:stCondLst>
                            <p:childTnLst>
                              <p:par>
                                <p:cTn id="59" presetID="52" presetClass="entr" presetSubtype="0" fill="hold" grpId="0" nodeType="afterEffect">
                                  <p:stCondLst>
                                    <p:cond delay="0"/>
                                  </p:stCondLst>
                                  <p:iterate type="lt">
                                    <p:tmPct val="10000"/>
                                  </p:iterate>
                                  <p:childTnLst>
                                    <p:set>
                                      <p:cBhvr>
                                        <p:cTn id="60" dur="1" fill="hold">
                                          <p:stCondLst>
                                            <p:cond delay="0"/>
                                          </p:stCondLst>
                                        </p:cTn>
                                        <p:tgtEl>
                                          <p:spTgt spid="49"/>
                                        </p:tgtEl>
                                        <p:attrNameLst>
                                          <p:attrName>style.visibility</p:attrName>
                                        </p:attrNameLst>
                                      </p:cBhvr>
                                      <p:to>
                                        <p:strVal val="visible"/>
                                      </p:to>
                                    </p:set>
                                    <p:animScale>
                                      <p:cBhvr>
                                        <p:cTn id="61"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49"/>
                                        </p:tgtEl>
                                        <p:attrNameLst>
                                          <p:attrName>ppt_x</p:attrName>
                                          <p:attrName>ppt_y</p:attrName>
                                        </p:attrNameLst>
                                      </p:cBhvr>
                                    </p:animMotion>
                                    <p:animEffect transition="in" filter="fade">
                                      <p:cBhvr>
                                        <p:cTn id="63" dur="1000"/>
                                        <p:tgtEl>
                                          <p:spTgt spid="49"/>
                                        </p:tgtEl>
                                      </p:cBhvr>
                                    </p:animEffect>
                                  </p:childTnLst>
                                </p:cTn>
                              </p:par>
                            </p:childTnLst>
                          </p:cTn>
                        </p:par>
                        <p:par>
                          <p:cTn id="64" fill="hold">
                            <p:stCondLst>
                              <p:cond delay="77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33183" y="2389013"/>
            <a:ext cx="2623932" cy="2390514"/>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xmlns="" val="3521544329"/>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00975453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5666984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cstate="print"/>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8097943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609398"/>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2018</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2018</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6" name="图片 2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33183" y="2389013"/>
            <a:ext cx="2623932" cy="2390514"/>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xmlns="" val="162222078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580979434"/>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accent1">
              <a:alpha val="83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2018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652120" y="411510"/>
            <a:ext cx="1695528" cy="1505416"/>
          </a:xfrm>
          <a:prstGeom prst="rect">
            <a:avLst/>
          </a:prstGeom>
        </p:spPr>
      </p:pic>
    </p:spTree>
    <p:extLst>
      <p:ext uri="{BB962C8B-B14F-4D97-AF65-F5344CB8AC3E}">
        <p14:creationId xmlns:p14="http://schemas.microsoft.com/office/powerpoint/2010/main" xmlns="" val="4263725379"/>
      </p:ext>
    </p:extLst>
  </p:cSld>
  <p:clrMapOvr>
    <a:masterClrMapping/>
  </p:clrMapOvr>
  <p:transition spd="slow" advTm="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42" presetClass="entr" presetSubtype="0"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6" presetClass="entr" presetSubtype="37" fill="hold" grpId="0" nodeType="withEffect">
                                  <p:stCondLst>
                                    <p:cond delay="750"/>
                                  </p:stCondLst>
                                  <p:iterate type="lt">
                                    <p:tmPct val="0"/>
                                  </p:iterate>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250"/>
                                        <p:tgtEl>
                                          <p:spTgt spid="6"/>
                                        </p:tgtEl>
                                      </p:cBhvr>
                                    </p:animEffect>
                                  </p:childTnLst>
                                </p:cTn>
                              </p:par>
                              <p:par>
                                <p:cTn id="20" presetID="26" presetClass="emph" presetSubtype="0" fill="hold" grpId="1" nodeType="withEffect">
                                  <p:stCondLst>
                                    <p:cond delay="1000"/>
                                  </p:stCondLst>
                                  <p:iterate type="lt">
                                    <p:tmPct val="0"/>
                                  </p:iterate>
                                  <p:childTnLst>
                                    <p:animEffect transition="out" filter="fade">
                                      <p:cBhvr>
                                        <p:cTn id="21" dur="250" tmFilter="0, 0; .2, .5; .8, .5; 1, 0"/>
                                        <p:tgtEl>
                                          <p:spTgt spid="6"/>
                                        </p:tgtEl>
                                      </p:cBhvr>
                                    </p:animEffect>
                                    <p:animScale>
                                      <p:cBhvr>
                                        <p:cTn id="22" dur="125" autoRev="1" fill="hold"/>
                                        <p:tgtEl>
                                          <p:spTgt spid="6"/>
                                        </p:tgtEl>
                                      </p:cBhvr>
                                      <p:by x="105000" y="105000"/>
                                    </p:animScale>
                                  </p:childTnLst>
                                </p:cTn>
                              </p:par>
                              <p:par>
                                <p:cTn id="23" presetID="16" presetClass="entr" presetSubtype="37" fill="hold" grpId="0" nodeType="withEffect">
                                  <p:stCondLst>
                                    <p:cond delay="1250"/>
                                  </p:stCondLst>
                                  <p:iterate type="lt">
                                    <p:tmPct val="0"/>
                                  </p:iterate>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250"/>
                                        <p:tgtEl>
                                          <p:spTgt spid="7"/>
                                        </p:tgtEl>
                                      </p:cBhvr>
                                    </p:animEffect>
                                  </p:childTnLst>
                                </p:cTn>
                              </p:par>
                              <p:par>
                                <p:cTn id="26" presetID="41" presetClass="entr" presetSubtype="0" fill="hold" grpId="0" nodeType="withEffect">
                                  <p:stCondLst>
                                    <p:cond delay="16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par>
                                <p:cTn id="33" presetID="16" presetClass="entr" presetSubtype="21" fill="hold" grpId="0" nodeType="withEffect">
                                  <p:stCondLst>
                                    <p:cond delay="300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250"/>
                                        <p:tgtEl>
                                          <p:spTgt spid="11"/>
                                        </p:tgtEl>
                                      </p:cBhvr>
                                    </p:animEffect>
                                  </p:childTnLst>
                                </p:cTn>
                              </p:par>
                              <p:par>
                                <p:cTn id="36" presetID="42"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2220136663"/>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9616624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2018</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39616624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1151183946"/>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23899095"/>
      </p:ext>
    </p:extLst>
  </p:cSld>
  <p:clrMapOvr>
    <a:masterClrMapping/>
  </p:clrMapOvr>
  <mc:AlternateContent xmlns:mc="http://schemas.openxmlformats.org/markup-compatibility/2006">
    <mc:Choice xmlns:p14="http://schemas.microsoft.com/office/powerpoint/2010/main" xmlns=""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358356" y="512610"/>
            <a:ext cx="4589908" cy="1987132"/>
          </a:xfrm>
          <a:prstGeom prst="rect">
            <a:avLst/>
          </a:prstGeom>
        </p:spPr>
      </p:pic>
      <p:pic>
        <p:nvPicPr>
          <p:cNvPr id="26" name="图片 2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358356" y="512610"/>
            <a:ext cx="4589908" cy="1987132"/>
          </a:xfrm>
          <a:prstGeom prst="rect">
            <a:avLst/>
          </a:prstGeom>
        </p:spPr>
      </p:pic>
      <p:sp>
        <p:nvSpPr>
          <p:cNvPr id="34"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感谢您的观看</a:t>
            </a:r>
            <a:endParaRPr lang="zh-CN" altLang="en-US" sz="4400" b="1" dirty="0">
              <a:latin typeface="Verdana" pitchFamily="34" charset="0"/>
              <a:ea typeface="微软雅黑" pitchFamily="34" charset="-122"/>
              <a:sym typeface="微软雅黑" pitchFamily="34" charset="-122"/>
            </a:endParaRPr>
          </a:p>
        </p:txBody>
      </p:sp>
      <p:sp>
        <p:nvSpPr>
          <p:cNvPr id="35"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36" name="直接连接符 35"/>
          <p:cNvCxnSpPr/>
          <p:nvPr/>
        </p:nvCxnSpPr>
        <p:spPr>
          <a:xfrm>
            <a:off x="1576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434511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strVal val="(6*min(max(#ppt_w*#ppt_h,.3),1)-7.4)/-.7*#ppt_w"/>
                                          </p:val>
                                        </p:tav>
                                        <p:tav tm="100000">
                                          <p:val>
                                            <p:strVal val="#ppt_w"/>
                                          </p:val>
                                        </p:tav>
                                      </p:tavLst>
                                    </p:anim>
                                    <p:anim calcmode="lin" valueType="num">
                                      <p:cBhvr>
                                        <p:cTn id="14" dur="500" fill="hold"/>
                                        <p:tgtEl>
                                          <p:spTgt spid="22"/>
                                        </p:tgtEl>
                                        <p:attrNameLst>
                                          <p:attrName>ppt_h</p:attrName>
                                        </p:attrNameLst>
                                      </p:cBhvr>
                                      <p:tavLst>
                                        <p:tav tm="0">
                                          <p:val>
                                            <p:strVal val="(6*min(max(#ppt_w*#ppt_h,.3),1)-7.4)/-.7*#ppt_h"/>
                                          </p:val>
                                        </p:tav>
                                        <p:tav tm="100000">
                                          <p:val>
                                            <p:strVal val="#ppt_h"/>
                                          </p:val>
                                        </p:tav>
                                      </p:tavLst>
                                    </p:anim>
                                    <p:anim calcmode="lin" valueType="num">
                                      <p:cBhvr>
                                        <p:cTn id="15" dur="500" fill="hold"/>
                                        <p:tgtEl>
                                          <p:spTgt spid="22"/>
                                        </p:tgtEl>
                                        <p:attrNameLst>
                                          <p:attrName>ppt_x</p:attrName>
                                        </p:attrNameLst>
                                      </p:cBhvr>
                                      <p:tavLst>
                                        <p:tav tm="0">
                                          <p:val>
                                            <p:fltVal val="0.5"/>
                                          </p:val>
                                        </p:tav>
                                        <p:tav tm="100000">
                                          <p:val>
                                            <p:strVal val="#ppt_x"/>
                                          </p:val>
                                        </p:tav>
                                      </p:tavLst>
                                    </p:anim>
                                    <p:anim calcmode="lin" valueType="num">
                                      <p:cBhvr>
                                        <p:cTn id="16" dur="500" fill="hold"/>
                                        <p:tgtEl>
                                          <p:spTgt spid="2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strVal val="(6*min(max(#ppt_w*#ppt_h,.3),1)-7.4)/-.7*#ppt_w"/>
                                          </p:val>
                                        </p:tav>
                                        <p:tav tm="100000">
                                          <p:val>
                                            <p:strVal val="#ppt_w"/>
                                          </p:val>
                                        </p:tav>
                                      </p:tavLst>
                                    </p:anim>
                                    <p:anim calcmode="lin" valueType="num">
                                      <p:cBhvr>
                                        <p:cTn id="20" dur="500" fill="hold"/>
                                        <p:tgtEl>
                                          <p:spTgt spid="26"/>
                                        </p:tgtEl>
                                        <p:attrNameLst>
                                          <p:attrName>ppt_h</p:attrName>
                                        </p:attrNameLst>
                                      </p:cBhvr>
                                      <p:tavLst>
                                        <p:tav tm="0">
                                          <p:val>
                                            <p:strVal val="(6*min(max(#ppt_w*#ppt_h,.3),1)-7.4)/-.7*#ppt_h"/>
                                          </p:val>
                                        </p:tav>
                                        <p:tav tm="100000">
                                          <p:val>
                                            <p:strVal val="#ppt_h"/>
                                          </p:val>
                                        </p:tav>
                                      </p:tavLst>
                                    </p:anim>
                                    <p:anim calcmode="lin" valueType="num">
                                      <p:cBhvr>
                                        <p:cTn id="21" dur="500" fill="hold"/>
                                        <p:tgtEl>
                                          <p:spTgt spid="26"/>
                                        </p:tgtEl>
                                        <p:attrNameLst>
                                          <p:attrName>ppt_x</p:attrName>
                                        </p:attrNameLst>
                                      </p:cBhvr>
                                      <p:tavLst>
                                        <p:tav tm="0">
                                          <p:val>
                                            <p:fltVal val="0.5"/>
                                          </p:val>
                                        </p:tav>
                                        <p:tav tm="100000">
                                          <p:val>
                                            <p:strVal val="#ppt_x"/>
                                          </p:val>
                                        </p:tav>
                                      </p:tavLst>
                                    </p:anim>
                                    <p:anim calcmode="lin" valueType="num">
                                      <p:cBhvr>
                                        <p:cTn id="22"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par>
                                <p:cTn id="27" presetID="6" presetClass="emph" presetSubtype="0" fill="hold" nodeType="withEffect">
                                  <p:stCondLst>
                                    <p:cond delay="0"/>
                                  </p:stCondLst>
                                  <p:childTnLst>
                                    <p:animScale>
                                      <p:cBhvr>
                                        <p:cTn id="28" dur="1200" fill="hold"/>
                                        <p:tgtEl>
                                          <p:spTgt spid="26"/>
                                        </p:tgtEl>
                                      </p:cBhvr>
                                      <p:by x="150000" y="150000"/>
                                    </p:animScale>
                                  </p:childTnLst>
                                </p:cTn>
                              </p:par>
                            </p:childTnLst>
                          </p:cTn>
                        </p:par>
                        <p:par>
                          <p:cTn id="29" fill="hold">
                            <p:stCondLst>
                              <p:cond delay="2700"/>
                            </p:stCondLst>
                            <p:childTnLst>
                              <p:par>
                                <p:cTn id="30" presetID="2" presetClass="entr" presetSubtype="8"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200"/>
                            </p:stCondLst>
                            <p:childTnLst>
                              <p:par>
                                <p:cTn id="35" presetID="52" presetClass="entr" presetSubtype="0" fill="hold" grpId="0" nodeType="after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Scale>
                                      <p:cBhvr>
                                        <p:cTn id="3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4"/>
                                        </p:tgtEl>
                                        <p:attrNameLst>
                                          <p:attrName>ppt_x</p:attrName>
                                          <p:attrName>ppt_y</p:attrName>
                                        </p:attrNameLst>
                                      </p:cBhvr>
                                    </p:animMotion>
                                    <p:animEffect transition="in" filter="fade">
                                      <p:cBhvr>
                                        <p:cTn id="39" dur="1000"/>
                                        <p:tgtEl>
                                          <p:spTgt spid="34"/>
                                        </p:tgtEl>
                                      </p:cBhvr>
                                    </p:animEffect>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accent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未完成的项目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存在的问题</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改进方法措施</a:t>
            </a:r>
            <a:endParaRPr lang="zh-CN" altLang="en-US" sz="1200" dirty="0">
              <a:solidFill>
                <a:schemeClr val="bg2">
                  <a:lumMod val="75000"/>
                </a:schemeClr>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accent1"/>
                </a:solidFill>
                <a:latin typeface="微软雅黑" pitchFamily="34" charset="-122"/>
                <a:ea typeface="微软雅黑" pitchFamily="34" charset="-122"/>
                <a:cs typeface="Arial"/>
              </a:rPr>
              <a:t>1</a:t>
            </a:r>
            <a:endParaRPr lang="zh-CN" altLang="en-US" sz="3400" b="1" dirty="0">
              <a:solidFill>
                <a:schemeClr val="accent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年度工作叙述</a:t>
            </a:r>
            <a:endParaRPr lang="zh-CN" altLang="en-US" sz="1400" b="1" dirty="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本季度工作叙述及所达成目标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整体工作总结</a:t>
            </a:r>
            <a:endParaRPr lang="zh-CN" altLang="en-US" sz="1200" dirty="0">
              <a:solidFill>
                <a:schemeClr val="bg2">
                  <a:lumMod val="75000"/>
                </a:schemeClr>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accent1"/>
                </a:solidFill>
                <a:latin typeface="微软雅黑" pitchFamily="34" charset="-122"/>
                <a:ea typeface="微软雅黑" pitchFamily="34" charset="-122"/>
                <a:cs typeface="Arial"/>
              </a:rPr>
              <a:t>2</a:t>
            </a:r>
            <a:endParaRPr lang="zh-CN" altLang="en-US" sz="3400" b="1" dirty="0">
              <a:solidFill>
                <a:schemeClr val="accent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accent1"/>
                </a:solidFill>
                <a:latin typeface="微软雅黑" pitchFamily="34" charset="-122"/>
                <a:ea typeface="微软雅黑" pitchFamily="34" charset="-122"/>
                <a:cs typeface="Arial"/>
              </a:rPr>
              <a:t>4</a:t>
            </a:r>
            <a:endParaRPr lang="zh-CN" altLang="en-US" sz="3400" b="1" dirty="0">
              <a:solidFill>
                <a:schemeClr val="accent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成功项目展示</a:t>
            </a:r>
            <a:endParaRPr lang="en-US" altLang="zh-CN" sz="2000" b="1" dirty="0" smtClean="0">
              <a:solidFill>
                <a:schemeClr val="accent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2">
                    <a:lumMod val="75000"/>
                  </a:schemeClr>
                </a:solidFill>
                <a:latin typeface="微软雅黑" pitchFamily="34" charset="-122"/>
                <a:ea typeface="微软雅黑" pitchFamily="34" charset="-122"/>
              </a:rPr>
              <a:t>项目展示一</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展示二</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展示三</a:t>
            </a:r>
            <a:endParaRPr lang="zh-CN" altLang="en-US" sz="1200" dirty="0">
              <a:solidFill>
                <a:schemeClr val="bg2">
                  <a:lumMod val="75000"/>
                </a:schemeClr>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accent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accent1"/>
                </a:solidFill>
                <a:latin typeface="微软雅黑" pitchFamily="34" charset="-122"/>
                <a:ea typeface="微软雅黑" pitchFamily="34" charset="-122"/>
                <a:sym typeface="Arial" pitchFamily="34" charset="0"/>
              </a:rPr>
              <a:t>2018</a:t>
            </a:r>
            <a:r>
              <a:rPr lang="zh-CN" altLang="en-US" sz="2000" b="1" dirty="0" smtClean="0">
                <a:solidFill>
                  <a:schemeClr val="accent1"/>
                </a:solidFill>
                <a:latin typeface="微软雅黑" pitchFamily="34" charset="-122"/>
                <a:ea typeface="微软雅黑" pitchFamily="34" charset="-122"/>
                <a:sym typeface="Arial" pitchFamily="34" charset="0"/>
              </a:rPr>
              <a:t>年工作计划</a:t>
            </a:r>
            <a:endParaRPr lang="en-US" altLang="zh-CN" sz="2000" b="1" dirty="0" smtClean="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2">
                    <a:lumMod val="75000"/>
                  </a:schemeClr>
                </a:solidFill>
                <a:latin typeface="微软雅黑" pitchFamily="34" charset="-122"/>
                <a:ea typeface="微软雅黑" pitchFamily="34" charset="-122"/>
              </a:rPr>
              <a:t>2018</a:t>
            </a:r>
            <a:r>
              <a:rPr lang="zh-CN" altLang="en-US" sz="1200" dirty="0" smtClean="0">
                <a:solidFill>
                  <a:schemeClr val="bg2">
                    <a:lumMod val="75000"/>
                  </a:schemeClr>
                </a:solidFill>
                <a:latin typeface="微软雅黑" pitchFamily="34" charset="-122"/>
                <a:ea typeface="微软雅黑" pitchFamily="34" charset="-122"/>
              </a:rPr>
              <a:t>年工作计划</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工作目标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其他</a:t>
            </a:r>
            <a:endParaRPr lang="zh-CN" altLang="en-US" sz="1200" dirty="0">
              <a:solidFill>
                <a:schemeClr val="bg2">
                  <a:lumMod val="75000"/>
                </a:schemeClr>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accent1"/>
                </a:solidFill>
                <a:latin typeface="微软雅黑" pitchFamily="34" charset="-122"/>
                <a:ea typeface="微软雅黑" pitchFamily="34" charset="-122"/>
                <a:cs typeface="Arial"/>
              </a:rPr>
              <a:t>3</a:t>
            </a:r>
            <a:endParaRPr lang="zh-CN" altLang="en-US" sz="3400" b="1" dirty="0">
              <a:solidFill>
                <a:schemeClr val="accent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1" name="2" descr="D:\360data\重要数据\桌面\555555555.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2" name="3" descr="D:\360data\重要数据\桌面\4444444444.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3" name="4" descr="D:\360data\重要数据\桌面\333333333333.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4" name="5" descr="D:\360data\重要数据\桌面\222222.pn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pic>
        <p:nvPicPr>
          <p:cNvPr id="25" name="6" descr="D:\360data\重要数据\桌面\11111111.pn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xmlns="">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pic>
        <p:nvPicPr>
          <p:cNvPr id="27" name="图片 2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flipH="1">
            <a:off x="7703730" y="2903692"/>
            <a:ext cx="1332740" cy="2390514"/>
          </a:xfrm>
          <a:prstGeom prst="rect">
            <a:avLst/>
          </a:prstGeom>
        </p:spPr>
      </p:pic>
    </p:spTree>
    <p:extLst>
      <p:ext uri="{BB962C8B-B14F-4D97-AF65-F5344CB8AC3E}">
        <p14:creationId xmlns:p14="http://schemas.microsoft.com/office/powerpoint/2010/main" xmlns="" val="3589304253"/>
      </p:ext>
    </p:extLst>
  </p:cSld>
  <p:clrMapOvr>
    <a:masterClrMapping/>
  </p:clrMapOvr>
  <mc:AlternateContent xmlns:mc="http://schemas.openxmlformats.org/markup-compatibility/2006">
    <mc:Choice xmlns:p14="http://schemas.microsoft.com/office/powerpoint/2010/main" xmlns=""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 presetClass="entr" presetSubtype="2" fill="hold" nodeType="withEffect">
                                  <p:stCondLst>
                                    <p:cond delay="60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3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300" fill="hold"/>
                                        <p:tgtEl>
                                          <p:spTgt spid="7"/>
                                        </p:tgtEl>
                                        <p:attrNameLst>
                                          <p:attrName>ppt_w</p:attrName>
                                        </p:attrNameLst>
                                      </p:cBhvr>
                                      <p:tavLst>
                                        <p:tav tm="0">
                                          <p:val>
                                            <p:fltVal val="0"/>
                                          </p:val>
                                        </p:tav>
                                        <p:tav tm="100000">
                                          <p:val>
                                            <p:strVal val="#ppt_w"/>
                                          </p:val>
                                        </p:tav>
                                      </p:tavLst>
                                    </p:anim>
                                    <p:anim calcmode="lin" valueType="num">
                                      <p:cBhvr>
                                        <p:cTn id="18" dur="300" fill="hold"/>
                                        <p:tgtEl>
                                          <p:spTgt spid="7"/>
                                        </p:tgtEl>
                                        <p:attrNameLst>
                                          <p:attrName>ppt_h</p:attrName>
                                        </p:attrNameLst>
                                      </p:cBhvr>
                                      <p:tavLst>
                                        <p:tav tm="0">
                                          <p:val>
                                            <p:fltVal val="0"/>
                                          </p:val>
                                        </p:tav>
                                        <p:tav tm="100000">
                                          <p:val>
                                            <p:strVal val="#ppt_h"/>
                                          </p:val>
                                        </p:tav>
                                      </p:tavLst>
                                    </p:anim>
                                    <p:anim calcmode="lin" valueType="num">
                                      <p:cBhvr>
                                        <p:cTn id="19" dur="300" fill="hold"/>
                                        <p:tgtEl>
                                          <p:spTgt spid="7"/>
                                        </p:tgtEl>
                                        <p:attrNameLst>
                                          <p:attrName>style.rotation</p:attrName>
                                        </p:attrNameLst>
                                      </p:cBhvr>
                                      <p:tavLst>
                                        <p:tav tm="0">
                                          <p:val>
                                            <p:fltVal val="90"/>
                                          </p:val>
                                        </p:tav>
                                        <p:tav tm="100000">
                                          <p:val>
                                            <p:fltVal val="0"/>
                                          </p:val>
                                        </p:tav>
                                      </p:tavLst>
                                    </p:anim>
                                    <p:animEffect transition="in" filter="fade">
                                      <p:cBhvr>
                                        <p:cTn id="20" dur="300"/>
                                        <p:tgtEl>
                                          <p:spTgt spid="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300" fill="hold"/>
                                        <p:tgtEl>
                                          <p:spTgt spid="8"/>
                                        </p:tgtEl>
                                        <p:attrNameLst>
                                          <p:attrName>ppt_w</p:attrName>
                                        </p:attrNameLst>
                                      </p:cBhvr>
                                      <p:tavLst>
                                        <p:tav tm="0">
                                          <p:val>
                                            <p:fltVal val="0"/>
                                          </p:val>
                                        </p:tav>
                                        <p:tav tm="100000">
                                          <p:val>
                                            <p:strVal val="#ppt_w"/>
                                          </p:val>
                                        </p:tav>
                                      </p:tavLst>
                                    </p:anim>
                                    <p:anim calcmode="lin" valueType="num">
                                      <p:cBhvr>
                                        <p:cTn id="24" dur="300" fill="hold"/>
                                        <p:tgtEl>
                                          <p:spTgt spid="8"/>
                                        </p:tgtEl>
                                        <p:attrNameLst>
                                          <p:attrName>ppt_h</p:attrName>
                                        </p:attrNameLst>
                                      </p:cBhvr>
                                      <p:tavLst>
                                        <p:tav tm="0">
                                          <p:val>
                                            <p:fltVal val="0"/>
                                          </p:val>
                                        </p:tav>
                                        <p:tav tm="100000">
                                          <p:val>
                                            <p:strVal val="#ppt_h"/>
                                          </p:val>
                                        </p:tav>
                                      </p:tavLst>
                                    </p:anim>
                                    <p:anim calcmode="lin" valueType="num">
                                      <p:cBhvr>
                                        <p:cTn id="25" dur="300" fill="hold"/>
                                        <p:tgtEl>
                                          <p:spTgt spid="8"/>
                                        </p:tgtEl>
                                        <p:attrNameLst>
                                          <p:attrName>style.rotation</p:attrName>
                                        </p:attrNameLst>
                                      </p:cBhvr>
                                      <p:tavLst>
                                        <p:tav tm="0">
                                          <p:val>
                                            <p:fltVal val="90"/>
                                          </p:val>
                                        </p:tav>
                                        <p:tav tm="100000">
                                          <p:val>
                                            <p:fltVal val="0"/>
                                          </p:val>
                                        </p:tav>
                                      </p:tavLst>
                                    </p:anim>
                                    <p:animEffect transition="in" filter="fade">
                                      <p:cBhvr>
                                        <p:cTn id="26" dur="300"/>
                                        <p:tgtEl>
                                          <p:spTgt spid="8"/>
                                        </p:tgtEl>
                                      </p:cBhvr>
                                    </p:animEffect>
                                  </p:childTnLst>
                                </p:cTn>
                              </p:par>
                              <p:par>
                                <p:cTn id="27" presetID="41" presetClass="entr" presetSubtype="0" fill="hold" grpId="0" nodeType="withEffect">
                                  <p:stCondLst>
                                    <p:cond delay="70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300" fill="hold"/>
                                        <p:tgtEl>
                                          <p:spTgt spid="10"/>
                                        </p:tgtEl>
                                        <p:attrNameLst>
                                          <p:attrName>ppt_y</p:attrName>
                                        </p:attrNameLst>
                                      </p:cBhvr>
                                      <p:tavLst>
                                        <p:tav tm="0">
                                          <p:val>
                                            <p:strVal val="#ppt_y"/>
                                          </p:val>
                                        </p:tav>
                                        <p:tav tm="100000">
                                          <p:val>
                                            <p:strVal val="#ppt_y"/>
                                          </p:val>
                                        </p:tav>
                                      </p:tavLst>
                                    </p:anim>
                                    <p:anim calcmode="lin" valueType="num">
                                      <p:cBhvr>
                                        <p:cTn id="31"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300" tmFilter="0,0; .5, 1; 1, 1"/>
                                        <p:tgtEl>
                                          <p:spTgt spid="10"/>
                                        </p:tgtEl>
                                      </p:cBhvr>
                                    </p:animEffect>
                                  </p:childTnLst>
                                </p:cTn>
                              </p:par>
                              <p:par>
                                <p:cTn id="34" presetID="49" presetClass="entr" presetSubtype="0" decel="100000" fill="hold" grpId="0" nodeType="withEffect">
                                  <p:stCondLst>
                                    <p:cond delay="1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p:cBhvr>
                                        <p:cTn id="39" dur="500"/>
                                        <p:tgtEl>
                                          <p:spTgt spid="12"/>
                                        </p:tgtEl>
                                      </p:cBhvr>
                                    </p:animEffect>
                                  </p:childTnLst>
                                </p:cTn>
                              </p:par>
                              <p:par>
                                <p:cTn id="40" presetID="42" presetClass="entr" presetSubtype="0" fill="hold" grpId="0" nodeType="withEffect">
                                  <p:stCondLst>
                                    <p:cond delay="2000"/>
                                  </p:stCondLst>
                                  <p:childTnLst>
                                    <p:set>
                                      <p:cBhvr>
                                        <p:cTn id="41" dur="1" fill="hold">
                                          <p:stCondLst>
                                            <p:cond delay="0"/>
                                          </p:stCondLst>
                                        </p:cTn>
                                        <p:tgtEl>
                                          <p:spTgt spid="13"/>
                                        </p:tgtEl>
                                        <p:attrNameLst>
                                          <p:attrName>style.visibility</p:attrName>
                                        </p:attrNameLst>
                                      </p:cBhvr>
                                      <p:to>
                                        <p:strVal val="visible"/>
                                      </p:to>
                                    </p:set>
                                    <p:animEffect>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9" presetClass="entr" presetSubtype="0" decel="100000" fill="hold" grpId="0" nodeType="withEffect">
                                  <p:stCondLst>
                                    <p:cond delay="3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p:cBhvr>
                                        <p:cTn id="50" dur="500"/>
                                        <p:tgtEl>
                                          <p:spTgt spid="14"/>
                                        </p:tgtEl>
                                      </p:cBhvr>
                                    </p:animEffect>
                                  </p:childTnLst>
                                </p:cTn>
                              </p:par>
                              <p:par>
                                <p:cTn id="51" presetID="42" presetClass="entr" presetSubtype="0" fill="hold" grpId="0" nodeType="withEffect">
                                  <p:stCondLst>
                                    <p:cond delay="3500"/>
                                  </p:stCondLst>
                                  <p:childTnLst>
                                    <p:set>
                                      <p:cBhvr>
                                        <p:cTn id="52" dur="1" fill="hold">
                                          <p:stCondLst>
                                            <p:cond delay="0"/>
                                          </p:stCondLst>
                                        </p:cTn>
                                        <p:tgtEl>
                                          <p:spTgt spid="11"/>
                                        </p:tgtEl>
                                        <p:attrNameLst>
                                          <p:attrName>style.visibility</p:attrName>
                                        </p:attrNameLst>
                                      </p:cBhvr>
                                      <p:to>
                                        <p:strVal val="visible"/>
                                      </p:to>
                                    </p:set>
                                    <p:animEffect>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9" presetClass="entr" presetSubtype="0" decel="100000"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 calcmode="lin" valueType="num">
                                      <p:cBhvr>
                                        <p:cTn id="60" dur="500" fill="hold"/>
                                        <p:tgtEl>
                                          <p:spTgt spid="18"/>
                                        </p:tgtEl>
                                        <p:attrNameLst>
                                          <p:attrName>style.rotation</p:attrName>
                                        </p:attrNameLst>
                                      </p:cBhvr>
                                      <p:tavLst>
                                        <p:tav tm="0">
                                          <p:val>
                                            <p:fltVal val="360"/>
                                          </p:val>
                                        </p:tav>
                                        <p:tav tm="100000">
                                          <p:val>
                                            <p:fltVal val="0"/>
                                          </p:val>
                                        </p:tav>
                                      </p:tavLst>
                                    </p:anim>
                                    <p:animEffect>
                                      <p:cBhvr>
                                        <p:cTn id="61" dur="500"/>
                                        <p:tgtEl>
                                          <p:spTgt spid="18"/>
                                        </p:tgtEl>
                                      </p:cBhvr>
                                    </p:animEffect>
                                  </p:childTnLst>
                                </p:cTn>
                              </p:par>
                              <p:par>
                                <p:cTn id="62" presetID="42" presetClass="entr" presetSubtype="0" fill="hold" grpId="0" nodeType="withEffect">
                                  <p:stCondLst>
                                    <p:cond delay="5000"/>
                                  </p:stCondLst>
                                  <p:childTnLst>
                                    <p:set>
                                      <p:cBhvr>
                                        <p:cTn id="63" dur="1" fill="hold">
                                          <p:stCondLst>
                                            <p:cond delay="0"/>
                                          </p:stCondLst>
                                        </p:cTn>
                                        <p:tgtEl>
                                          <p:spTgt spid="16"/>
                                        </p:tgtEl>
                                        <p:attrNameLst>
                                          <p:attrName>style.visibility</p:attrName>
                                        </p:attrNameLst>
                                      </p:cBhvr>
                                      <p:to>
                                        <p:strVal val="visible"/>
                                      </p:to>
                                    </p:set>
                                    <p:animEffect>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9" presetClass="entr" presetSubtype="0" decel="100000" fill="hold" grpId="0" nodeType="withEffect">
                                  <p:stCondLst>
                                    <p:cond delay="60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360"/>
                                          </p:val>
                                        </p:tav>
                                        <p:tav tm="100000">
                                          <p:val>
                                            <p:fltVal val="0"/>
                                          </p:val>
                                        </p:tav>
                                      </p:tavLst>
                                    </p:anim>
                                    <p:animEffect>
                                      <p:cBhvr>
                                        <p:cTn id="72" dur="500"/>
                                        <p:tgtEl>
                                          <p:spTgt spid="15"/>
                                        </p:tgtEl>
                                      </p:cBhvr>
                                    </p:animEffect>
                                  </p:childTnLst>
                                </p:cTn>
                              </p:par>
                              <p:par>
                                <p:cTn id="73" presetID="42" presetClass="entr" presetSubtype="0" fill="hold" grpId="0" nodeType="withEffect">
                                  <p:stCondLst>
                                    <p:cond delay="6500"/>
                                  </p:stCondLst>
                                  <p:childTnLst>
                                    <p:set>
                                      <p:cBhvr>
                                        <p:cTn id="74" dur="1" fill="hold">
                                          <p:stCondLst>
                                            <p:cond delay="0"/>
                                          </p:stCondLst>
                                        </p:cTn>
                                        <p:tgtEl>
                                          <p:spTgt spid="17"/>
                                        </p:tgtEl>
                                        <p:attrNameLst>
                                          <p:attrName>style.visibility</p:attrName>
                                        </p:attrNameLst>
                                      </p:cBhvr>
                                      <p:to>
                                        <p:strVal val="visible"/>
                                      </p:to>
                                    </p:set>
                                    <p:animEffect>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10" presetClass="entr" presetSubtype="0" fill="hold" nodeType="withEffect">
                                  <p:stCondLst>
                                    <p:cond delay="10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par>
                                <p:cTn id="81" presetID="10" presetClass="entr" presetSubtype="0" fill="hold" nodeType="withEffect">
                                  <p:stCondLst>
                                    <p:cond delay="1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par>
                                <p:cTn id="84" presetID="10" presetClass="entr" presetSubtype="0" fill="hold" nodeType="withEffect">
                                  <p:stCondLst>
                                    <p:cond delay="100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nodeType="withEffect">
                                  <p:stCondLst>
                                    <p:cond delay="100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par>
                                <p:cTn id="90" presetID="10" presetClass="entr" presetSubtype="0" fill="hold" nodeType="withEffect">
                                  <p:stCondLst>
                                    <p:cond delay="100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nodeType="withEffect">
                                  <p:stCondLst>
                                    <p:cond delay="100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8" presetClass="emph" presetSubtype="0" repeatCount="3000" fill="hold" nodeType="withEffect">
                                  <p:stCondLst>
                                    <p:cond delay="1000"/>
                                  </p:stCondLst>
                                  <p:childTnLst>
                                    <p:animRot by="21600000">
                                      <p:cBhvr>
                                        <p:cTn id="97" dur="3000" fill="hold"/>
                                        <p:tgtEl>
                                          <p:spTgt spid="20"/>
                                        </p:tgtEl>
                                        <p:attrNameLst>
                                          <p:attrName>r</p:attrName>
                                        </p:attrNameLst>
                                      </p:cBhvr>
                                    </p:animRot>
                                  </p:childTnLst>
                                </p:cTn>
                              </p:par>
                              <p:par>
                                <p:cTn id="98" presetID="8" presetClass="emph" presetSubtype="0" repeatCount="3000" fill="hold" nodeType="withEffect">
                                  <p:stCondLst>
                                    <p:cond delay="1000"/>
                                  </p:stCondLst>
                                  <p:childTnLst>
                                    <p:animRot by="-64800000">
                                      <p:cBhvr>
                                        <p:cTn id="99" dur="3000" fill="hold"/>
                                        <p:tgtEl>
                                          <p:spTgt spid="21"/>
                                        </p:tgtEl>
                                        <p:attrNameLst>
                                          <p:attrName>r</p:attrName>
                                        </p:attrNameLst>
                                      </p:cBhvr>
                                    </p:animRot>
                                  </p:childTnLst>
                                </p:cTn>
                              </p:par>
                              <p:par>
                                <p:cTn id="100" presetID="8" presetClass="emph" presetSubtype="0" repeatCount="3000" fill="hold" nodeType="withEffect">
                                  <p:stCondLst>
                                    <p:cond delay="1000"/>
                                  </p:stCondLst>
                                  <p:childTnLst>
                                    <p:animRot by="43200000">
                                      <p:cBhvr>
                                        <p:cTn id="101" dur="3000" fill="hold"/>
                                        <p:tgtEl>
                                          <p:spTgt spid="22"/>
                                        </p:tgtEl>
                                        <p:attrNameLst>
                                          <p:attrName>r</p:attrName>
                                        </p:attrNameLst>
                                      </p:cBhvr>
                                    </p:animRot>
                                  </p:childTnLst>
                                </p:cTn>
                              </p:par>
                              <p:par>
                                <p:cTn id="102" presetID="8" presetClass="emph" presetSubtype="0" repeatCount="3000" fill="hold" nodeType="withEffect">
                                  <p:stCondLst>
                                    <p:cond delay="1000"/>
                                  </p:stCondLst>
                                  <p:childTnLst>
                                    <p:animRot by="-43200000">
                                      <p:cBhvr>
                                        <p:cTn id="103" dur="3000" fill="hold"/>
                                        <p:tgtEl>
                                          <p:spTgt spid="23"/>
                                        </p:tgtEl>
                                        <p:attrNameLst>
                                          <p:attrName>r</p:attrName>
                                        </p:attrNameLst>
                                      </p:cBhvr>
                                    </p:animRot>
                                  </p:childTnLst>
                                </p:cTn>
                              </p:par>
                              <p:par>
                                <p:cTn id="104" presetID="8" presetClass="emph" presetSubtype="0" repeatCount="3000" fill="hold" nodeType="withEffect">
                                  <p:stCondLst>
                                    <p:cond delay="1000"/>
                                  </p:stCondLst>
                                  <p:childTnLst>
                                    <p:animRot by="21600000">
                                      <p:cBhvr>
                                        <p:cTn id="105" dur="3000" fill="hold"/>
                                        <p:tgtEl>
                                          <p:spTgt spid="24"/>
                                        </p:tgtEl>
                                        <p:attrNameLst>
                                          <p:attrName>r</p:attrName>
                                        </p:attrNameLst>
                                      </p:cBhvr>
                                    </p:animRot>
                                  </p:childTnLst>
                                </p:cTn>
                              </p:par>
                              <p:par>
                                <p:cTn id="106" presetID="8" presetClass="emph" presetSubtype="0" repeatCount="3000" fill="hold" nodeType="withEffect">
                                  <p:stCondLst>
                                    <p:cond delay="1000"/>
                                  </p:stCondLst>
                                  <p:childTnLst>
                                    <p:animRot by="-21600000">
                                      <p:cBhvr>
                                        <p:cTn id="107" dur="3000" fill="hold"/>
                                        <p:tgtEl>
                                          <p:spTgt spid="25"/>
                                        </p:tgtEl>
                                        <p:attrNameLst>
                                          <p:attrName>r</p:attrName>
                                        </p:attrNameLst>
                                      </p:cBhvr>
                                    </p:animRot>
                                  </p:childTnLst>
                                </p:cTn>
                              </p:par>
                              <p:par>
                                <p:cTn id="108" presetID="10" presetClass="entr" presetSubtype="0" fill="hold" grpId="0" nodeType="withEffect">
                                  <p:stCondLst>
                                    <p:cond delay="150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33183" y="2389013"/>
            <a:ext cx="2623932" cy="2390514"/>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xmlns="" val="4147824018"/>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93697757"/>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xmlns="">
                  <a14:imgLayer r:embed="rId4">
                    <a14:imgEffect>
                      <a14:saturation sat="75000"/>
                    </a14:imgEffect>
                  </a14:imgLayer>
                </a14:imgProps>
              </a:ext>
              <a:ext uri="{28A0092B-C50C-407E-A947-70E740481C1C}">
                <a14:useLocalDpi xmlns:a14="http://schemas.microsoft.com/office/drawing/2010/main" xmlns=""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xmlns="" val="4027309100"/>
      </p:ext>
    </p:extLst>
  </p:cSld>
  <p:clrMapOvr>
    <a:masterClrMapping/>
  </p:clrMapOvr>
  <mc:AlternateContent xmlns:mc="http://schemas.openxmlformats.org/markup-compatibility/2006">
    <mc:Choice xmlns:p14="http://schemas.microsoft.com/office/powerpoint/2010/main" xmlns=""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d8dcbabbd8e112a3b19fad378e18898e3b7da"/>
</p:tagLst>
</file>

<file path=ppt/theme/theme1.xml><?xml version="1.0" encoding="utf-8"?>
<a:theme xmlns:a="http://schemas.openxmlformats.org/drawingml/2006/main" name="清风素材 https://12sc.taobao.com/">
  <a:themeElements>
    <a:clrScheme name="自定义 8">
      <a:dk1>
        <a:sysClr val="windowText" lastClr="000000"/>
      </a:dk1>
      <a:lt1>
        <a:sysClr val="window" lastClr="FFFFFF"/>
      </a:lt1>
      <a:dk2>
        <a:srgbClr val="7F7F7F"/>
      </a:dk2>
      <a:lt2>
        <a:srgbClr val="7F7F7F"/>
      </a:lt2>
      <a:accent1>
        <a:srgbClr val="0070C0"/>
      </a:accent1>
      <a:accent2>
        <a:srgbClr val="0070C0"/>
      </a:accent2>
      <a:accent3>
        <a:srgbClr val="0070C0"/>
      </a:accent3>
      <a:accent4>
        <a:srgbClr val="0070C0"/>
      </a:accent4>
      <a:accent5>
        <a:srgbClr val="0070C0"/>
      </a:accent5>
      <a:accent6>
        <a:srgbClr val="0070C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5269</Words>
  <Application>Microsoft Office PowerPoint</Application>
  <PresentationFormat>全屏显示(16:9)</PresentationFormat>
  <Paragraphs>414</Paragraphs>
  <Slides>36</Slides>
  <Notes>36</Notes>
  <HiddenSlides>0</HiddenSlides>
  <MMClips>3</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清风素材 https://12sc.taobao.com/</vt:lpstr>
      <vt:lpstr>幻灯片 1</vt:lpstr>
      <vt:lpstr>幻灯片 2</vt:lpstr>
      <vt:lpstr>幻灯片 3</vt:lpstr>
      <vt:lpstr>幻灯片 4</vt:lpstr>
      <vt:lpstr>幻灯片 5</vt:lpstr>
      <vt:lpstr>年度工作概述（文字可以编辑）</vt:lpstr>
      <vt:lpstr>年度工作概述（文字可以编辑）</vt:lpstr>
      <vt:lpstr>年度工作概述（文字可以编辑）</vt:lpstr>
      <vt:lpstr>年度工作概述（文字可以编辑）</vt:lpstr>
      <vt:lpstr>幻灯片 10</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幻灯片 20</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幻灯片 27</vt:lpstr>
      <vt:lpstr>2018年工作计划（文字可以编辑）</vt:lpstr>
      <vt:lpstr>2018年工作计划（文字可以编辑）</vt:lpstr>
      <vt:lpstr>2018年工作计划（文字可以编辑）</vt:lpstr>
      <vt:lpstr>2018年工作目标（文字可以编辑）</vt:lpstr>
      <vt:lpstr>2018年工作目标（文字可以编辑）</vt:lpstr>
      <vt:lpstr>2018年工作目标（文字可以编辑）</vt:lpstr>
      <vt:lpstr>备用页（文字可以编辑）</vt:lpstr>
      <vt:lpstr>备用页（文字可以编辑）</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86</cp:revision>
  <dcterms:created xsi:type="dcterms:W3CDTF">2015-10-21T17:10:39Z</dcterms:created>
  <dcterms:modified xsi:type="dcterms:W3CDTF">2016-10-09T08:03:53Z</dcterms:modified>
  <cp:category>https://800sucai.taobao.com</cp:category>
</cp:coreProperties>
</file>