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990" y="-134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8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3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3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3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23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23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2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2016年8月22日星期一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2016年8月22日星期一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2018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itle 1"/>
          <p:cNvSpPr txBox="1">
            <a:spLocks/>
          </p:cNvSpPr>
          <p:nvPr/>
        </p:nvSpPr>
        <p:spPr>
          <a:xfrm>
            <a:off x="4475153" y="2668583"/>
            <a:ext cx="4429156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3" y="54548"/>
            <a:ext cx="11260210" cy="637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2145</Words>
  <Application>Microsoft Office PowerPoint</Application>
  <PresentationFormat>自定义</PresentationFormat>
  <Paragraphs>281</Paragraphs>
  <Slides>33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4</cp:revision>
  <dcterms:created xsi:type="dcterms:W3CDTF">2015-04-09T03:07:19Z</dcterms:created>
  <dcterms:modified xsi:type="dcterms:W3CDTF">2016-08-22T03:45:26Z</dcterms:modified>
</cp:coreProperties>
</file>