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 id="300" r:id="rId39"/>
    <p:sldId id="301" r:id="rId40"/>
  </p:sldIdLst>
  <p:sldSz cx="12190413" cy="6858000"/>
  <p:notesSz cx="6858000" cy="9144000"/>
  <p:embeddedFontLst>
    <p:embeddedFont>
      <p:font typeface="Calibri" panose="020F0502020204030204" pitchFamily="34" charset="0"/>
      <p:regular r:id="rId42"/>
      <p:bold r:id="rId43"/>
      <p:italic r:id="rId44"/>
      <p:boldItalic r:id="rId45"/>
    </p:embeddedFont>
    <p:embeddedFont>
      <p:font typeface="Bebas" panose="02010600030101010101"/>
      <p:regular r:id="rId46"/>
    </p:embeddedFont>
    <p:embeddedFont>
      <p:font typeface="华文黑体" panose="02010600030101010101" charset="-122"/>
      <p:regular r:id="rId47"/>
    </p:embeddedFont>
    <p:embeddedFont>
      <p:font typeface="Impact" panose="020B0806030902050204" pitchFamily="34" charset="0"/>
      <p:regular r:id="rId48"/>
    </p:embeddedFont>
    <p:embeddedFont>
      <p:font typeface="微软雅黑" panose="020B0503020204020204" pitchFamily="34" charset="-122"/>
      <p:regular r:id="rId49"/>
      <p:bold r:id="rId50"/>
    </p:embeddedFont>
    <p:embeddedFont>
      <p:font typeface="굴림" panose="020B0604020202020204" charset="-127"/>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p:scale>
          <a:sx n="50" d="100"/>
          <a:sy n="50" d="100"/>
        </p:scale>
        <p:origin x="-1452" y="-35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4308499" y="5085184"/>
            <a:ext cx="3573415" cy="400110"/>
          </a:xfrm>
          <a:prstGeom prst="rect">
            <a:avLst/>
          </a:prstGeom>
          <a:noFill/>
        </p:spPr>
        <p:txBody>
          <a:bodyPr wrap="none" rtlCol="0">
            <a:spAutoFit/>
          </a:bodyPr>
          <a:lstStyle/>
          <a:p>
            <a:pPr algn="ctr"/>
            <a:r>
              <a:rPr lang="zh-CN" altLang="en-US" sz="2000" dirty="0" smtClean="0">
                <a:solidFill>
                  <a:srgbClr val="FEFEFE"/>
                </a:solidFill>
                <a:latin typeface="微软雅黑" pitchFamily="34" charset="-122"/>
                <a:ea typeface="微软雅黑" pitchFamily="34" charset="-122"/>
              </a:rPr>
              <a:t>汇报人：</a:t>
            </a:r>
            <a:r>
              <a:rPr lang="en-US" altLang="zh-CN" sz="2000" dirty="0" smtClean="0">
                <a:solidFill>
                  <a:srgbClr val="FEFEFE"/>
                </a:solidFill>
                <a:latin typeface="微软雅黑" pitchFamily="34" charset="-122"/>
                <a:ea typeface="微软雅黑" pitchFamily="34" charset="-122"/>
              </a:rPr>
              <a:t>XXX</a:t>
            </a:r>
            <a:r>
              <a:rPr lang="zh-CN" altLang="en-US" sz="2000" dirty="0" smtClean="0">
                <a:solidFill>
                  <a:srgbClr val="FEFEFE"/>
                </a:solidFill>
                <a:latin typeface="微软雅黑" pitchFamily="34" charset="-122"/>
                <a:ea typeface="微软雅黑" pitchFamily="34" charset="-122"/>
              </a:rPr>
              <a:t>        部门：</a:t>
            </a:r>
            <a:r>
              <a:rPr lang="en-US" altLang="zh-CN" sz="2000" dirty="0" smtClean="0">
                <a:solidFill>
                  <a:srgbClr val="FEFEFE"/>
                </a:solidFill>
                <a:latin typeface="微软雅黑" pitchFamily="34" charset="-122"/>
                <a:ea typeface="微软雅黑" pitchFamily="34" charset="-122"/>
              </a:rPr>
              <a:t>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2018</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9944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99" y="-1"/>
            <a:ext cx="12210112"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TotalTime>
  <Words>3324</Words>
  <Application>Microsoft Office PowerPoint</Application>
  <PresentationFormat>自定义</PresentationFormat>
  <Paragraphs>394</Paragraphs>
  <Slides>39</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宋体</vt:lpstr>
      <vt:lpstr>Calibri</vt:lpstr>
      <vt:lpstr>Bebas</vt:lpstr>
      <vt:lpstr>华文黑体</vt:lpstr>
      <vt:lpstr>Impact</vt:lpstr>
      <vt:lpstr>微软雅黑</vt:lpstr>
      <vt:lpstr>굴림</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55</cp:revision>
  <dcterms:created xsi:type="dcterms:W3CDTF">2014-12-25T08:17:45Z</dcterms:created>
  <dcterms:modified xsi:type="dcterms:W3CDTF">2016-09-25T14:29:30Z</dcterms:modified>
  <cp:category>https://800sucai.taobao.com</cp:category>
</cp:coreProperties>
</file>