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0" r:id="rId2"/>
    <p:sldId id="257" r:id="rId3"/>
    <p:sldId id="281" r:id="rId4"/>
    <p:sldId id="258" r:id="rId5"/>
    <p:sldId id="259" r:id="rId6"/>
    <p:sldId id="261" r:id="rId7"/>
    <p:sldId id="262" r:id="rId8"/>
    <p:sldId id="282" r:id="rId9"/>
    <p:sldId id="283" r:id="rId10"/>
    <p:sldId id="284" r:id="rId11"/>
    <p:sldId id="266" r:id="rId12"/>
    <p:sldId id="285" r:id="rId13"/>
    <p:sldId id="286" r:id="rId14"/>
    <p:sldId id="269" r:id="rId15"/>
    <p:sldId id="270" r:id="rId16"/>
    <p:sldId id="271" r:id="rId17"/>
    <p:sldId id="272" r:id="rId18"/>
    <p:sldId id="287" r:id="rId19"/>
    <p:sldId id="273" r:id="rId20"/>
    <p:sldId id="275" r:id="rId21"/>
    <p:sldId id="288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00B050"/>
    <a:srgbClr val="00DE64"/>
    <a:srgbClr val="007A37"/>
    <a:srgbClr val="2FFF8D"/>
    <a:srgbClr val="00AC4E"/>
    <a:srgbClr val="00CC5C"/>
    <a:srgbClr val="D1D2D4"/>
    <a:srgbClr val="EEEEEE"/>
    <a:srgbClr val="88B4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94660"/>
  </p:normalViewPr>
  <p:slideViewPr>
    <p:cSldViewPr snapToGrid="0">
      <p:cViewPr>
        <p:scale>
          <a:sx n="100" d="100"/>
          <a:sy n="100" d="100"/>
        </p:scale>
        <p:origin x="-120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7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AC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A3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99732736"/>
        <c:axId val="1299734528"/>
      </c:barChart>
      <c:catAx>
        <c:axId val="1299732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99734528"/>
        <c:crosses val="autoZero"/>
        <c:auto val="1"/>
        <c:lblAlgn val="ctr"/>
        <c:lblOffset val="100"/>
        <c:noMultiLvlLbl val="0"/>
      </c:catAx>
      <c:valAx>
        <c:axId val="129973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973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FFF8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AC4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99763968"/>
        <c:axId val="1299765504"/>
      </c:barChart>
      <c:catAx>
        <c:axId val="12997639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99765504"/>
        <c:crosses val="autoZero"/>
        <c:auto val="1"/>
        <c:lblAlgn val="ctr"/>
        <c:lblOffset val="100"/>
        <c:noMultiLvlLbl val="0"/>
      </c:catAx>
      <c:valAx>
        <c:axId val="1299765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9763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2CB1F-7988-49BE-8920-79064E09436D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3FB0-2C41-4F8C-8824-7D691FE0A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461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42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43749" y="543840"/>
            <a:ext cx="3808933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956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843749" y="543840"/>
            <a:ext cx="3808933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780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42100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843749" y="543840"/>
            <a:ext cx="3808933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67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21798" y="2425848"/>
            <a:ext cx="2599547" cy="2072335"/>
            <a:chOff x="7503886" y="1970815"/>
            <a:chExt cx="2599547" cy="2072335"/>
          </a:xfrm>
          <a:solidFill>
            <a:srgbClr val="88B40F"/>
          </a:solidFill>
        </p:grpSpPr>
        <p:sp>
          <p:nvSpPr>
            <p:cNvPr id="8" name="椭圆 7"/>
            <p:cNvSpPr/>
            <p:nvPr/>
          </p:nvSpPr>
          <p:spPr>
            <a:xfrm>
              <a:off x="7503886" y="1970815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186058" y="2736864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249415" y="2875350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962237" y="2511771"/>
            <a:ext cx="2599547" cy="2072335"/>
            <a:chOff x="1271166" y="2284597"/>
            <a:chExt cx="2599547" cy="2072335"/>
          </a:xfrm>
          <a:solidFill>
            <a:srgbClr val="88B40F"/>
          </a:solidFill>
        </p:grpSpPr>
        <p:sp>
          <p:nvSpPr>
            <p:cNvPr id="12" name="椭圆 11"/>
            <p:cNvSpPr/>
            <p:nvPr/>
          </p:nvSpPr>
          <p:spPr>
            <a:xfrm>
              <a:off x="1271166" y="2284597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53338" y="3050646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16695" y="3189132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 9"/>
          <p:cNvGrpSpPr/>
          <p:nvPr userDrawn="1"/>
        </p:nvGrpSpPr>
        <p:grpSpPr>
          <a:xfrm>
            <a:off x="4143657" y="1469396"/>
            <a:ext cx="3671455" cy="3671455"/>
            <a:chOff x="2736273" y="748180"/>
            <a:chExt cx="3671455" cy="3671455"/>
          </a:xfrm>
        </p:grpSpPr>
        <p:sp>
          <p:nvSpPr>
            <p:cNvPr id="16" name="椭圆 15"/>
            <p:cNvSpPr/>
            <p:nvPr/>
          </p:nvSpPr>
          <p:spPr>
            <a:xfrm>
              <a:off x="2736273" y="748180"/>
              <a:ext cx="3671455" cy="3671455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103154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494148" y="1790555"/>
              <a:ext cx="18473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kumimoji="1" lang="en-US" altLang="zh-CN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27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279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69804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69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7" r:id="rId4"/>
    <p:sldLayoutId id="2147483651" r:id="rId5"/>
    <p:sldLayoutId id="2147483652" r:id="rId6"/>
    <p:sldLayoutId id="2147483653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0842" y="2797521"/>
            <a:ext cx="338516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4000" b="1" dirty="0">
                <a:solidFill>
                  <a:schemeClr val="bg1"/>
                </a:solidFill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5860633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6172000" y="3067637"/>
            <a:ext cx="0" cy="1594393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580043" y="4714663"/>
            <a:ext cx="1514736" cy="666154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969171" y="2928321"/>
            <a:ext cx="1857699" cy="2479905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405502" y="3067636"/>
            <a:ext cx="1857699" cy="2479905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42951" y="5433090"/>
            <a:ext cx="3241061" cy="0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214119" y="4718285"/>
            <a:ext cx="1619551" cy="712249"/>
          </a:xfrm>
          <a:prstGeom prst="line">
            <a:avLst/>
          </a:prstGeom>
          <a:noFill/>
          <a:ln w="2540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5296157" y="1696757"/>
            <a:ext cx="26697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b="1" dirty="0" smtClean="0">
                <a:solidFill>
                  <a:srgbClr val="2FFF8D"/>
                </a:solidFill>
                <a:latin typeface="Century Gothic" pitchFamily="34" charset="0"/>
              </a:rPr>
              <a:t>ADD YOUR </a:t>
            </a:r>
            <a:r>
              <a:rPr lang="en-US" altLang="zh-CN" b="1" dirty="0">
                <a:solidFill>
                  <a:srgbClr val="2FFF8D"/>
                </a:solidFill>
                <a:latin typeface="Century Gothic" pitchFamily="34" charset="0"/>
              </a:rPr>
              <a:t>TEXT</a:t>
            </a:r>
            <a:endParaRPr lang="zh-CN" altLang="en-US" b="1" dirty="0">
              <a:solidFill>
                <a:srgbClr val="2FFF8D"/>
              </a:solidFill>
              <a:latin typeface="Century Gothic" pitchFamily="34" charset="0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1703910" y="4904247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7A37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7A37"/>
              </a:solidFill>
              <a:latin typeface="Century Gothic" pitchFamily="34" charset="0"/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8360685" y="5003093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DE64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DE64"/>
              </a:solidFill>
              <a:latin typeface="Century Gothic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670784" y="5214389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367809" y="5298731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5283510" y="2051194"/>
            <a:ext cx="2235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201605" y="4993544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B050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66870" y="2649434"/>
            <a:ext cx="810266" cy="810266"/>
            <a:chOff x="5766870" y="2649434"/>
            <a:chExt cx="810266" cy="810266"/>
          </a:xfrm>
        </p:grpSpPr>
        <p:sp>
          <p:nvSpPr>
            <p:cNvPr id="17" name="椭圆 16"/>
            <p:cNvSpPr/>
            <p:nvPr/>
          </p:nvSpPr>
          <p:spPr>
            <a:xfrm>
              <a:off x="5766870" y="2649434"/>
              <a:ext cx="810266" cy="810266"/>
            </a:xfrm>
            <a:prstGeom prst="ellipse">
              <a:avLst/>
            </a:prstGeom>
            <a:solidFill>
              <a:srgbClr val="2FFF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922799" y="2735879"/>
              <a:ext cx="43313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EAE7D4"/>
                  </a:solidFill>
                  <a:ea typeface="微软雅黑" pitchFamily="34" charset="-122"/>
                </a:rPr>
                <a:t>A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02397" y="5003093"/>
            <a:ext cx="810266" cy="810266"/>
            <a:chOff x="7402397" y="5003093"/>
            <a:chExt cx="810266" cy="810266"/>
          </a:xfrm>
        </p:grpSpPr>
        <p:sp>
          <p:nvSpPr>
            <p:cNvPr id="20" name="椭圆 19"/>
            <p:cNvSpPr/>
            <p:nvPr/>
          </p:nvSpPr>
          <p:spPr>
            <a:xfrm>
              <a:off x="7402397" y="5003093"/>
              <a:ext cx="810266" cy="810266"/>
            </a:xfrm>
            <a:prstGeom prst="ellipse">
              <a:avLst/>
            </a:prstGeom>
            <a:solidFill>
              <a:srgbClr val="00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50419" y="5077483"/>
              <a:ext cx="4154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EAE7D4"/>
                  </a:solidFill>
                  <a:ea typeface="微软雅黑" pitchFamily="34" charset="-122"/>
                </a:rPr>
                <a:t>B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70096" y="5016162"/>
            <a:ext cx="810266" cy="810266"/>
            <a:chOff x="4070096" y="5016162"/>
            <a:chExt cx="810266" cy="810266"/>
          </a:xfrm>
        </p:grpSpPr>
        <p:sp>
          <p:nvSpPr>
            <p:cNvPr id="23" name="椭圆 22"/>
            <p:cNvSpPr/>
            <p:nvPr/>
          </p:nvSpPr>
          <p:spPr>
            <a:xfrm>
              <a:off x="4070096" y="5016162"/>
              <a:ext cx="810266" cy="81026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211286" y="5125077"/>
              <a:ext cx="40427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 smtClean="0">
                  <a:solidFill>
                    <a:srgbClr val="EAE7D4"/>
                  </a:solidFill>
                  <a:ea typeface="微软雅黑" pitchFamily="34" charset="-122"/>
                </a:rPr>
                <a:t>C</a:t>
              </a:r>
              <a:endParaRPr lang="zh-CN" altLang="en-US" sz="32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32231" y="4415044"/>
            <a:ext cx="488440" cy="523220"/>
            <a:chOff x="5932231" y="4415044"/>
            <a:chExt cx="488440" cy="523220"/>
          </a:xfrm>
        </p:grpSpPr>
        <p:sp>
          <p:nvSpPr>
            <p:cNvPr id="26" name="椭圆 25"/>
            <p:cNvSpPr/>
            <p:nvPr/>
          </p:nvSpPr>
          <p:spPr>
            <a:xfrm>
              <a:off x="5932231" y="4435851"/>
              <a:ext cx="488440" cy="488440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935187" y="4415044"/>
              <a:ext cx="41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EAE7D4"/>
                  </a:solidFill>
                  <a:ea typeface="微软雅黑" pitchFamily="34" charset="-122"/>
                </a:rPr>
                <a:t>D</a:t>
              </a:r>
              <a:endParaRPr lang="zh-CN" altLang="en-US" sz="2800" b="1" dirty="0">
                <a:solidFill>
                  <a:srgbClr val="EAE7D4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969600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71550" y="1672455"/>
            <a:ext cx="5761279" cy="4535117"/>
            <a:chOff x="971550" y="1672455"/>
            <a:chExt cx="5761279" cy="4535117"/>
          </a:xfrm>
        </p:grpSpPr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5424211" y="1672455"/>
              <a:ext cx="1308618" cy="1126908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468493" y="2938318"/>
              <a:ext cx="668815" cy="601628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5468493" y="2938318"/>
              <a:ext cx="668815" cy="601628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5636460" y="2597801"/>
              <a:ext cx="961995" cy="623006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4587429" y="5999904"/>
              <a:ext cx="235154" cy="207668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5254717" y="5645645"/>
              <a:ext cx="93145" cy="64133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5254717" y="5645645"/>
              <a:ext cx="93145" cy="64133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4758450" y="5285279"/>
              <a:ext cx="879537" cy="694774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4747761" y="5282226"/>
              <a:ext cx="879537" cy="694774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4101850" y="5216566"/>
              <a:ext cx="908550" cy="626060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269647" y="4889792"/>
              <a:ext cx="1044452" cy="1020020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5451696" y="4879103"/>
              <a:ext cx="493212" cy="589413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5451696" y="4879103"/>
              <a:ext cx="493212" cy="589413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5150881" y="4686705"/>
              <a:ext cx="545131" cy="717678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5150881" y="4686705"/>
              <a:ext cx="545131" cy="717678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4596591" y="4756946"/>
              <a:ext cx="630641" cy="664234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3993435" y="4883684"/>
              <a:ext cx="702409" cy="584832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3993435" y="4883684"/>
              <a:ext cx="702409" cy="584832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5627298" y="4486672"/>
              <a:ext cx="439769" cy="485579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5213489" y="4132413"/>
              <a:ext cx="548184" cy="616898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5213489" y="4132413"/>
              <a:ext cx="548184" cy="616898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5341754" y="4037740"/>
              <a:ext cx="648965" cy="491686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4524821" y="4361458"/>
              <a:ext cx="882591" cy="523751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4524821" y="4361458"/>
              <a:ext cx="882591" cy="523751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3303241" y="4285110"/>
              <a:ext cx="1410925" cy="1015438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238770" y="3898785"/>
              <a:ext cx="2232439" cy="1142178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2464932" y="3613241"/>
              <a:ext cx="1447572" cy="972683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2464932" y="3613241"/>
              <a:ext cx="1447572" cy="972683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964253" y="3223861"/>
              <a:ext cx="1562097" cy="1259755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2964253" y="3223861"/>
              <a:ext cx="1562097" cy="1259755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971550" y="2327527"/>
              <a:ext cx="2298097" cy="1656767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4219427" y="3588809"/>
              <a:ext cx="566508" cy="969629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4219427" y="3588809"/>
              <a:ext cx="566508" cy="969629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4701952" y="3956811"/>
              <a:ext cx="679504" cy="584832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4701952" y="3956811"/>
              <a:ext cx="679504" cy="584832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4672939" y="3436112"/>
              <a:ext cx="393960" cy="765014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5186003" y="3665158"/>
              <a:ext cx="729894" cy="47947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5186003" y="3665158"/>
              <a:ext cx="729894" cy="47947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4969172" y="3139879"/>
              <a:ext cx="623006" cy="8322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4978334" y="3142933"/>
              <a:ext cx="623006" cy="8322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5150881" y="3349075"/>
              <a:ext cx="192398" cy="193927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4062149" y="3630037"/>
              <a:ext cx="317612" cy="508483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4062149" y="3630037"/>
              <a:ext cx="317612" cy="508483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3355159" y="1728953"/>
              <a:ext cx="2540887" cy="2154562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5908263" y="5276118"/>
              <a:ext cx="161859" cy="46420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solidFill>
              <a:srgbClr val="00AC4E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4672939" y="3436112"/>
              <a:ext cx="393960" cy="765014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3" name="AutoShape 48"/>
            <p:cNvCxnSpPr>
              <a:cxnSpLocks noChangeShapeType="1"/>
            </p:cNvCxnSpPr>
            <p:nvPr/>
          </p:nvCxnSpPr>
          <p:spPr bwMode="auto">
            <a:xfrm>
              <a:off x="6018205" y="5735738"/>
              <a:ext cx="0" cy="0"/>
            </a:xfrm>
            <a:prstGeom prst="straightConnector1">
              <a:avLst/>
            </a:prstGeom>
            <a:solidFill>
              <a:schemeClr val="tx2">
                <a:lumMod val="75000"/>
              </a:schemeClr>
            </a:solidFill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4161402" y="4508049"/>
              <a:ext cx="549711" cy="494740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5285257" y="3440693"/>
              <a:ext cx="172549" cy="195452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solidFill>
              <a:schemeClr val="tx2">
                <a:lumMod val="75000"/>
              </a:schemeClr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7754131" y="2137027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58" name="矩形 57"/>
          <p:cNvSpPr/>
          <p:nvPr/>
        </p:nvSpPr>
        <p:spPr>
          <a:xfrm>
            <a:off x="7624580" y="2646667"/>
            <a:ext cx="3598370" cy="220643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627453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653148" y="1920105"/>
            <a:ext cx="4574077" cy="3081435"/>
            <a:chOff x="3557898" y="1920105"/>
            <a:chExt cx="4574077" cy="30814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7898" y="1920105"/>
              <a:ext cx="4574077" cy="308143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54"/>
            <a:stretch/>
          </p:blipFill>
          <p:spPr>
            <a:xfrm>
              <a:off x="4117646" y="2074026"/>
              <a:ext cx="3464253" cy="219317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93124" y="4415295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00100" y="4744068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272" y="5292213"/>
            <a:ext cx="291687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381500" y="5144178"/>
            <a:ext cx="0" cy="1177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27225" y="5144178"/>
            <a:ext cx="0" cy="11775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653345" y="4968600"/>
            <a:ext cx="2509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D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0D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0497" y="5292213"/>
            <a:ext cx="291687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84723" y="4968600"/>
            <a:ext cx="2509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D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00D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91875" y="5292213"/>
            <a:ext cx="291687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4474870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03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676681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 preferRelativeResize="0">
            <a:picLocks/>
          </p:cNvPicPr>
          <p:nvPr/>
        </p:nvPicPr>
        <p:blipFill rotWithShape="1">
          <a:blip r:embed="rId2">
            <a:grayscl/>
          </a:blip>
          <a:srcRect l="10429" r="8512"/>
          <a:stretch/>
        </p:blipFill>
        <p:spPr>
          <a:xfrm>
            <a:off x="6229349" y="0"/>
            <a:ext cx="5962651" cy="685913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15401" y="2072505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1085850" y="2997345"/>
            <a:ext cx="3598370" cy="220643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85850" y="2510952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29349" y="5084644"/>
            <a:ext cx="2390774" cy="1773357"/>
            <a:chOff x="6229349" y="5084644"/>
            <a:chExt cx="2390774" cy="1773357"/>
          </a:xfrm>
        </p:grpSpPr>
        <p:sp>
          <p:nvSpPr>
            <p:cNvPr id="15" name="矩形 14"/>
            <p:cNvSpPr/>
            <p:nvPr/>
          </p:nvSpPr>
          <p:spPr>
            <a:xfrm>
              <a:off x="6229349" y="6267450"/>
              <a:ext cx="590551" cy="5905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19900" y="6267450"/>
              <a:ext cx="590551" cy="5905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29349" y="5675763"/>
              <a:ext cx="590551" cy="5905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819900" y="5084644"/>
              <a:ext cx="590551" cy="590551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410451" y="6267450"/>
              <a:ext cx="590551" cy="59055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029572" y="5722251"/>
              <a:ext cx="590551" cy="590551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86416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空心弧 16"/>
          <p:cNvSpPr/>
          <p:nvPr/>
        </p:nvSpPr>
        <p:spPr>
          <a:xfrm>
            <a:off x="3217778" y="4124617"/>
            <a:ext cx="5485718" cy="5485718"/>
          </a:xfrm>
          <a:prstGeom prst="blockArc">
            <a:avLst>
              <a:gd name="adj1" fmla="val 10800000"/>
              <a:gd name="adj2" fmla="val 13406400"/>
              <a:gd name="adj3" fmla="val 20681"/>
            </a:avLst>
          </a:prstGeom>
          <a:solidFill>
            <a:srgbClr val="2FFF8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3217778" y="4124617"/>
            <a:ext cx="5485718" cy="5485718"/>
          </a:xfrm>
          <a:prstGeom prst="blockArc">
            <a:avLst>
              <a:gd name="adj1" fmla="val 13601869"/>
              <a:gd name="adj2" fmla="val 16210847"/>
              <a:gd name="adj3" fmla="val 20413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 flipH="1">
            <a:off x="3373730" y="4124617"/>
            <a:ext cx="5485718" cy="5485718"/>
          </a:xfrm>
          <a:prstGeom prst="blockArc">
            <a:avLst>
              <a:gd name="adj1" fmla="val 13601869"/>
              <a:gd name="adj2" fmla="val 16210847"/>
              <a:gd name="adj3" fmla="val 20413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空心弧 19"/>
          <p:cNvSpPr/>
          <p:nvPr/>
        </p:nvSpPr>
        <p:spPr>
          <a:xfrm flipH="1">
            <a:off x="3373730" y="4124617"/>
            <a:ext cx="5485718" cy="5485718"/>
          </a:xfrm>
          <a:prstGeom prst="blockArc">
            <a:avLst>
              <a:gd name="adj1" fmla="val 10800000"/>
              <a:gd name="adj2" fmla="val 13388752"/>
              <a:gd name="adj3" fmla="val 20521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弦形 20"/>
          <p:cNvSpPr/>
          <p:nvPr/>
        </p:nvSpPr>
        <p:spPr>
          <a:xfrm rot="5400000">
            <a:off x="4626615" y="5474445"/>
            <a:ext cx="2859823" cy="2857715"/>
          </a:xfrm>
          <a:prstGeom prst="chord">
            <a:avLst>
              <a:gd name="adj1" fmla="val 5414886"/>
              <a:gd name="adj2" fmla="val 16200000"/>
            </a:avLst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22" name="矩形 21"/>
          <p:cNvSpPr/>
          <p:nvPr/>
        </p:nvSpPr>
        <p:spPr>
          <a:xfrm rot="20389799">
            <a:off x="4263302" y="4809549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252427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 rot="1403198">
            <a:off x="5394735" y="4834897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264338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 rot="4176124">
            <a:off x="6190934" y="5584541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332926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rot="17333166">
            <a:off x="3490883" y="5579006"/>
            <a:ext cx="2453518" cy="1587523"/>
          </a:xfrm>
          <a:prstGeom prst="rect">
            <a:avLst/>
          </a:prstGeom>
          <a:effectLst/>
        </p:spPr>
        <p:txBody>
          <a:bodyPr spcFirstLastPara="1" wrap="none">
            <a:prstTxWarp prst="textArchUp">
              <a:avLst>
                <a:gd name="adj" fmla="val 14277961"/>
              </a:avLst>
            </a:prstTxWarp>
            <a:spAutoFit/>
          </a:bodyPr>
          <a:lstStyle/>
          <a:p>
            <a:pPr defTabSz="914400">
              <a:defRPr/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4980156" y="6302338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black"/>
                </a:solidFill>
                <a:latin typeface="Century Gothic" pitchFamily="34" charset="0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prstClr val="black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2387439" y="3235269"/>
            <a:ext cx="7270736" cy="7268629"/>
          </a:xfrm>
          <a:prstGeom prst="blockArc">
            <a:avLst>
              <a:gd name="adj1" fmla="val 10800000"/>
              <a:gd name="adj2" fmla="val 13372865"/>
              <a:gd name="adj3" fmla="val 1016"/>
            </a:avLst>
          </a:prstGeom>
          <a:solidFill>
            <a:srgbClr val="2FFF8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>
              <a:defRPr/>
            </a:pPr>
            <a:endParaRPr lang="zh-CN" altLang="en-US" sz="20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空心弧 27"/>
          <p:cNvSpPr/>
          <p:nvPr/>
        </p:nvSpPr>
        <p:spPr>
          <a:xfrm flipH="1">
            <a:off x="2444341" y="3264773"/>
            <a:ext cx="7266521" cy="7270736"/>
          </a:xfrm>
          <a:prstGeom prst="blockArc">
            <a:avLst>
              <a:gd name="adj1" fmla="val 10800000"/>
              <a:gd name="adj2" fmla="val 13397840"/>
              <a:gd name="adj3" fmla="val 910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2326323" y="3264773"/>
            <a:ext cx="7268628" cy="7270736"/>
          </a:xfrm>
          <a:prstGeom prst="blockArc">
            <a:avLst>
              <a:gd name="adj1" fmla="val 13584139"/>
              <a:gd name="adj2" fmla="val 16200029"/>
              <a:gd name="adj3" fmla="val 882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 flipH="1">
            <a:off x="2469630" y="3273203"/>
            <a:ext cx="7268628" cy="7266521"/>
          </a:xfrm>
          <a:prstGeom prst="blockArc">
            <a:avLst>
              <a:gd name="adj1" fmla="val 13574764"/>
              <a:gd name="adj2" fmla="val 16200029"/>
              <a:gd name="adj3" fmla="val 882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9650" y="3955340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169651" y="4185745"/>
            <a:ext cx="265739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27045" y="1886692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2827046" y="2117097"/>
            <a:ext cx="2970030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385153" y="1881479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4"/>
          <p:cNvSpPr txBox="1"/>
          <p:nvPr/>
        </p:nvSpPr>
        <p:spPr>
          <a:xfrm>
            <a:off x="7385154" y="2111884"/>
            <a:ext cx="2970030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86669" y="3929639"/>
            <a:ext cx="264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4"/>
          <p:cNvSpPr txBox="1"/>
          <p:nvPr/>
        </p:nvSpPr>
        <p:spPr>
          <a:xfrm>
            <a:off x="9386670" y="4160044"/>
            <a:ext cx="269264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58857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6"/>
          <p:cNvSpPr/>
          <p:nvPr/>
        </p:nvSpPr>
        <p:spPr>
          <a:xfrm>
            <a:off x="1765884" y="2362041"/>
            <a:ext cx="2154957" cy="258595"/>
          </a:xfrm>
          <a:prstGeom prst="chevron">
            <a:avLst/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4020142" y="2362041"/>
            <a:ext cx="2154957" cy="258595"/>
          </a:xfrm>
          <a:prstGeom prst="chevron">
            <a:avLst/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6274401" y="2362041"/>
            <a:ext cx="2154957" cy="258595"/>
          </a:xfrm>
          <a:prstGeom prst="chevron">
            <a:avLst/>
          </a:prstGeom>
          <a:solidFill>
            <a:srgbClr val="00AC4E"/>
          </a:solidFill>
          <a:ln>
            <a:solidFill>
              <a:srgbClr val="00AC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8528659" y="2362041"/>
            <a:ext cx="2154957" cy="258595"/>
          </a:xfrm>
          <a:prstGeom prst="chevron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5545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2FFF8D"/>
                </a:solidFill>
              </a:rPr>
              <a:t>2013</a:t>
            </a:r>
            <a:endParaRPr lang="zh-CN" altLang="en-US" sz="2800" b="1" dirty="0">
              <a:solidFill>
                <a:srgbClr val="2FFF8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9804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DE64"/>
                </a:solidFill>
              </a:rPr>
              <a:t>2014</a:t>
            </a:r>
            <a:endParaRPr lang="zh-CN" altLang="en-US" sz="2800" b="1" dirty="0">
              <a:solidFill>
                <a:srgbClr val="00DE64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4062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AC4E"/>
                </a:solidFill>
              </a:rPr>
              <a:t>2015</a:t>
            </a:r>
            <a:endParaRPr lang="zh-CN" altLang="en-US" sz="2800" b="1" dirty="0">
              <a:solidFill>
                <a:srgbClr val="00AC4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48320" y="1672455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A37"/>
                </a:solidFill>
              </a:rPr>
              <a:t>2016</a:t>
            </a:r>
            <a:endParaRPr lang="zh-CN" altLang="en-US" sz="2800" b="1" dirty="0">
              <a:solidFill>
                <a:srgbClr val="007A37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42933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97191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51450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05708" y="4775593"/>
            <a:ext cx="2000856" cy="47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Your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2412418" y="3845227"/>
            <a:ext cx="861887" cy="861887"/>
          </a:xfrm>
          <a:prstGeom prst="ellipse">
            <a:avLst/>
          </a:prstGeom>
          <a:noFill/>
          <a:ln w="38100">
            <a:solidFill>
              <a:srgbClr val="2FFF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666676" y="3845227"/>
            <a:ext cx="861887" cy="861887"/>
          </a:xfrm>
          <a:prstGeom prst="ellipse">
            <a:avLst/>
          </a:prstGeom>
          <a:noFill/>
          <a:ln w="38100">
            <a:solidFill>
              <a:srgbClr val="00D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920934" y="3845227"/>
            <a:ext cx="861887" cy="861887"/>
          </a:xfrm>
          <a:prstGeom prst="ellipse">
            <a:avLst/>
          </a:prstGeom>
          <a:noFill/>
          <a:ln w="38100">
            <a:solidFill>
              <a:srgbClr val="00AC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9175192" y="3845227"/>
            <a:ext cx="861887" cy="861887"/>
          </a:xfrm>
          <a:prstGeom prst="ellipse">
            <a:avLst/>
          </a:prstGeom>
          <a:noFill/>
          <a:ln w="38100">
            <a:solidFill>
              <a:srgbClr val="007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23" name="直接箭头连接符 19"/>
          <p:cNvCxnSpPr>
            <a:endCxn id="19" idx="0"/>
          </p:cNvCxnSpPr>
          <p:nvPr/>
        </p:nvCxnSpPr>
        <p:spPr>
          <a:xfrm>
            <a:off x="2843361" y="2489200"/>
            <a:ext cx="1" cy="1356027"/>
          </a:xfrm>
          <a:prstGeom prst="straightConnector1">
            <a:avLst/>
          </a:prstGeom>
          <a:ln w="28575">
            <a:solidFill>
              <a:srgbClr val="2FFF8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0"/>
          <p:cNvCxnSpPr>
            <a:endCxn id="20" idx="0"/>
          </p:cNvCxnSpPr>
          <p:nvPr/>
        </p:nvCxnSpPr>
        <p:spPr>
          <a:xfrm>
            <a:off x="5097620" y="2489200"/>
            <a:ext cx="0" cy="1356027"/>
          </a:xfrm>
          <a:prstGeom prst="straightConnector1">
            <a:avLst/>
          </a:prstGeom>
          <a:ln w="28575">
            <a:solidFill>
              <a:srgbClr val="00DE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3"/>
          <p:cNvCxnSpPr>
            <a:endCxn id="21" idx="0"/>
          </p:cNvCxnSpPr>
          <p:nvPr/>
        </p:nvCxnSpPr>
        <p:spPr>
          <a:xfrm>
            <a:off x="7351878" y="2489200"/>
            <a:ext cx="0" cy="1356027"/>
          </a:xfrm>
          <a:prstGeom prst="straightConnector1">
            <a:avLst/>
          </a:prstGeom>
          <a:ln w="28575">
            <a:solidFill>
              <a:srgbClr val="00AC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6"/>
          <p:cNvCxnSpPr>
            <a:endCxn id="22" idx="0"/>
          </p:cNvCxnSpPr>
          <p:nvPr/>
        </p:nvCxnSpPr>
        <p:spPr>
          <a:xfrm>
            <a:off x="9606135" y="2489200"/>
            <a:ext cx="1" cy="1356027"/>
          </a:xfrm>
          <a:prstGeom prst="straightConnector1">
            <a:avLst/>
          </a:prstGeom>
          <a:ln w="28575">
            <a:solidFill>
              <a:srgbClr val="007A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076484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43588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27501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94605" y="5020790"/>
            <a:ext cx="16715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100"/>
          <p:cNvSpPr>
            <a:spLocks noEditPoints="1"/>
          </p:cNvSpPr>
          <p:nvPr/>
        </p:nvSpPr>
        <p:spPr bwMode="auto">
          <a:xfrm>
            <a:off x="2638693" y="3972386"/>
            <a:ext cx="409336" cy="625432"/>
          </a:xfrm>
          <a:custGeom>
            <a:avLst/>
            <a:gdLst/>
            <a:ahLst/>
            <a:cxnLst>
              <a:cxn ang="0">
                <a:pos x="370" y="362"/>
              </a:cxn>
              <a:cxn ang="0">
                <a:pos x="240" y="406"/>
              </a:cxn>
              <a:cxn ang="0">
                <a:pos x="246" y="350"/>
              </a:cxn>
              <a:cxn ang="0">
                <a:pos x="244" y="330"/>
              </a:cxn>
              <a:cxn ang="0">
                <a:pos x="230" y="266"/>
              </a:cxn>
              <a:cxn ang="0">
                <a:pos x="230" y="210"/>
              </a:cxn>
              <a:cxn ang="0">
                <a:pos x="244" y="164"/>
              </a:cxn>
              <a:cxn ang="0">
                <a:pos x="264" y="134"/>
              </a:cxn>
              <a:cxn ang="0">
                <a:pos x="302" y="114"/>
              </a:cxn>
              <a:cxn ang="0">
                <a:pos x="332" y="114"/>
              </a:cxn>
              <a:cxn ang="0">
                <a:pos x="362" y="130"/>
              </a:cxn>
              <a:cxn ang="0">
                <a:pos x="382" y="160"/>
              </a:cxn>
              <a:cxn ang="0">
                <a:pos x="392" y="198"/>
              </a:cxn>
              <a:cxn ang="0">
                <a:pos x="390" y="294"/>
              </a:cxn>
              <a:cxn ang="0">
                <a:pos x="204" y="508"/>
              </a:cxn>
              <a:cxn ang="0">
                <a:pos x="196" y="536"/>
              </a:cxn>
              <a:cxn ang="0">
                <a:pos x="198" y="564"/>
              </a:cxn>
              <a:cxn ang="0">
                <a:pos x="212" y="588"/>
              </a:cxn>
              <a:cxn ang="0">
                <a:pos x="236" y="598"/>
              </a:cxn>
              <a:cxn ang="0">
                <a:pos x="262" y="602"/>
              </a:cxn>
              <a:cxn ang="0">
                <a:pos x="290" y="588"/>
              </a:cxn>
              <a:cxn ang="0">
                <a:pos x="304" y="572"/>
              </a:cxn>
              <a:cxn ang="0">
                <a:pos x="326" y="494"/>
              </a:cxn>
              <a:cxn ang="0">
                <a:pos x="224" y="454"/>
              </a:cxn>
              <a:cxn ang="0">
                <a:pos x="8" y="212"/>
              </a:cxn>
              <a:cxn ang="0">
                <a:pos x="22" y="274"/>
              </a:cxn>
              <a:cxn ang="0">
                <a:pos x="138" y="298"/>
              </a:cxn>
              <a:cxn ang="0">
                <a:pos x="140" y="234"/>
              </a:cxn>
              <a:cxn ang="0">
                <a:pos x="150" y="206"/>
              </a:cxn>
              <a:cxn ang="0">
                <a:pos x="168" y="136"/>
              </a:cxn>
              <a:cxn ang="0">
                <a:pos x="170" y="94"/>
              </a:cxn>
              <a:cxn ang="0">
                <a:pos x="150" y="34"/>
              </a:cxn>
              <a:cxn ang="0">
                <a:pos x="140" y="22"/>
              </a:cxn>
              <a:cxn ang="0">
                <a:pos x="92" y="0"/>
              </a:cxn>
              <a:cxn ang="0">
                <a:pos x="70" y="2"/>
              </a:cxn>
              <a:cxn ang="0">
                <a:pos x="48" y="12"/>
              </a:cxn>
              <a:cxn ang="0">
                <a:pos x="18" y="56"/>
              </a:cxn>
              <a:cxn ang="0">
                <a:pos x="4" y="112"/>
              </a:cxn>
              <a:cxn ang="0">
                <a:pos x="8" y="212"/>
              </a:cxn>
              <a:cxn ang="0">
                <a:pos x="42" y="366"/>
              </a:cxn>
              <a:cxn ang="0">
                <a:pos x="44" y="408"/>
              </a:cxn>
              <a:cxn ang="0">
                <a:pos x="60" y="468"/>
              </a:cxn>
              <a:cxn ang="0">
                <a:pos x="74" y="482"/>
              </a:cxn>
              <a:cxn ang="0">
                <a:pos x="94" y="492"/>
              </a:cxn>
              <a:cxn ang="0">
                <a:pos x="132" y="488"/>
              </a:cxn>
              <a:cxn ang="0">
                <a:pos x="152" y="478"/>
              </a:cxn>
              <a:cxn ang="0">
                <a:pos x="162" y="462"/>
              </a:cxn>
              <a:cxn ang="0">
                <a:pos x="164" y="418"/>
              </a:cxn>
              <a:cxn ang="0">
                <a:pos x="148" y="350"/>
              </a:cxn>
            </a:cxnLst>
            <a:rect l="0" t="0" r="r" b="b"/>
            <a:pathLst>
              <a:path w="394" h="602">
                <a:moveTo>
                  <a:pt x="380" y="334"/>
                </a:moveTo>
                <a:lnTo>
                  <a:pt x="380" y="334"/>
                </a:lnTo>
                <a:lnTo>
                  <a:pt x="370" y="362"/>
                </a:lnTo>
                <a:lnTo>
                  <a:pt x="358" y="394"/>
                </a:lnTo>
                <a:lnTo>
                  <a:pt x="340" y="430"/>
                </a:lnTo>
                <a:lnTo>
                  <a:pt x="240" y="406"/>
                </a:lnTo>
                <a:lnTo>
                  <a:pt x="240" y="406"/>
                </a:lnTo>
                <a:lnTo>
                  <a:pt x="244" y="376"/>
                </a:lnTo>
                <a:lnTo>
                  <a:pt x="246" y="350"/>
                </a:lnTo>
                <a:lnTo>
                  <a:pt x="244" y="340"/>
                </a:lnTo>
                <a:lnTo>
                  <a:pt x="244" y="330"/>
                </a:lnTo>
                <a:lnTo>
                  <a:pt x="244" y="330"/>
                </a:lnTo>
                <a:lnTo>
                  <a:pt x="238" y="312"/>
                </a:lnTo>
                <a:lnTo>
                  <a:pt x="234" y="290"/>
                </a:lnTo>
                <a:lnTo>
                  <a:pt x="230" y="266"/>
                </a:lnTo>
                <a:lnTo>
                  <a:pt x="228" y="240"/>
                </a:lnTo>
                <a:lnTo>
                  <a:pt x="228" y="240"/>
                </a:lnTo>
                <a:lnTo>
                  <a:pt x="230" y="210"/>
                </a:lnTo>
                <a:lnTo>
                  <a:pt x="232" y="198"/>
                </a:lnTo>
                <a:lnTo>
                  <a:pt x="236" y="186"/>
                </a:lnTo>
                <a:lnTo>
                  <a:pt x="244" y="164"/>
                </a:lnTo>
                <a:lnTo>
                  <a:pt x="258" y="142"/>
                </a:lnTo>
                <a:lnTo>
                  <a:pt x="258" y="142"/>
                </a:lnTo>
                <a:lnTo>
                  <a:pt x="264" y="134"/>
                </a:lnTo>
                <a:lnTo>
                  <a:pt x="270" y="130"/>
                </a:lnTo>
                <a:lnTo>
                  <a:pt x="284" y="120"/>
                </a:lnTo>
                <a:lnTo>
                  <a:pt x="302" y="114"/>
                </a:lnTo>
                <a:lnTo>
                  <a:pt x="320" y="114"/>
                </a:lnTo>
                <a:lnTo>
                  <a:pt x="320" y="114"/>
                </a:lnTo>
                <a:lnTo>
                  <a:pt x="332" y="114"/>
                </a:lnTo>
                <a:lnTo>
                  <a:pt x="342" y="118"/>
                </a:lnTo>
                <a:lnTo>
                  <a:pt x="352" y="122"/>
                </a:lnTo>
                <a:lnTo>
                  <a:pt x="362" y="130"/>
                </a:lnTo>
                <a:lnTo>
                  <a:pt x="362" y="130"/>
                </a:lnTo>
                <a:lnTo>
                  <a:pt x="372" y="144"/>
                </a:lnTo>
                <a:lnTo>
                  <a:pt x="382" y="160"/>
                </a:lnTo>
                <a:lnTo>
                  <a:pt x="388" y="178"/>
                </a:lnTo>
                <a:lnTo>
                  <a:pt x="392" y="198"/>
                </a:lnTo>
                <a:lnTo>
                  <a:pt x="392" y="198"/>
                </a:lnTo>
                <a:lnTo>
                  <a:pt x="394" y="234"/>
                </a:lnTo>
                <a:lnTo>
                  <a:pt x="394" y="264"/>
                </a:lnTo>
                <a:lnTo>
                  <a:pt x="390" y="294"/>
                </a:lnTo>
                <a:lnTo>
                  <a:pt x="380" y="334"/>
                </a:lnTo>
                <a:lnTo>
                  <a:pt x="380" y="334"/>
                </a:lnTo>
                <a:close/>
                <a:moveTo>
                  <a:pt x="204" y="508"/>
                </a:moveTo>
                <a:lnTo>
                  <a:pt x="204" y="508"/>
                </a:lnTo>
                <a:lnTo>
                  <a:pt x="200" y="522"/>
                </a:lnTo>
                <a:lnTo>
                  <a:pt x="196" y="536"/>
                </a:lnTo>
                <a:lnTo>
                  <a:pt x="196" y="550"/>
                </a:lnTo>
                <a:lnTo>
                  <a:pt x="198" y="564"/>
                </a:lnTo>
                <a:lnTo>
                  <a:pt x="198" y="564"/>
                </a:lnTo>
                <a:lnTo>
                  <a:pt x="200" y="572"/>
                </a:lnTo>
                <a:lnTo>
                  <a:pt x="206" y="580"/>
                </a:lnTo>
                <a:lnTo>
                  <a:pt x="212" y="588"/>
                </a:lnTo>
                <a:lnTo>
                  <a:pt x="224" y="594"/>
                </a:lnTo>
                <a:lnTo>
                  <a:pt x="224" y="594"/>
                </a:lnTo>
                <a:lnTo>
                  <a:pt x="236" y="598"/>
                </a:lnTo>
                <a:lnTo>
                  <a:pt x="248" y="600"/>
                </a:lnTo>
                <a:lnTo>
                  <a:pt x="262" y="602"/>
                </a:lnTo>
                <a:lnTo>
                  <a:pt x="262" y="602"/>
                </a:lnTo>
                <a:lnTo>
                  <a:pt x="272" y="598"/>
                </a:lnTo>
                <a:lnTo>
                  <a:pt x="282" y="594"/>
                </a:lnTo>
                <a:lnTo>
                  <a:pt x="290" y="588"/>
                </a:lnTo>
                <a:lnTo>
                  <a:pt x="298" y="582"/>
                </a:lnTo>
                <a:lnTo>
                  <a:pt x="298" y="582"/>
                </a:lnTo>
                <a:lnTo>
                  <a:pt x="304" y="572"/>
                </a:lnTo>
                <a:lnTo>
                  <a:pt x="310" y="558"/>
                </a:lnTo>
                <a:lnTo>
                  <a:pt x="320" y="524"/>
                </a:lnTo>
                <a:lnTo>
                  <a:pt x="326" y="494"/>
                </a:lnTo>
                <a:lnTo>
                  <a:pt x="328" y="482"/>
                </a:lnTo>
                <a:lnTo>
                  <a:pt x="224" y="454"/>
                </a:lnTo>
                <a:lnTo>
                  <a:pt x="224" y="454"/>
                </a:lnTo>
                <a:lnTo>
                  <a:pt x="204" y="508"/>
                </a:lnTo>
                <a:lnTo>
                  <a:pt x="204" y="508"/>
                </a:lnTo>
                <a:close/>
                <a:moveTo>
                  <a:pt x="8" y="212"/>
                </a:moveTo>
                <a:lnTo>
                  <a:pt x="8" y="212"/>
                </a:lnTo>
                <a:lnTo>
                  <a:pt x="14" y="240"/>
                </a:lnTo>
                <a:lnTo>
                  <a:pt x="22" y="274"/>
                </a:lnTo>
                <a:lnTo>
                  <a:pt x="36" y="312"/>
                </a:lnTo>
                <a:lnTo>
                  <a:pt x="138" y="298"/>
                </a:lnTo>
                <a:lnTo>
                  <a:pt x="138" y="298"/>
                </a:lnTo>
                <a:lnTo>
                  <a:pt x="138" y="270"/>
                </a:lnTo>
                <a:lnTo>
                  <a:pt x="138" y="244"/>
                </a:lnTo>
                <a:lnTo>
                  <a:pt x="140" y="234"/>
                </a:lnTo>
                <a:lnTo>
                  <a:pt x="144" y="224"/>
                </a:lnTo>
                <a:lnTo>
                  <a:pt x="144" y="224"/>
                </a:lnTo>
                <a:lnTo>
                  <a:pt x="150" y="206"/>
                </a:lnTo>
                <a:lnTo>
                  <a:pt x="158" y="186"/>
                </a:lnTo>
                <a:lnTo>
                  <a:pt x="164" y="162"/>
                </a:lnTo>
                <a:lnTo>
                  <a:pt x="168" y="136"/>
                </a:lnTo>
                <a:lnTo>
                  <a:pt x="168" y="136"/>
                </a:lnTo>
                <a:lnTo>
                  <a:pt x="170" y="106"/>
                </a:lnTo>
                <a:lnTo>
                  <a:pt x="170" y="94"/>
                </a:lnTo>
                <a:lnTo>
                  <a:pt x="168" y="82"/>
                </a:lnTo>
                <a:lnTo>
                  <a:pt x="160" y="60"/>
                </a:lnTo>
                <a:lnTo>
                  <a:pt x="150" y="34"/>
                </a:lnTo>
                <a:lnTo>
                  <a:pt x="150" y="34"/>
                </a:lnTo>
                <a:lnTo>
                  <a:pt x="146" y="28"/>
                </a:lnTo>
                <a:lnTo>
                  <a:pt x="140" y="22"/>
                </a:lnTo>
                <a:lnTo>
                  <a:pt x="126" y="10"/>
                </a:lnTo>
                <a:lnTo>
                  <a:pt x="110" y="4"/>
                </a:lnTo>
                <a:lnTo>
                  <a:pt x="92" y="0"/>
                </a:lnTo>
                <a:lnTo>
                  <a:pt x="92" y="0"/>
                </a:lnTo>
                <a:lnTo>
                  <a:pt x="80" y="0"/>
                </a:lnTo>
                <a:lnTo>
                  <a:pt x="70" y="2"/>
                </a:lnTo>
                <a:lnTo>
                  <a:pt x="58" y="6"/>
                </a:lnTo>
                <a:lnTo>
                  <a:pt x="48" y="12"/>
                </a:lnTo>
                <a:lnTo>
                  <a:pt x="48" y="12"/>
                </a:lnTo>
                <a:lnTo>
                  <a:pt x="36" y="24"/>
                </a:lnTo>
                <a:lnTo>
                  <a:pt x="26" y="38"/>
                </a:lnTo>
                <a:lnTo>
                  <a:pt x="18" y="56"/>
                </a:lnTo>
                <a:lnTo>
                  <a:pt x="12" y="76"/>
                </a:lnTo>
                <a:lnTo>
                  <a:pt x="12" y="76"/>
                </a:lnTo>
                <a:lnTo>
                  <a:pt x="4" y="112"/>
                </a:lnTo>
                <a:lnTo>
                  <a:pt x="0" y="142"/>
                </a:lnTo>
                <a:lnTo>
                  <a:pt x="2" y="172"/>
                </a:lnTo>
                <a:lnTo>
                  <a:pt x="8" y="212"/>
                </a:lnTo>
                <a:lnTo>
                  <a:pt x="8" y="212"/>
                </a:lnTo>
                <a:close/>
                <a:moveTo>
                  <a:pt x="148" y="350"/>
                </a:moveTo>
                <a:lnTo>
                  <a:pt x="42" y="366"/>
                </a:lnTo>
                <a:lnTo>
                  <a:pt x="42" y="366"/>
                </a:lnTo>
                <a:lnTo>
                  <a:pt x="42" y="378"/>
                </a:lnTo>
                <a:lnTo>
                  <a:pt x="44" y="408"/>
                </a:lnTo>
                <a:lnTo>
                  <a:pt x="50" y="442"/>
                </a:lnTo>
                <a:lnTo>
                  <a:pt x="54" y="456"/>
                </a:lnTo>
                <a:lnTo>
                  <a:pt x="60" y="468"/>
                </a:lnTo>
                <a:lnTo>
                  <a:pt x="60" y="468"/>
                </a:lnTo>
                <a:lnTo>
                  <a:pt x="66" y="476"/>
                </a:lnTo>
                <a:lnTo>
                  <a:pt x="74" y="482"/>
                </a:lnTo>
                <a:lnTo>
                  <a:pt x="82" y="488"/>
                </a:lnTo>
                <a:lnTo>
                  <a:pt x="94" y="492"/>
                </a:lnTo>
                <a:lnTo>
                  <a:pt x="94" y="492"/>
                </a:lnTo>
                <a:lnTo>
                  <a:pt x="106" y="492"/>
                </a:lnTo>
                <a:lnTo>
                  <a:pt x="118" y="492"/>
                </a:lnTo>
                <a:lnTo>
                  <a:pt x="132" y="488"/>
                </a:lnTo>
                <a:lnTo>
                  <a:pt x="132" y="488"/>
                </a:lnTo>
                <a:lnTo>
                  <a:pt x="144" y="484"/>
                </a:lnTo>
                <a:lnTo>
                  <a:pt x="152" y="478"/>
                </a:lnTo>
                <a:lnTo>
                  <a:pt x="158" y="470"/>
                </a:lnTo>
                <a:lnTo>
                  <a:pt x="162" y="462"/>
                </a:lnTo>
                <a:lnTo>
                  <a:pt x="162" y="462"/>
                </a:lnTo>
                <a:lnTo>
                  <a:pt x="164" y="446"/>
                </a:lnTo>
                <a:lnTo>
                  <a:pt x="166" y="432"/>
                </a:lnTo>
                <a:lnTo>
                  <a:pt x="164" y="418"/>
                </a:lnTo>
                <a:lnTo>
                  <a:pt x="162" y="404"/>
                </a:lnTo>
                <a:lnTo>
                  <a:pt x="162" y="404"/>
                </a:lnTo>
                <a:lnTo>
                  <a:pt x="148" y="350"/>
                </a:lnTo>
                <a:lnTo>
                  <a:pt x="148" y="350"/>
                </a:lnTo>
                <a:close/>
              </a:path>
            </a:pathLst>
          </a:custGeom>
          <a:solidFill>
            <a:srgbClr val="2FFF8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 1"/>
          <p:cNvGrpSpPr/>
          <p:nvPr/>
        </p:nvGrpSpPr>
        <p:grpSpPr>
          <a:xfrm>
            <a:off x="4767435" y="3978736"/>
            <a:ext cx="673067" cy="539881"/>
            <a:chOff x="301625" y="1724025"/>
            <a:chExt cx="898525" cy="720725"/>
          </a:xfrm>
          <a:solidFill>
            <a:srgbClr val="00DE64"/>
          </a:solidFill>
        </p:grpSpPr>
        <p:sp>
          <p:nvSpPr>
            <p:cNvPr id="42" name="Freeform 92"/>
            <p:cNvSpPr>
              <a:spLocks/>
            </p:cNvSpPr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3"/>
            <p:cNvSpPr>
              <a:spLocks/>
            </p:cNvSpPr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4"/>
            <p:cNvSpPr>
              <a:spLocks/>
            </p:cNvSpPr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5"/>
            <p:cNvSpPr>
              <a:spLocks/>
            </p:cNvSpPr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6"/>
            <p:cNvSpPr>
              <a:spLocks/>
            </p:cNvSpPr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7"/>
            <p:cNvSpPr>
              <a:spLocks/>
            </p:cNvSpPr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8"/>
            <p:cNvSpPr>
              <a:spLocks/>
            </p:cNvSpPr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9"/>
            <p:cNvSpPr>
              <a:spLocks/>
            </p:cNvSpPr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26725" y="4032346"/>
            <a:ext cx="486271" cy="486271"/>
            <a:chOff x="5438775" y="2660650"/>
            <a:chExt cx="596900" cy="596900"/>
          </a:xfrm>
          <a:solidFill>
            <a:srgbClr val="00AC4E"/>
          </a:solidFill>
        </p:grpSpPr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46"/>
          <p:cNvSpPr>
            <a:spLocks noEditPoints="1"/>
          </p:cNvSpPr>
          <p:nvPr/>
        </p:nvSpPr>
        <p:spPr bwMode="auto">
          <a:xfrm>
            <a:off x="9325567" y="4099596"/>
            <a:ext cx="593134" cy="366697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256" y="0"/>
              </a:cxn>
              <a:cxn ang="0">
                <a:pos x="242" y="2"/>
              </a:cxn>
              <a:cxn ang="0">
                <a:pos x="184" y="10"/>
              </a:cxn>
              <a:cxn ang="0">
                <a:pos x="114" y="42"/>
              </a:cxn>
              <a:cxn ang="0">
                <a:pos x="60" y="82"/>
              </a:cxn>
              <a:cxn ang="0">
                <a:pos x="4" y="152"/>
              </a:cxn>
              <a:cxn ang="0">
                <a:pos x="4" y="164"/>
              </a:cxn>
              <a:cxn ang="0">
                <a:pos x="48" y="222"/>
              </a:cxn>
              <a:cxn ang="0">
                <a:pos x="98" y="266"/>
              </a:cxn>
              <a:cxn ang="0">
                <a:pos x="168" y="302"/>
              </a:cxn>
              <a:cxn ang="0">
                <a:pos x="256" y="316"/>
              </a:cxn>
              <a:cxn ang="0">
                <a:pos x="316" y="308"/>
              </a:cxn>
              <a:cxn ang="0">
                <a:pos x="390" y="280"/>
              </a:cxn>
              <a:cxn ang="0">
                <a:pos x="448" y="236"/>
              </a:cxn>
              <a:cxn ang="0">
                <a:pos x="494" y="182"/>
              </a:cxn>
              <a:cxn ang="0">
                <a:pos x="510" y="158"/>
              </a:cxn>
              <a:cxn ang="0">
                <a:pos x="476" y="110"/>
              </a:cxn>
              <a:cxn ang="0">
                <a:pos x="416" y="54"/>
              </a:cxn>
              <a:cxn ang="0">
                <a:pos x="352" y="18"/>
              </a:cxn>
              <a:cxn ang="0">
                <a:pos x="268" y="2"/>
              </a:cxn>
              <a:cxn ang="0">
                <a:pos x="214" y="78"/>
              </a:cxn>
              <a:cxn ang="0">
                <a:pos x="232" y="84"/>
              </a:cxn>
              <a:cxn ang="0">
                <a:pos x="244" y="100"/>
              </a:cxn>
              <a:cxn ang="0">
                <a:pos x="248" y="112"/>
              </a:cxn>
              <a:cxn ang="0">
                <a:pos x="242" y="132"/>
              </a:cxn>
              <a:cxn ang="0">
                <a:pos x="226" y="144"/>
              </a:cxn>
              <a:cxn ang="0">
                <a:pos x="214" y="146"/>
              </a:cxn>
              <a:cxn ang="0">
                <a:pos x="194" y="140"/>
              </a:cxn>
              <a:cxn ang="0">
                <a:pos x="182" y="126"/>
              </a:cxn>
              <a:cxn ang="0">
                <a:pos x="180" y="112"/>
              </a:cxn>
              <a:cxn ang="0">
                <a:pos x="186" y="94"/>
              </a:cxn>
              <a:cxn ang="0">
                <a:pos x="200" y="82"/>
              </a:cxn>
              <a:cxn ang="0">
                <a:pos x="214" y="78"/>
              </a:cxn>
              <a:cxn ang="0">
                <a:pos x="236" y="270"/>
              </a:cxn>
              <a:cxn ang="0">
                <a:pos x="180" y="258"/>
              </a:cxn>
              <a:cxn ang="0">
                <a:pos x="122" y="228"/>
              </a:cxn>
              <a:cxn ang="0">
                <a:pos x="64" y="174"/>
              </a:cxn>
              <a:cxn ang="0">
                <a:pos x="66" y="138"/>
              </a:cxn>
              <a:cxn ang="0">
                <a:pos x="128" y="84"/>
              </a:cxn>
              <a:cxn ang="0">
                <a:pos x="138" y="96"/>
              </a:cxn>
              <a:cxn ang="0">
                <a:pos x="136" y="120"/>
              </a:cxn>
              <a:cxn ang="0">
                <a:pos x="144" y="168"/>
              </a:cxn>
              <a:cxn ang="0">
                <a:pos x="188" y="220"/>
              </a:cxn>
              <a:cxn ang="0">
                <a:pos x="242" y="240"/>
              </a:cxn>
              <a:cxn ang="0">
                <a:pos x="268" y="240"/>
              </a:cxn>
              <a:cxn ang="0">
                <a:pos x="322" y="220"/>
              </a:cxn>
              <a:cxn ang="0">
                <a:pos x="366" y="168"/>
              </a:cxn>
              <a:cxn ang="0">
                <a:pos x="376" y="120"/>
              </a:cxn>
              <a:cxn ang="0">
                <a:pos x="372" y="96"/>
              </a:cxn>
              <a:cxn ang="0">
                <a:pos x="382" y="84"/>
              </a:cxn>
              <a:cxn ang="0">
                <a:pos x="444" y="138"/>
              </a:cxn>
              <a:cxn ang="0">
                <a:pos x="446" y="174"/>
              </a:cxn>
              <a:cxn ang="0">
                <a:pos x="388" y="228"/>
              </a:cxn>
              <a:cxn ang="0">
                <a:pos x="330" y="258"/>
              </a:cxn>
              <a:cxn ang="0">
                <a:pos x="276" y="270"/>
              </a:cxn>
            </a:cxnLst>
            <a:rect l="0" t="0" r="r" b="b"/>
            <a:pathLst>
              <a:path w="510" h="316">
                <a:moveTo>
                  <a:pt x="268" y="2"/>
                </a:moveTo>
                <a:lnTo>
                  <a:pt x="268" y="2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42" y="2"/>
                </a:lnTo>
                <a:lnTo>
                  <a:pt x="242" y="2"/>
                </a:lnTo>
                <a:lnTo>
                  <a:pt x="212" y="4"/>
                </a:lnTo>
                <a:lnTo>
                  <a:pt x="184" y="10"/>
                </a:lnTo>
                <a:lnTo>
                  <a:pt x="158" y="18"/>
                </a:lnTo>
                <a:lnTo>
                  <a:pt x="136" y="28"/>
                </a:lnTo>
                <a:lnTo>
                  <a:pt x="114" y="42"/>
                </a:lnTo>
                <a:lnTo>
                  <a:pt x="94" y="54"/>
                </a:lnTo>
                <a:lnTo>
                  <a:pt x="76" y="68"/>
                </a:lnTo>
                <a:lnTo>
                  <a:pt x="60" y="82"/>
                </a:lnTo>
                <a:lnTo>
                  <a:pt x="34" y="110"/>
                </a:lnTo>
                <a:lnTo>
                  <a:pt x="16" y="134"/>
                </a:lnTo>
                <a:lnTo>
                  <a:pt x="4" y="152"/>
                </a:lnTo>
                <a:lnTo>
                  <a:pt x="0" y="158"/>
                </a:lnTo>
                <a:lnTo>
                  <a:pt x="0" y="158"/>
                </a:lnTo>
                <a:lnTo>
                  <a:pt x="4" y="164"/>
                </a:lnTo>
                <a:lnTo>
                  <a:pt x="16" y="182"/>
                </a:lnTo>
                <a:lnTo>
                  <a:pt x="36" y="208"/>
                </a:lnTo>
                <a:lnTo>
                  <a:pt x="48" y="222"/>
                </a:lnTo>
                <a:lnTo>
                  <a:pt x="62" y="236"/>
                </a:lnTo>
                <a:lnTo>
                  <a:pt x="80" y="252"/>
                </a:lnTo>
                <a:lnTo>
                  <a:pt x="98" y="266"/>
                </a:lnTo>
                <a:lnTo>
                  <a:pt x="120" y="280"/>
                </a:lnTo>
                <a:lnTo>
                  <a:pt x="142" y="292"/>
                </a:lnTo>
                <a:lnTo>
                  <a:pt x="168" y="302"/>
                </a:lnTo>
                <a:lnTo>
                  <a:pt x="194" y="308"/>
                </a:lnTo>
                <a:lnTo>
                  <a:pt x="224" y="314"/>
                </a:lnTo>
                <a:lnTo>
                  <a:pt x="256" y="316"/>
                </a:lnTo>
                <a:lnTo>
                  <a:pt x="256" y="316"/>
                </a:lnTo>
                <a:lnTo>
                  <a:pt x="286" y="314"/>
                </a:lnTo>
                <a:lnTo>
                  <a:pt x="316" y="308"/>
                </a:lnTo>
                <a:lnTo>
                  <a:pt x="342" y="302"/>
                </a:lnTo>
                <a:lnTo>
                  <a:pt x="368" y="292"/>
                </a:lnTo>
                <a:lnTo>
                  <a:pt x="390" y="280"/>
                </a:lnTo>
                <a:lnTo>
                  <a:pt x="412" y="266"/>
                </a:lnTo>
                <a:lnTo>
                  <a:pt x="430" y="252"/>
                </a:lnTo>
                <a:lnTo>
                  <a:pt x="448" y="236"/>
                </a:lnTo>
                <a:lnTo>
                  <a:pt x="462" y="222"/>
                </a:lnTo>
                <a:lnTo>
                  <a:pt x="474" y="208"/>
                </a:lnTo>
                <a:lnTo>
                  <a:pt x="494" y="182"/>
                </a:lnTo>
                <a:lnTo>
                  <a:pt x="506" y="164"/>
                </a:lnTo>
                <a:lnTo>
                  <a:pt x="510" y="158"/>
                </a:lnTo>
                <a:lnTo>
                  <a:pt x="510" y="158"/>
                </a:lnTo>
                <a:lnTo>
                  <a:pt x="506" y="152"/>
                </a:lnTo>
                <a:lnTo>
                  <a:pt x="496" y="134"/>
                </a:lnTo>
                <a:lnTo>
                  <a:pt x="476" y="110"/>
                </a:lnTo>
                <a:lnTo>
                  <a:pt x="450" y="82"/>
                </a:lnTo>
                <a:lnTo>
                  <a:pt x="434" y="68"/>
                </a:lnTo>
                <a:lnTo>
                  <a:pt x="416" y="54"/>
                </a:lnTo>
                <a:lnTo>
                  <a:pt x="396" y="42"/>
                </a:lnTo>
                <a:lnTo>
                  <a:pt x="374" y="30"/>
                </a:lnTo>
                <a:lnTo>
                  <a:pt x="352" y="18"/>
                </a:lnTo>
                <a:lnTo>
                  <a:pt x="326" y="10"/>
                </a:lnTo>
                <a:lnTo>
                  <a:pt x="298" y="4"/>
                </a:lnTo>
                <a:lnTo>
                  <a:pt x="268" y="2"/>
                </a:lnTo>
                <a:lnTo>
                  <a:pt x="268" y="2"/>
                </a:lnTo>
                <a:close/>
                <a:moveTo>
                  <a:pt x="214" y="78"/>
                </a:moveTo>
                <a:lnTo>
                  <a:pt x="214" y="78"/>
                </a:lnTo>
                <a:lnTo>
                  <a:pt x="220" y="80"/>
                </a:lnTo>
                <a:lnTo>
                  <a:pt x="226" y="82"/>
                </a:lnTo>
                <a:lnTo>
                  <a:pt x="232" y="84"/>
                </a:lnTo>
                <a:lnTo>
                  <a:pt x="238" y="88"/>
                </a:lnTo>
                <a:lnTo>
                  <a:pt x="242" y="94"/>
                </a:lnTo>
                <a:lnTo>
                  <a:pt x="244" y="100"/>
                </a:lnTo>
                <a:lnTo>
                  <a:pt x="246" y="106"/>
                </a:lnTo>
                <a:lnTo>
                  <a:pt x="248" y="112"/>
                </a:lnTo>
                <a:lnTo>
                  <a:pt x="248" y="112"/>
                </a:lnTo>
                <a:lnTo>
                  <a:pt x="246" y="120"/>
                </a:lnTo>
                <a:lnTo>
                  <a:pt x="244" y="126"/>
                </a:lnTo>
                <a:lnTo>
                  <a:pt x="242" y="132"/>
                </a:lnTo>
                <a:lnTo>
                  <a:pt x="238" y="136"/>
                </a:lnTo>
                <a:lnTo>
                  <a:pt x="232" y="140"/>
                </a:lnTo>
                <a:lnTo>
                  <a:pt x="226" y="144"/>
                </a:lnTo>
                <a:lnTo>
                  <a:pt x="220" y="146"/>
                </a:lnTo>
                <a:lnTo>
                  <a:pt x="214" y="146"/>
                </a:lnTo>
                <a:lnTo>
                  <a:pt x="214" y="146"/>
                </a:lnTo>
                <a:lnTo>
                  <a:pt x="206" y="146"/>
                </a:lnTo>
                <a:lnTo>
                  <a:pt x="200" y="144"/>
                </a:lnTo>
                <a:lnTo>
                  <a:pt x="194" y="140"/>
                </a:lnTo>
                <a:lnTo>
                  <a:pt x="190" y="136"/>
                </a:lnTo>
                <a:lnTo>
                  <a:pt x="186" y="132"/>
                </a:lnTo>
                <a:lnTo>
                  <a:pt x="182" y="126"/>
                </a:lnTo>
                <a:lnTo>
                  <a:pt x="180" y="120"/>
                </a:lnTo>
                <a:lnTo>
                  <a:pt x="180" y="112"/>
                </a:lnTo>
                <a:lnTo>
                  <a:pt x="180" y="112"/>
                </a:lnTo>
                <a:lnTo>
                  <a:pt x="180" y="106"/>
                </a:lnTo>
                <a:lnTo>
                  <a:pt x="182" y="100"/>
                </a:lnTo>
                <a:lnTo>
                  <a:pt x="186" y="94"/>
                </a:lnTo>
                <a:lnTo>
                  <a:pt x="190" y="88"/>
                </a:lnTo>
                <a:lnTo>
                  <a:pt x="194" y="84"/>
                </a:lnTo>
                <a:lnTo>
                  <a:pt x="200" y="82"/>
                </a:lnTo>
                <a:lnTo>
                  <a:pt x="206" y="80"/>
                </a:lnTo>
                <a:lnTo>
                  <a:pt x="214" y="78"/>
                </a:lnTo>
                <a:lnTo>
                  <a:pt x="214" y="78"/>
                </a:lnTo>
                <a:close/>
                <a:moveTo>
                  <a:pt x="256" y="270"/>
                </a:moveTo>
                <a:lnTo>
                  <a:pt x="256" y="270"/>
                </a:lnTo>
                <a:lnTo>
                  <a:pt x="236" y="270"/>
                </a:lnTo>
                <a:lnTo>
                  <a:pt x="216" y="268"/>
                </a:lnTo>
                <a:lnTo>
                  <a:pt x="198" y="264"/>
                </a:lnTo>
                <a:lnTo>
                  <a:pt x="180" y="258"/>
                </a:lnTo>
                <a:lnTo>
                  <a:pt x="164" y="252"/>
                </a:lnTo>
                <a:lnTo>
                  <a:pt x="150" y="246"/>
                </a:lnTo>
                <a:lnTo>
                  <a:pt x="122" y="228"/>
                </a:lnTo>
                <a:lnTo>
                  <a:pt x="98" y="210"/>
                </a:lnTo>
                <a:lnTo>
                  <a:pt x="80" y="192"/>
                </a:lnTo>
                <a:lnTo>
                  <a:pt x="64" y="174"/>
                </a:lnTo>
                <a:lnTo>
                  <a:pt x="52" y="158"/>
                </a:lnTo>
                <a:lnTo>
                  <a:pt x="52" y="158"/>
                </a:lnTo>
                <a:lnTo>
                  <a:pt x="66" y="138"/>
                </a:lnTo>
                <a:lnTo>
                  <a:pt x="86" y="116"/>
                </a:lnTo>
                <a:lnTo>
                  <a:pt x="112" y="94"/>
                </a:lnTo>
                <a:lnTo>
                  <a:pt x="128" y="84"/>
                </a:lnTo>
                <a:lnTo>
                  <a:pt x="144" y="74"/>
                </a:lnTo>
                <a:lnTo>
                  <a:pt x="144" y="74"/>
                </a:lnTo>
                <a:lnTo>
                  <a:pt x="138" y="96"/>
                </a:lnTo>
                <a:lnTo>
                  <a:pt x="136" y="108"/>
                </a:lnTo>
                <a:lnTo>
                  <a:pt x="136" y="120"/>
                </a:lnTo>
                <a:lnTo>
                  <a:pt x="136" y="120"/>
                </a:lnTo>
                <a:lnTo>
                  <a:pt x="136" y="132"/>
                </a:lnTo>
                <a:lnTo>
                  <a:pt x="138" y="144"/>
                </a:lnTo>
                <a:lnTo>
                  <a:pt x="144" y="168"/>
                </a:lnTo>
                <a:lnTo>
                  <a:pt x="156" y="188"/>
                </a:lnTo>
                <a:lnTo>
                  <a:pt x="170" y="206"/>
                </a:lnTo>
                <a:lnTo>
                  <a:pt x="188" y="220"/>
                </a:lnTo>
                <a:lnTo>
                  <a:pt x="208" y="232"/>
                </a:lnTo>
                <a:lnTo>
                  <a:pt x="230" y="238"/>
                </a:lnTo>
                <a:lnTo>
                  <a:pt x="242" y="240"/>
                </a:lnTo>
                <a:lnTo>
                  <a:pt x="256" y="240"/>
                </a:lnTo>
                <a:lnTo>
                  <a:pt x="256" y="240"/>
                </a:lnTo>
                <a:lnTo>
                  <a:pt x="268" y="240"/>
                </a:lnTo>
                <a:lnTo>
                  <a:pt x="280" y="238"/>
                </a:lnTo>
                <a:lnTo>
                  <a:pt x="302" y="232"/>
                </a:lnTo>
                <a:lnTo>
                  <a:pt x="322" y="220"/>
                </a:lnTo>
                <a:lnTo>
                  <a:pt x="340" y="206"/>
                </a:lnTo>
                <a:lnTo>
                  <a:pt x="354" y="188"/>
                </a:lnTo>
                <a:lnTo>
                  <a:pt x="366" y="168"/>
                </a:lnTo>
                <a:lnTo>
                  <a:pt x="372" y="144"/>
                </a:lnTo>
                <a:lnTo>
                  <a:pt x="374" y="132"/>
                </a:lnTo>
                <a:lnTo>
                  <a:pt x="376" y="120"/>
                </a:lnTo>
                <a:lnTo>
                  <a:pt x="376" y="120"/>
                </a:lnTo>
                <a:lnTo>
                  <a:pt x="374" y="108"/>
                </a:lnTo>
                <a:lnTo>
                  <a:pt x="372" y="96"/>
                </a:lnTo>
                <a:lnTo>
                  <a:pt x="366" y="74"/>
                </a:lnTo>
                <a:lnTo>
                  <a:pt x="366" y="74"/>
                </a:lnTo>
                <a:lnTo>
                  <a:pt x="382" y="84"/>
                </a:lnTo>
                <a:lnTo>
                  <a:pt x="398" y="94"/>
                </a:lnTo>
                <a:lnTo>
                  <a:pt x="424" y="118"/>
                </a:lnTo>
                <a:lnTo>
                  <a:pt x="444" y="138"/>
                </a:lnTo>
                <a:lnTo>
                  <a:pt x="458" y="158"/>
                </a:lnTo>
                <a:lnTo>
                  <a:pt x="458" y="158"/>
                </a:lnTo>
                <a:lnTo>
                  <a:pt x="446" y="174"/>
                </a:lnTo>
                <a:lnTo>
                  <a:pt x="430" y="192"/>
                </a:lnTo>
                <a:lnTo>
                  <a:pt x="412" y="210"/>
                </a:lnTo>
                <a:lnTo>
                  <a:pt x="388" y="228"/>
                </a:lnTo>
                <a:lnTo>
                  <a:pt x="360" y="246"/>
                </a:lnTo>
                <a:lnTo>
                  <a:pt x="346" y="252"/>
                </a:lnTo>
                <a:lnTo>
                  <a:pt x="330" y="258"/>
                </a:lnTo>
                <a:lnTo>
                  <a:pt x="312" y="264"/>
                </a:lnTo>
                <a:lnTo>
                  <a:pt x="294" y="268"/>
                </a:lnTo>
                <a:lnTo>
                  <a:pt x="276" y="270"/>
                </a:lnTo>
                <a:lnTo>
                  <a:pt x="256" y="270"/>
                </a:lnTo>
                <a:lnTo>
                  <a:pt x="256" y="270"/>
                </a:lnTo>
                <a:close/>
              </a:path>
            </a:pathLst>
          </a:custGeom>
          <a:solidFill>
            <a:srgbClr val="007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944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34010"/>
            <a:ext cx="5854593" cy="36952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1734010"/>
            <a:ext cx="5854593" cy="3695239"/>
          </a:xfrm>
          <a:prstGeom prst="rect">
            <a:avLst/>
          </a:prstGeom>
          <a:solidFill>
            <a:srgbClr val="00AC4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60474" y="1734010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267450" y="2062783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03622" y="2610928"/>
            <a:ext cx="4597728" cy="2446502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81">
              <a:lnSpc>
                <a:spcPct val="13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2519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04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581629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846356145"/>
              </p:ext>
            </p:extLst>
          </p:nvPr>
        </p:nvGraphicFramePr>
        <p:xfrm>
          <a:off x="1635707" y="1592451"/>
          <a:ext cx="3894262" cy="259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514751521"/>
              </p:ext>
            </p:extLst>
          </p:nvPr>
        </p:nvGraphicFramePr>
        <p:xfrm>
          <a:off x="6512507" y="1573260"/>
          <a:ext cx="3964993" cy="2643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1965393" y="4331350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1872369" y="4660123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8541" y="5208268"/>
            <a:ext cx="356902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5043" y="4331350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692019" y="4660123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28191" y="5208268"/>
            <a:ext cx="356902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230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7143" y="434157"/>
            <a:ext cx="29311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103154"/>
                </a:solidFill>
              </a:rPr>
              <a:t>CONTENTS</a:t>
            </a:r>
            <a:endParaRPr kumimoji="1" lang="zh-CN" altLang="en-US" sz="4800" b="1" dirty="0">
              <a:solidFill>
                <a:srgbClr val="103154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0674" y="2343933"/>
            <a:ext cx="194437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ONE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0674" y="4165391"/>
            <a:ext cx="194437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TWO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920" y="2885705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9" name="矩形 8"/>
          <p:cNvSpPr/>
          <p:nvPr/>
        </p:nvSpPr>
        <p:spPr>
          <a:xfrm>
            <a:off x="1106920" y="4715063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54396" y="2343933"/>
            <a:ext cx="1966018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THREE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4396" y="4165391"/>
            <a:ext cx="1966018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FOUR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0642" y="2885705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050642" y="4715063"/>
            <a:ext cx="41473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</a:t>
            </a:r>
          </a:p>
        </p:txBody>
      </p:sp>
      <p:cxnSp>
        <p:nvCxnSpPr>
          <p:cNvPr id="14" name="直线连接符 16"/>
          <p:cNvCxnSpPr/>
          <p:nvPr/>
        </p:nvCxnSpPr>
        <p:spPr>
          <a:xfrm>
            <a:off x="6062301" y="2343933"/>
            <a:ext cx="0" cy="3092574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787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1734011"/>
            <a:ext cx="2552700" cy="1858964"/>
          </a:xfrm>
          <a:prstGeom prst="rect">
            <a:avLst/>
          </a:prstGeom>
          <a:blipFill rotWithShape="1">
            <a:blip r:embed="rId2"/>
            <a:srcRect/>
            <a:stretch>
              <a:fillRect l="-1" r="-3940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8284" y="1734010"/>
            <a:ext cx="2637214" cy="1858965"/>
          </a:xfrm>
          <a:prstGeom prst="rect">
            <a:avLst/>
          </a:prstGeom>
          <a:blipFill>
            <a:blip r:embed="rId3"/>
            <a:srcRect/>
            <a:stretch>
              <a:fillRect l="-4171" r="-9421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矩形 8"/>
          <p:cNvSpPr/>
          <p:nvPr/>
        </p:nvSpPr>
        <p:spPr>
          <a:xfrm>
            <a:off x="2552701" y="1737792"/>
            <a:ext cx="2322285" cy="185518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86" r="-1086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矩形 9"/>
          <p:cNvSpPr/>
          <p:nvPr/>
        </p:nvSpPr>
        <p:spPr>
          <a:xfrm>
            <a:off x="4808438" y="1734011"/>
            <a:ext cx="1399846" cy="185896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矩形 10"/>
          <p:cNvSpPr/>
          <p:nvPr/>
        </p:nvSpPr>
        <p:spPr>
          <a:xfrm>
            <a:off x="10769599" y="1734010"/>
            <a:ext cx="1447801" cy="1862775"/>
          </a:xfrm>
          <a:prstGeom prst="rect">
            <a:avLst/>
          </a:prstGeom>
          <a:blipFill rotWithShape="1">
            <a:blip r:embed="rId6"/>
            <a:srcRect/>
            <a:stretch>
              <a:fillRect r="-96086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5498" y="1734010"/>
            <a:ext cx="1924102" cy="1858965"/>
          </a:xfrm>
          <a:prstGeom prst="rect">
            <a:avLst/>
          </a:prstGeom>
          <a:blipFill rotWithShape="1">
            <a:blip r:embed="rId7"/>
            <a:srcRect/>
            <a:stretch>
              <a:fillRect r="-59555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1866" y="3906227"/>
            <a:ext cx="1335726" cy="33859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TEXT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2158842" y="4235000"/>
            <a:ext cx="2509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000" b="1" dirty="0" smtClean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007A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95014" y="4783145"/>
            <a:ext cx="7742160" cy="174970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81">
              <a:lnSpc>
                <a:spcPct val="13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defTabSz="685681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5564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2936882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 rot="19700829">
            <a:off x="705523" y="2372750"/>
            <a:ext cx="1263917" cy="1100301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AC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9700829">
            <a:off x="2602522" y="2259791"/>
            <a:ext cx="1609214" cy="140089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9700829">
            <a:off x="4977056" y="2091914"/>
            <a:ext cx="2122385" cy="184763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9700829">
            <a:off x="7883106" y="2405927"/>
            <a:ext cx="1162502" cy="1012014"/>
          </a:xfrm>
          <a:prstGeom prst="hexagon">
            <a:avLst>
              <a:gd name="adj" fmla="val 30369"/>
              <a:gd name="vf" fmla="val 115470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9700829">
            <a:off x="9778692" y="2199339"/>
            <a:ext cx="1794006" cy="156176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 4"/>
          <p:cNvGrpSpPr/>
          <p:nvPr/>
        </p:nvGrpSpPr>
        <p:grpSpPr>
          <a:xfrm>
            <a:off x="1015029" y="2525719"/>
            <a:ext cx="643757" cy="771525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2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3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4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19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20" name="Freeform 124"/>
          <p:cNvSpPr>
            <a:spLocks noEditPoints="1"/>
          </p:cNvSpPr>
          <p:nvPr/>
        </p:nvSpPr>
        <p:spPr bwMode="auto">
          <a:xfrm>
            <a:off x="8202421" y="2569921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1" name="文本框 20"/>
          <p:cNvSpPr txBox="1"/>
          <p:nvPr/>
        </p:nvSpPr>
        <p:spPr>
          <a:xfrm>
            <a:off x="2858182" y="2623071"/>
            <a:ext cx="1217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46040" y="2235281"/>
            <a:ext cx="1299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84</a:t>
            </a:r>
            <a:r>
              <a:rPr lang="en-US" altLang="zh-CN" sz="4800" b="1" dirty="0">
                <a:solidFill>
                  <a:schemeClr val="bg1"/>
                </a:solidFill>
              </a:rPr>
              <a:t>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431292" y="3015733"/>
            <a:ext cx="1175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上箭头 23"/>
          <p:cNvSpPr/>
          <p:nvPr/>
        </p:nvSpPr>
        <p:spPr>
          <a:xfrm>
            <a:off x="5867400" y="3172570"/>
            <a:ext cx="427703" cy="479094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19700829">
            <a:off x="9908617" y="2312444"/>
            <a:ext cx="1534157" cy="133555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78041" y="4495411"/>
            <a:ext cx="2481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978041" y="4867082"/>
            <a:ext cx="7694252" cy="112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806041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421798" y="2425848"/>
            <a:ext cx="2599547" cy="2072335"/>
            <a:chOff x="7503886" y="1970815"/>
            <a:chExt cx="2599547" cy="2072335"/>
          </a:xfrm>
          <a:solidFill>
            <a:srgbClr val="88B40F"/>
          </a:solidFill>
        </p:grpSpPr>
        <p:sp>
          <p:nvSpPr>
            <p:cNvPr id="8" name="椭圆 7"/>
            <p:cNvSpPr/>
            <p:nvPr/>
          </p:nvSpPr>
          <p:spPr>
            <a:xfrm>
              <a:off x="7503886" y="1970815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186058" y="2736864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249415" y="2875350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1962237" y="2511771"/>
            <a:ext cx="2599547" cy="2072335"/>
            <a:chOff x="1271166" y="2284597"/>
            <a:chExt cx="2599547" cy="2072335"/>
          </a:xfrm>
          <a:solidFill>
            <a:srgbClr val="88B40F"/>
          </a:solidFill>
        </p:grpSpPr>
        <p:sp>
          <p:nvSpPr>
            <p:cNvPr id="11" name="椭圆 10"/>
            <p:cNvSpPr/>
            <p:nvPr/>
          </p:nvSpPr>
          <p:spPr>
            <a:xfrm>
              <a:off x="1271166" y="2284597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953338" y="3050646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16695" y="3189132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 9"/>
          <p:cNvGrpSpPr/>
          <p:nvPr/>
        </p:nvGrpSpPr>
        <p:grpSpPr>
          <a:xfrm>
            <a:off x="4143657" y="1469396"/>
            <a:ext cx="3671455" cy="3671455"/>
            <a:chOff x="2736273" y="748180"/>
            <a:chExt cx="3671455" cy="3671455"/>
          </a:xfrm>
        </p:grpSpPr>
        <p:sp>
          <p:nvSpPr>
            <p:cNvPr id="5" name="椭圆 4"/>
            <p:cNvSpPr/>
            <p:nvPr/>
          </p:nvSpPr>
          <p:spPr>
            <a:xfrm>
              <a:off x="2736273" y="748180"/>
              <a:ext cx="3671455" cy="3671455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103154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40770" y="2038205"/>
              <a:ext cx="169148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4000" b="1" dirty="0" smtClean="0">
                  <a:solidFill>
                    <a:schemeClr val="bg1"/>
                  </a:solidFill>
                </a:rPr>
                <a:t>THANK</a:t>
              </a:r>
            </a:p>
            <a:p>
              <a:pPr algn="ctr"/>
              <a:r>
                <a:rPr kumimoji="1" lang="en-US" altLang="zh-CN" sz="4000" b="1" dirty="0" smtClean="0">
                  <a:solidFill>
                    <a:schemeClr val="bg1"/>
                  </a:solidFill>
                </a:rPr>
                <a:t>YOU</a:t>
              </a:r>
              <a:endParaRPr kumimoji="1" lang="en-US" altLang="zh-CN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7097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01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54062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900" y="1809750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first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1428750" y="2272887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5900" y="3254416"/>
            <a:ext cx="1866900" cy="381000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1428750" y="3717553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1485900" y="4699082"/>
            <a:ext cx="1866900" cy="381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1428750" y="5162219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pic>
        <p:nvPicPr>
          <p:cNvPr id="12" name="图片 1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060" y="1776003"/>
            <a:ext cx="1275355" cy="1275355"/>
          </a:xfrm>
          <a:prstGeom prst="rect">
            <a:avLst/>
          </a:prstGeom>
        </p:spPr>
      </p:pic>
      <p:pic>
        <p:nvPicPr>
          <p:cNvPr id="13" name="图片 12" descr="man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029" y="2997738"/>
            <a:ext cx="1275356" cy="1275355"/>
          </a:xfrm>
          <a:prstGeom prst="rect">
            <a:avLst/>
          </a:prstGeom>
        </p:spPr>
      </p:pic>
      <p:pic>
        <p:nvPicPr>
          <p:cNvPr id="14" name="图片 1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94" y="1776003"/>
            <a:ext cx="1275355" cy="1275355"/>
          </a:xfrm>
          <a:prstGeom prst="rect">
            <a:avLst/>
          </a:prstGeom>
        </p:spPr>
      </p:pic>
      <p:pic>
        <p:nvPicPr>
          <p:cNvPr id="15" name="图片 14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987" y="2990386"/>
            <a:ext cx="1290060" cy="129006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7106677" y="1776003"/>
            <a:ext cx="1275355" cy="1275355"/>
          </a:xfrm>
          <a:prstGeom prst="ellipse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823911" y="1809750"/>
            <a:ext cx="1275355" cy="1275355"/>
          </a:xfrm>
          <a:prstGeom prst="ellipse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787559" y="2997738"/>
            <a:ext cx="1275355" cy="1275355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06677" y="4284974"/>
            <a:ext cx="1275355" cy="1275355"/>
          </a:xfrm>
          <a:prstGeom prst="ellipse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823911" y="4318721"/>
            <a:ext cx="1275355" cy="1275355"/>
          </a:xfrm>
          <a:prstGeom prst="ellipse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5747973" y="4287009"/>
            <a:ext cx="1294588" cy="1294588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8441428" y="4287009"/>
            <a:ext cx="1294588" cy="1294588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25" name="Freeform 124"/>
          <p:cNvSpPr>
            <a:spLocks noEditPoints="1"/>
          </p:cNvSpPr>
          <p:nvPr/>
        </p:nvSpPr>
        <p:spPr bwMode="auto">
          <a:xfrm>
            <a:off x="7538547" y="1937544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6" name="文本框 25"/>
          <p:cNvSpPr txBox="1"/>
          <p:nvPr/>
        </p:nvSpPr>
        <p:spPr>
          <a:xfrm>
            <a:off x="7376396" y="2486023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24"/>
          <p:cNvSpPr>
            <a:spLocks noEditPoints="1"/>
          </p:cNvSpPr>
          <p:nvPr/>
        </p:nvSpPr>
        <p:spPr bwMode="auto">
          <a:xfrm>
            <a:off x="10256457" y="1937544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文本框 27"/>
          <p:cNvSpPr txBox="1"/>
          <p:nvPr/>
        </p:nvSpPr>
        <p:spPr>
          <a:xfrm>
            <a:off x="10094306" y="2486023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124"/>
          <p:cNvSpPr>
            <a:spLocks noEditPoints="1"/>
          </p:cNvSpPr>
          <p:nvPr/>
        </p:nvSpPr>
        <p:spPr bwMode="auto">
          <a:xfrm>
            <a:off x="8213136" y="3159279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0" name="文本框 29"/>
          <p:cNvSpPr txBox="1"/>
          <p:nvPr/>
        </p:nvSpPr>
        <p:spPr>
          <a:xfrm>
            <a:off x="8050985" y="3707758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124"/>
          <p:cNvSpPr>
            <a:spLocks noEditPoints="1"/>
          </p:cNvSpPr>
          <p:nvPr/>
        </p:nvSpPr>
        <p:spPr bwMode="auto">
          <a:xfrm>
            <a:off x="7538547" y="4475240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文本框 31"/>
          <p:cNvSpPr txBox="1"/>
          <p:nvPr/>
        </p:nvSpPr>
        <p:spPr>
          <a:xfrm>
            <a:off x="7376396" y="5023719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24"/>
          <p:cNvSpPr>
            <a:spLocks noEditPoints="1"/>
          </p:cNvSpPr>
          <p:nvPr/>
        </p:nvSpPr>
        <p:spPr bwMode="auto">
          <a:xfrm>
            <a:off x="10256457" y="4475240"/>
            <a:ext cx="411616" cy="506412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文本框 36"/>
          <p:cNvSpPr txBox="1"/>
          <p:nvPr/>
        </p:nvSpPr>
        <p:spPr>
          <a:xfrm>
            <a:off x="10094306" y="5023719"/>
            <a:ext cx="82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1162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238250" y="1798109"/>
            <a:ext cx="3369586" cy="2295225"/>
            <a:chOff x="1352362" y="7607300"/>
            <a:chExt cx="2484000" cy="1692000"/>
          </a:xfrm>
        </p:grpSpPr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val="1054601030"/>
                </p:ext>
              </p:extLst>
            </p:nvPr>
          </p:nvGraphicFramePr>
          <p:xfrm>
            <a:off x="1352362" y="760730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7" name="文本框 26"/>
            <p:cNvSpPr txBox="1"/>
            <p:nvPr/>
          </p:nvSpPr>
          <p:spPr>
            <a:xfrm>
              <a:off x="2264963" y="8233982"/>
              <a:ext cx="729349" cy="47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85</a:t>
              </a: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%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50630" y="1802891"/>
            <a:ext cx="3369586" cy="2295225"/>
            <a:chOff x="3543550" y="7473950"/>
            <a:chExt cx="2484000" cy="1692000"/>
          </a:xfrm>
        </p:grpSpPr>
        <p:graphicFrame>
          <p:nvGraphicFramePr>
            <p:cNvPr id="29" name="图表 28"/>
            <p:cNvGraphicFramePr/>
            <p:nvPr>
              <p:extLst>
                <p:ext uri="{D42A27DB-BD31-4B8C-83A1-F6EECF244321}">
                  <p14:modId xmlns:p14="http://schemas.microsoft.com/office/powerpoint/2010/main" val="3785131151"/>
                </p:ext>
              </p:extLst>
            </p:nvPr>
          </p:nvGraphicFramePr>
          <p:xfrm>
            <a:off x="3543550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0" name="文本框 29"/>
            <p:cNvSpPr txBox="1"/>
            <p:nvPr/>
          </p:nvSpPr>
          <p:spPr>
            <a:xfrm>
              <a:off x="4440728" y="8097106"/>
              <a:ext cx="729349" cy="47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7A37"/>
                  </a:solidFill>
                  <a:effectLst/>
                  <a:uLnTx/>
                  <a:uFillTx/>
                </a:rPr>
                <a:t>75%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A37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79414" y="1818984"/>
            <a:ext cx="3369586" cy="2295225"/>
            <a:chOff x="6390807" y="7473950"/>
            <a:chExt cx="2484000" cy="1692000"/>
          </a:xfrm>
        </p:grpSpPr>
        <p:graphicFrame>
          <p:nvGraphicFramePr>
            <p:cNvPr id="32" name="图表 31"/>
            <p:cNvGraphicFramePr/>
            <p:nvPr>
              <p:extLst>
                <p:ext uri="{D42A27DB-BD31-4B8C-83A1-F6EECF244321}">
                  <p14:modId xmlns:p14="http://schemas.microsoft.com/office/powerpoint/2010/main" val="3664091701"/>
                </p:ext>
              </p:extLst>
            </p:nvPr>
          </p:nvGraphicFramePr>
          <p:xfrm>
            <a:off x="6390807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7295595" y="8085242"/>
              <a:ext cx="729349" cy="476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rPr>
                <a:t>55</a:t>
              </a: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rPr>
                <a:t>%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724030" y="4434706"/>
            <a:ext cx="24937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1709657" y="4127326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5019680" y="4434706"/>
            <a:ext cx="24937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5005307" y="4127326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rgbClr val="007A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8300957" y="4434706"/>
            <a:ext cx="24937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8286584" y="4127326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0303929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-133350" y="1486361"/>
            <a:ext cx="12325350" cy="3276601"/>
          </a:xfrm>
          <a:prstGeom prst="rect">
            <a:avLst/>
          </a:prstGeom>
          <a:blipFill dpi="0" rotWithShape="1">
            <a:blip r:embed="rId2"/>
            <a:srcRect/>
            <a:stretch>
              <a:fillRect l="642" t="-44975" r="-1798" b="-217976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矩形 7"/>
          <p:cNvSpPr/>
          <p:nvPr/>
        </p:nvSpPr>
        <p:spPr>
          <a:xfrm>
            <a:off x="6553200" y="1486361"/>
            <a:ext cx="4629150" cy="3276602"/>
          </a:xfrm>
          <a:prstGeom prst="rect">
            <a:avLst/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17548" y="1958188"/>
            <a:ext cx="378618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4000" y="5044508"/>
            <a:ext cx="1866900" cy="381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first</a:t>
            </a:r>
            <a:endParaRPr lang="zh-CN" altLang="en-US" sz="3200" b="1" dirty="0"/>
          </a:p>
        </p:txBody>
      </p:sp>
      <p:sp>
        <p:nvSpPr>
          <p:cNvPr id="11" name="矩形 10"/>
          <p:cNvSpPr/>
          <p:nvPr/>
        </p:nvSpPr>
        <p:spPr>
          <a:xfrm>
            <a:off x="5226848" y="5044508"/>
            <a:ext cx="1866900" cy="381000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8929696" y="5044508"/>
            <a:ext cx="1866900" cy="381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second</a:t>
            </a:r>
            <a:endParaRPr lang="zh-CN" altLang="en-US" sz="3200" b="1" dirty="0"/>
          </a:p>
        </p:txBody>
      </p:sp>
      <p:sp>
        <p:nvSpPr>
          <p:cNvPr id="13" name="矩形 12"/>
          <p:cNvSpPr/>
          <p:nvPr/>
        </p:nvSpPr>
        <p:spPr>
          <a:xfrm>
            <a:off x="624114" y="565786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510314" y="565786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96514" y="5657864"/>
            <a:ext cx="359837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0935975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24114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100" y="543840"/>
            <a:ext cx="4057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4114" y="543840"/>
            <a:ext cx="35814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空心弧 6"/>
          <p:cNvSpPr/>
          <p:nvPr/>
        </p:nvSpPr>
        <p:spPr>
          <a:xfrm>
            <a:off x="2986978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872694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1022465" y="2077729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flipV="1">
            <a:off x="4924195" y="2045699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flipV="1">
            <a:off x="8814644" y="2045699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>
            <a:off x="1022465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空心弧 14"/>
          <p:cNvSpPr/>
          <p:nvPr/>
        </p:nvSpPr>
        <p:spPr>
          <a:xfrm>
            <a:off x="4924195" y="2119227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C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空心弧 15"/>
          <p:cNvSpPr/>
          <p:nvPr/>
        </p:nvSpPr>
        <p:spPr>
          <a:xfrm>
            <a:off x="8825926" y="2139976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空心弧 16"/>
          <p:cNvSpPr/>
          <p:nvPr/>
        </p:nvSpPr>
        <p:spPr>
          <a:xfrm flipV="1">
            <a:off x="6872694" y="2066448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空心弧 17"/>
          <p:cNvSpPr/>
          <p:nvPr/>
        </p:nvSpPr>
        <p:spPr>
          <a:xfrm flipV="1">
            <a:off x="2975696" y="2066448"/>
            <a:ext cx="2279375" cy="2352903"/>
          </a:xfrm>
          <a:prstGeom prst="blockArc">
            <a:avLst>
              <a:gd name="adj1" fmla="val 10800000"/>
              <a:gd name="adj2" fmla="val 21443872"/>
              <a:gd name="adj3" fmla="val 14482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64986" y="1676455"/>
            <a:ext cx="19979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4890" y="1676455"/>
            <a:ext cx="19979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12381" y="1676455"/>
            <a:ext cx="19979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71821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31926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92031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03570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63999" y="3019500"/>
            <a:ext cx="1580663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95621" y="5306525"/>
            <a:ext cx="9798398" cy="10295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en-US" altLang="zh-CN" sz="16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95621" y="498107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00791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60350" y="0"/>
            <a:ext cx="5565737" cy="470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33300" dirty="0" smtClean="0"/>
              <a:t>02</a:t>
            </a:r>
            <a:endParaRPr kumimoji="1" lang="zh-CN" altLang="en-US" sz="33300" dirty="0"/>
          </a:p>
        </p:txBody>
      </p:sp>
      <p:sp>
        <p:nvSpPr>
          <p:cNvPr id="3" name="矩形 2"/>
          <p:cNvSpPr/>
          <p:nvPr/>
        </p:nvSpPr>
        <p:spPr>
          <a:xfrm>
            <a:off x="5818188" y="3330657"/>
            <a:ext cx="6850062" cy="11310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29915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sp>
        <p:nvSpPr>
          <p:cNvPr id="3" name="空心弧 2"/>
          <p:cNvSpPr/>
          <p:nvPr/>
        </p:nvSpPr>
        <p:spPr>
          <a:xfrm rot="6947941">
            <a:off x="5031337" y="2796286"/>
            <a:ext cx="2158305" cy="2160515"/>
          </a:xfrm>
          <a:prstGeom prst="blockArc">
            <a:avLst>
              <a:gd name="adj1" fmla="val 11422055"/>
              <a:gd name="adj2" fmla="val 1684461"/>
              <a:gd name="adj3" fmla="val 8370"/>
            </a:avLst>
          </a:prstGeom>
          <a:solidFill>
            <a:srgbClr val="2FFF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 rot="6126508">
            <a:off x="4806006" y="2582003"/>
            <a:ext cx="2595712" cy="2595710"/>
          </a:xfrm>
          <a:prstGeom prst="blockArc">
            <a:avLst>
              <a:gd name="adj1" fmla="val 4249930"/>
              <a:gd name="adj2" fmla="val 2543982"/>
              <a:gd name="adj3" fmla="val 5805"/>
            </a:avLst>
          </a:prstGeom>
          <a:solidFill>
            <a:srgbClr val="00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4655794">
            <a:off x="4565214" y="2336789"/>
            <a:ext cx="3081716" cy="3081717"/>
          </a:xfrm>
          <a:prstGeom prst="blockArc">
            <a:avLst>
              <a:gd name="adj1" fmla="val 11280709"/>
              <a:gd name="adj2" fmla="val 4052250"/>
              <a:gd name="adj3" fmla="val 551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4697032">
            <a:off x="4300119" y="2073904"/>
            <a:ext cx="3625160" cy="3625160"/>
          </a:xfrm>
          <a:prstGeom prst="blockArc">
            <a:avLst>
              <a:gd name="adj1" fmla="val 8269014"/>
              <a:gd name="adj2" fmla="val 4052250"/>
              <a:gd name="adj3" fmla="val 5513"/>
            </a:avLst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207701" y="2842938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80%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57779" y="2288243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70%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6110489" y="2842938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55%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4604558" y="4013421"/>
            <a:ext cx="6206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90%</a:t>
            </a:r>
            <a:endParaRPr lang="zh-CN" altLang="en-US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8501165" y="1970905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8494815" y="1672455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2FFF8D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2FFF8D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8501165" y="3942539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8494815" y="3644089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DE6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00DE64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1495812" y="2057938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1489462" y="1759488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1495812" y="4496537"/>
            <a:ext cx="25923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1489462" y="4198087"/>
            <a:ext cx="18966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007A37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b="1" dirty="0" smtClean="0">
              <a:solidFill>
                <a:srgbClr val="007A37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653516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清风素材 https://12sc.taobao.com/">
  <a:themeElements>
    <a:clrScheme name="自定义 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C869"/>
      </a:accent1>
      <a:accent2>
        <a:srgbClr val="323F4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18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E55948"/>
    </a:accent1>
    <a:accent2>
      <a:srgbClr val="1BBA9E"/>
    </a:accent2>
    <a:accent3>
      <a:srgbClr val="FAA31E"/>
    </a:accent3>
    <a:accent4>
      <a:srgbClr val="3ABDDB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2402</Words>
  <Application>Microsoft Office PowerPoint</Application>
  <PresentationFormat>自定义</PresentationFormat>
  <Paragraphs>155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点击此处添加标题</vt:lpstr>
      <vt:lpstr>点击此处添加标题</vt:lpstr>
      <vt:lpstr>PowerPoint 演示文稿</vt:lpstr>
      <vt:lpstr>点击此处添加标题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Administrator</cp:lastModifiedBy>
  <cp:revision>51</cp:revision>
  <dcterms:created xsi:type="dcterms:W3CDTF">2015-08-05T01:47:03Z</dcterms:created>
  <dcterms:modified xsi:type="dcterms:W3CDTF">2016-09-26T02:20:30Z</dcterms:modified>
  <cp:category>12sc.taobao.com</cp:category>
  <cp:contentStatus>12sc.taobao.com</cp:contentStatus>
</cp:coreProperties>
</file>