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7" d="100"/>
          <a:sy n="107" d="100"/>
        </p:scale>
        <p:origin x="-1698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TW" altLang="en-US"/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TW" altLang="en-US"/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PMingLiU" pitchFamily="18" charset="-120"/>
              </a:defRPr>
            </a:lvl1pPr>
          </a:lstStyle>
          <a:p>
            <a:fld id="{5BDE8B47-5CA1-4D43-8530-C652E71560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56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A400B-A8FE-443B-ACDC-4A88FB72F6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895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FBA20-E788-414D-869F-6B091E7ED5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3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095EA-79EF-4961-95BD-2BDF759E2E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11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2C5CDA-28BF-454D-A02D-5F9F1D9899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73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45A40E-0061-4A73-8C79-6559504606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85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AFB503-D00F-497C-B38B-6B1836AFC4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48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402B46-1B6D-4C2D-A852-0A0F16D575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54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7A74B2-57BF-4243-9572-2647D36C55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13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D77C93-6536-4785-B1A4-F8D122D013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528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BF7EBA-8F31-4FD1-94BD-2B15C80D1E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0907F-7420-4584-A260-7FC1EA4922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1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5BF0B0-F2E6-460D-8D80-672638DB9B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4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92C51D-89B4-4957-804A-244BB27432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76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BCFAE-4488-4902-B15F-95115A7BD2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77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27DCD7-A3B5-4FF7-830F-DA9D8DF2AE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732E4D-F445-4892-AE28-46C08B0E68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2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43E34C-0F6A-4671-9A36-30F3AD0B14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42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F0F0F-7E2C-484D-A4D3-708BA00988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162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E635C-5515-43BC-9F2E-90435F2F9A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22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3ACA00-0672-4472-A269-5F3DDEF97B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817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D04CD-CE46-4941-BB2E-6FD68AF04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7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E54FDA-6A9F-46BE-A12B-155C7EAEC6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6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</a:defRPr>
            </a:lvl1pPr>
          </a:lstStyle>
          <a:p>
            <a:endParaRPr lang="zh-TW" altLang="en-US"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23CBA7DB-06E1-4751-8815-73B90750E5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205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</a:defRPr>
            </a:lvl1pPr>
          </a:lstStyle>
          <a:p>
            <a:endParaRPr lang="zh-TW" altLang="en-US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  <a:ea typeface="PMingLiU" pitchFamily="18" charset="-120"/>
              </a:defRPr>
            </a:lvl1pPr>
          </a:lstStyle>
          <a:p>
            <a:fld id="{819117AF-65C2-4BFF-B490-D36E12E67E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187450" y="620713"/>
            <a:ext cx="7772400" cy="669925"/>
          </a:xfrm>
        </p:spPr>
        <p:txBody>
          <a:bodyPr/>
          <a:lstStyle/>
          <a:p>
            <a:pPr algn="r" eaLnBrk="1" hangingPunct="1"/>
            <a:r>
              <a:rPr lang="en-US" altLang="zh-CN" smtClean="0">
                <a:ea typeface="PMingLiU" pitchFamily="18" charset="-120"/>
              </a:rPr>
              <a:t>Presentation Title</a:t>
            </a:r>
          </a:p>
        </p:txBody>
      </p:sp>
      <p:sp>
        <p:nvSpPr>
          <p:cNvPr id="4098" name="Subtit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4600" y="1219200"/>
            <a:ext cx="6400800" cy="381000"/>
          </a:xfrm>
        </p:spPr>
        <p:txBody>
          <a:bodyPr/>
          <a:lstStyle/>
          <a:p>
            <a:pPr marL="0" indent="0" algn="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b="1" smtClean="0">
                <a:ea typeface="PMingLiU" pitchFamily="18" charset="-120"/>
              </a:rPr>
              <a:t>Presentation Subtitle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PMingLiU" pitchFamily="18" charset="-120"/>
              </a:rPr>
              <a:t>Slide Master</a:t>
            </a:r>
          </a:p>
        </p:txBody>
      </p:sp>
      <p:sp>
        <p:nvSpPr>
          <p:cNvPr id="5122" name="Content Placeholder 2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PMingLiU" pitchFamily="18" charset="-120"/>
              </a:rPr>
              <a:t>Your Text here</a:t>
            </a: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r>
              <a:rPr lang="en-US" smtClean="0">
                <a:ea typeface="PMingLiU" pitchFamily="18" charset="-120"/>
              </a:rPr>
              <a:t>Lorem ipsum dolor sit amet, consectetuer adip iscing elit, sed diam no n u mmy nibh euismod tincidunt ut laoreet do lore magna aliquam er at v olut pat. Ut wisi enim ad mi ni m venia m, quis nostrud exerci tatio n ulla mco rper susc ip it lobor tis nisl ut aliquip ex ea commodo cons equat. </a:t>
            </a: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endParaRPr lang="en-US" smtClean="0">
              <a:ea typeface="PMingLiU" pitchFamily="18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362200" y="274638"/>
            <a:ext cx="6324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Print Master</a:t>
            </a:r>
          </a:p>
        </p:txBody>
      </p:sp>
      <p:sp>
        <p:nvSpPr>
          <p:cNvPr id="6147" name="Content Placeholder 2"/>
          <p:cNvSpPr>
            <a:spLocks noGrp="1" noChangeArrowheads="1"/>
          </p:cNvSpPr>
          <p:nvPr>
            <p:ph idx="4294967295"/>
          </p:nvPr>
        </p:nvSpPr>
        <p:spPr>
          <a:xfrm>
            <a:off x="2362200" y="1874838"/>
            <a:ext cx="6324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Your Text here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solidFill>
                <a:srgbClr val="000000"/>
              </a:solidFill>
              <a:ea typeface="PMingLiU" pitchFamily="18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Lorem ipsum dolor sit amet, consectetuer adip iscing elit, sed diam no n u mmy nibh euismod tincidunt ut laoreet do lore magna aliquam er at v olut pat. Ut wisi enim ad mi ni m venia m, quis nostrud exerci tatio n ulla mco rper susc ip it lobor tis nisl ut aliquip ex ea commodo cons equat. 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solidFill>
                <a:srgbClr val="000000"/>
              </a:solidFill>
              <a:ea typeface="PMingLiU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smtClean="0">
              <a:ea typeface="PMingLiU" pitchFamily="18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 noChangeArrowheads="1"/>
          </p:cNvSpPr>
          <p:nvPr/>
        </p:nvSpPr>
        <p:spPr bwMode="auto">
          <a:xfrm>
            <a:off x="828675" y="2708275"/>
            <a:ext cx="77724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r>
              <a:rPr lang="en-US" altLang="zh-CN" sz="3600">
                <a:ea typeface="PMingLiU" pitchFamily="18" charset="-120"/>
              </a:rP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alkboard">
  <a:themeElements>
    <a:clrScheme name="">
      <a:dk1>
        <a:srgbClr val="FFFFFF"/>
      </a:dk1>
      <a:lt1>
        <a:srgbClr val="FFFFFF"/>
      </a:lt1>
      <a:dk2>
        <a:srgbClr val="1F497D"/>
      </a:dk2>
      <a:lt2>
        <a:srgbClr val="95DB97"/>
      </a:lt2>
      <a:accent1>
        <a:srgbClr val="E4DB3B"/>
      </a:accent1>
      <a:accent2>
        <a:srgbClr val="59DAFF"/>
      </a:accent2>
      <a:accent3>
        <a:srgbClr val="FFFFFF"/>
      </a:accent3>
      <a:accent4>
        <a:srgbClr val="DCDCDC"/>
      </a:accent4>
      <a:accent5>
        <a:srgbClr val="EFEAAF"/>
      </a:accent5>
      <a:accent6>
        <a:srgbClr val="4FC3E5"/>
      </a:accent6>
      <a:hlink>
        <a:srgbClr val="194FD4"/>
      </a:hlink>
      <a:folHlink>
        <a:srgbClr val="7F7F7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halkboard 1">
        <a:dk1>
          <a:srgbClr val="FFFFFF"/>
        </a:dk1>
        <a:lt1>
          <a:srgbClr val="FFFFFF"/>
        </a:lt1>
        <a:dk2>
          <a:srgbClr val="1F497D"/>
        </a:dk2>
        <a:lt2>
          <a:srgbClr val="95DB97"/>
        </a:lt2>
        <a:accent1>
          <a:srgbClr val="E4DB3B"/>
        </a:accent1>
        <a:accent2>
          <a:srgbClr val="59DAFF"/>
        </a:accent2>
        <a:accent3>
          <a:srgbClr val="FFFFFF"/>
        </a:accent3>
        <a:accent4>
          <a:srgbClr val="DADADA"/>
        </a:accent4>
        <a:accent5>
          <a:srgbClr val="EFEAAF"/>
        </a:accent5>
        <a:accent6>
          <a:srgbClr val="50C5E7"/>
        </a:accent6>
        <a:hlink>
          <a:srgbClr val="194FD4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">
      <a:dk1>
        <a:srgbClr val="FFFFFF"/>
      </a:dk1>
      <a:lt1>
        <a:srgbClr val="FFFFFF"/>
      </a:lt1>
      <a:dk2>
        <a:srgbClr val="1F497D"/>
      </a:dk2>
      <a:lt2>
        <a:srgbClr val="95DB97"/>
      </a:lt2>
      <a:accent1>
        <a:srgbClr val="E4DB3B"/>
      </a:accent1>
      <a:accent2>
        <a:srgbClr val="59DAFF"/>
      </a:accent2>
      <a:accent3>
        <a:srgbClr val="FFFFFF"/>
      </a:accent3>
      <a:accent4>
        <a:srgbClr val="DCDCDC"/>
      </a:accent4>
      <a:accent5>
        <a:srgbClr val="EFEAAF"/>
      </a:accent5>
      <a:accent6>
        <a:srgbClr val="4FC3E5"/>
      </a:accent6>
      <a:hlink>
        <a:srgbClr val="194FD4"/>
      </a:hlink>
      <a:folHlink>
        <a:srgbClr val="7F7F7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FFFFFF"/>
        </a:dk1>
        <a:lt1>
          <a:srgbClr val="FFFFFF"/>
        </a:lt1>
        <a:dk2>
          <a:srgbClr val="1F497D"/>
        </a:dk2>
        <a:lt2>
          <a:srgbClr val="95DB97"/>
        </a:lt2>
        <a:accent1>
          <a:srgbClr val="E4DB3B"/>
        </a:accent1>
        <a:accent2>
          <a:srgbClr val="59DAFF"/>
        </a:accent2>
        <a:accent3>
          <a:srgbClr val="FFFFFF"/>
        </a:accent3>
        <a:accent4>
          <a:srgbClr val="DADADA"/>
        </a:accent4>
        <a:accent5>
          <a:srgbClr val="EFEAAF"/>
        </a:accent5>
        <a:accent6>
          <a:srgbClr val="50C5E7"/>
        </a:accent6>
        <a:hlink>
          <a:srgbClr val="194FD4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chalkboard</Template>
  <TotalTime>2</TotalTime>
  <Pages>0</Pages>
  <Words>144</Words>
  <Characters>0</Characters>
  <Application>Microsoft Office PowerPoint</Application>
  <PresentationFormat>全屏显示(4:3)</PresentationFormat>
  <Lines>0</Lines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chalkboard</vt:lpstr>
      <vt:lpstr>1_Office Theme</vt:lpstr>
      <vt:lpstr>Presentation Title</vt:lpstr>
      <vt:lpstr>Slide Master</vt:lpstr>
      <vt:lpstr>Print Master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</cp:revision>
  <dcterms:created xsi:type="dcterms:W3CDTF">2012-03-15T05:07:59Z</dcterms:created>
  <dcterms:modified xsi:type="dcterms:W3CDTF">2016-09-26T03:08:25Z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