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5" d="100"/>
          <a:sy n="95" d="100"/>
        </p:scale>
        <p:origin x="-2094" y="-1152"/>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pPr/>
              <a:t>‹#›</a:t>
            </a:fld>
            <a:endParaRPr lang="zh-CN" altLang="en-US"/>
          </a:p>
        </p:txBody>
      </p:sp>
    </p:spTree>
    <p:extLst>
      <p:ext uri="{BB962C8B-B14F-4D97-AF65-F5344CB8AC3E}">
        <p14:creationId xmlns:p14="http://schemas.microsoft.com/office/powerpoint/2010/main" xmlns=""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a:t>
            </a:fld>
            <a:endParaRPr lang="zh-CN" altLang="en-US"/>
          </a:p>
        </p:txBody>
      </p:sp>
    </p:spTree>
    <p:extLst>
      <p:ext uri="{BB962C8B-B14F-4D97-AF65-F5344CB8AC3E}">
        <p14:creationId xmlns:p14="http://schemas.microsoft.com/office/powerpoint/2010/main" xmlns=""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10</a:t>
            </a:fld>
            <a:endParaRPr lang="zh-CN" altLang="en-US"/>
          </a:p>
        </p:txBody>
      </p:sp>
    </p:spTree>
    <p:extLst>
      <p:ext uri="{BB962C8B-B14F-4D97-AF65-F5344CB8AC3E}">
        <p14:creationId xmlns:p14="http://schemas.microsoft.com/office/powerpoint/2010/main" xmlns=""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11</a:t>
            </a:fld>
            <a:endParaRPr lang="zh-CN" altLang="en-US"/>
          </a:p>
        </p:txBody>
      </p:sp>
    </p:spTree>
    <p:extLst>
      <p:ext uri="{BB962C8B-B14F-4D97-AF65-F5344CB8AC3E}">
        <p14:creationId xmlns:p14="http://schemas.microsoft.com/office/powerpoint/2010/main" xmlns=""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12</a:t>
            </a:fld>
            <a:endParaRPr lang="zh-CN" altLang="en-US"/>
          </a:p>
        </p:txBody>
      </p:sp>
    </p:spTree>
    <p:extLst>
      <p:ext uri="{BB962C8B-B14F-4D97-AF65-F5344CB8AC3E}">
        <p14:creationId xmlns:p14="http://schemas.microsoft.com/office/powerpoint/2010/main" xmlns=""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13</a:t>
            </a:fld>
            <a:endParaRPr lang="zh-CN" altLang="en-US"/>
          </a:p>
        </p:txBody>
      </p:sp>
    </p:spTree>
    <p:extLst>
      <p:ext uri="{BB962C8B-B14F-4D97-AF65-F5344CB8AC3E}">
        <p14:creationId xmlns:p14="http://schemas.microsoft.com/office/powerpoint/2010/main" xmlns=""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14</a:t>
            </a:fld>
            <a:endParaRPr lang="zh-CN" altLang="en-US"/>
          </a:p>
        </p:txBody>
      </p:sp>
    </p:spTree>
    <p:extLst>
      <p:ext uri="{BB962C8B-B14F-4D97-AF65-F5344CB8AC3E}">
        <p14:creationId xmlns:p14="http://schemas.microsoft.com/office/powerpoint/2010/main" xmlns=""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15</a:t>
            </a:fld>
            <a:endParaRPr lang="zh-CN" altLang="en-US"/>
          </a:p>
        </p:txBody>
      </p:sp>
    </p:spTree>
    <p:extLst>
      <p:ext uri="{BB962C8B-B14F-4D97-AF65-F5344CB8AC3E}">
        <p14:creationId xmlns:p14="http://schemas.microsoft.com/office/powerpoint/2010/main" xmlns=""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16</a:t>
            </a:fld>
            <a:endParaRPr lang="zh-CN" altLang="en-US"/>
          </a:p>
        </p:txBody>
      </p:sp>
    </p:spTree>
    <p:extLst>
      <p:ext uri="{BB962C8B-B14F-4D97-AF65-F5344CB8AC3E}">
        <p14:creationId xmlns:p14="http://schemas.microsoft.com/office/powerpoint/2010/main" xmlns=""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17</a:t>
            </a:fld>
            <a:endParaRPr lang="zh-CN" altLang="en-US"/>
          </a:p>
        </p:txBody>
      </p:sp>
    </p:spTree>
    <p:extLst>
      <p:ext uri="{BB962C8B-B14F-4D97-AF65-F5344CB8AC3E}">
        <p14:creationId xmlns:p14="http://schemas.microsoft.com/office/powerpoint/2010/main" xmlns=""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18</a:t>
            </a:fld>
            <a:endParaRPr lang="zh-CN" altLang="en-US"/>
          </a:p>
        </p:txBody>
      </p:sp>
    </p:spTree>
    <p:extLst>
      <p:ext uri="{BB962C8B-B14F-4D97-AF65-F5344CB8AC3E}">
        <p14:creationId xmlns:p14="http://schemas.microsoft.com/office/powerpoint/2010/main" xmlns=""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19</a:t>
            </a:fld>
            <a:endParaRPr lang="zh-CN" altLang="en-US"/>
          </a:p>
        </p:txBody>
      </p:sp>
    </p:spTree>
    <p:extLst>
      <p:ext uri="{BB962C8B-B14F-4D97-AF65-F5344CB8AC3E}">
        <p14:creationId xmlns:p14="http://schemas.microsoft.com/office/powerpoint/2010/main" xmlns=""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a:t>
            </a:fld>
            <a:endParaRPr lang="zh-CN" altLang="en-US"/>
          </a:p>
        </p:txBody>
      </p:sp>
    </p:spTree>
    <p:extLst>
      <p:ext uri="{BB962C8B-B14F-4D97-AF65-F5344CB8AC3E}">
        <p14:creationId xmlns:p14="http://schemas.microsoft.com/office/powerpoint/2010/main" xmlns=""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20</a:t>
            </a:fld>
            <a:endParaRPr lang="zh-CN" altLang="en-US"/>
          </a:p>
        </p:txBody>
      </p:sp>
    </p:spTree>
    <p:extLst>
      <p:ext uri="{BB962C8B-B14F-4D97-AF65-F5344CB8AC3E}">
        <p14:creationId xmlns:p14="http://schemas.microsoft.com/office/powerpoint/2010/main" xmlns=""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21</a:t>
            </a:fld>
            <a:endParaRPr lang="zh-CN" altLang="en-US"/>
          </a:p>
        </p:txBody>
      </p:sp>
    </p:spTree>
    <p:extLst>
      <p:ext uri="{BB962C8B-B14F-4D97-AF65-F5344CB8AC3E}">
        <p14:creationId xmlns:p14="http://schemas.microsoft.com/office/powerpoint/2010/main" xmlns=""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22</a:t>
            </a:fld>
            <a:endParaRPr lang="zh-CN" altLang="en-US"/>
          </a:p>
        </p:txBody>
      </p:sp>
    </p:spTree>
    <p:extLst>
      <p:ext uri="{BB962C8B-B14F-4D97-AF65-F5344CB8AC3E}">
        <p14:creationId xmlns:p14="http://schemas.microsoft.com/office/powerpoint/2010/main" xmlns=""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23</a:t>
            </a:fld>
            <a:endParaRPr lang="zh-CN" altLang="en-US"/>
          </a:p>
        </p:txBody>
      </p:sp>
    </p:spTree>
    <p:extLst>
      <p:ext uri="{BB962C8B-B14F-4D97-AF65-F5344CB8AC3E}">
        <p14:creationId xmlns:p14="http://schemas.microsoft.com/office/powerpoint/2010/main" xmlns=""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24</a:t>
            </a:fld>
            <a:endParaRPr lang="zh-CN" altLang="en-US"/>
          </a:p>
        </p:txBody>
      </p:sp>
    </p:spTree>
    <p:extLst>
      <p:ext uri="{BB962C8B-B14F-4D97-AF65-F5344CB8AC3E}">
        <p14:creationId xmlns:p14="http://schemas.microsoft.com/office/powerpoint/2010/main" xmlns=""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25</a:t>
            </a:fld>
            <a:endParaRPr lang="zh-CN" altLang="en-US"/>
          </a:p>
        </p:txBody>
      </p:sp>
    </p:spTree>
    <p:extLst>
      <p:ext uri="{BB962C8B-B14F-4D97-AF65-F5344CB8AC3E}">
        <p14:creationId xmlns:p14="http://schemas.microsoft.com/office/powerpoint/2010/main" xmlns=""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26</a:t>
            </a:fld>
            <a:endParaRPr lang="zh-CN" altLang="en-US"/>
          </a:p>
        </p:txBody>
      </p:sp>
    </p:spTree>
    <p:extLst>
      <p:ext uri="{BB962C8B-B14F-4D97-AF65-F5344CB8AC3E}">
        <p14:creationId xmlns:p14="http://schemas.microsoft.com/office/powerpoint/2010/main" xmlns=""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27</a:t>
            </a:fld>
            <a:endParaRPr lang="zh-CN" altLang="en-US"/>
          </a:p>
        </p:txBody>
      </p:sp>
    </p:spTree>
    <p:extLst>
      <p:ext uri="{BB962C8B-B14F-4D97-AF65-F5344CB8AC3E}">
        <p14:creationId xmlns:p14="http://schemas.microsoft.com/office/powerpoint/2010/main" xmlns=""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28</a:t>
            </a:fld>
            <a:endParaRPr lang="zh-CN" altLang="en-US"/>
          </a:p>
        </p:txBody>
      </p:sp>
    </p:spTree>
    <p:extLst>
      <p:ext uri="{BB962C8B-B14F-4D97-AF65-F5344CB8AC3E}">
        <p14:creationId xmlns:p14="http://schemas.microsoft.com/office/powerpoint/2010/main" xmlns=""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29</a:t>
            </a:fld>
            <a:endParaRPr lang="zh-CN" altLang="en-US"/>
          </a:p>
        </p:txBody>
      </p:sp>
    </p:spTree>
    <p:extLst>
      <p:ext uri="{BB962C8B-B14F-4D97-AF65-F5344CB8AC3E}">
        <p14:creationId xmlns:p14="http://schemas.microsoft.com/office/powerpoint/2010/main" xmlns=""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a:t>
            </a:fld>
            <a:endParaRPr lang="zh-CN" altLang="en-US"/>
          </a:p>
        </p:txBody>
      </p:sp>
    </p:spTree>
    <p:extLst>
      <p:ext uri="{BB962C8B-B14F-4D97-AF65-F5344CB8AC3E}">
        <p14:creationId xmlns:p14="http://schemas.microsoft.com/office/powerpoint/2010/main" xmlns=""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30</a:t>
            </a:fld>
            <a:endParaRPr lang="zh-CN" altLang="en-US"/>
          </a:p>
        </p:txBody>
      </p:sp>
    </p:spTree>
    <p:extLst>
      <p:ext uri="{BB962C8B-B14F-4D97-AF65-F5344CB8AC3E}">
        <p14:creationId xmlns:p14="http://schemas.microsoft.com/office/powerpoint/2010/main" xmlns=""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31</a:t>
            </a:fld>
            <a:endParaRPr lang="zh-CN" altLang="en-US"/>
          </a:p>
        </p:txBody>
      </p:sp>
    </p:spTree>
    <p:extLst>
      <p:ext uri="{BB962C8B-B14F-4D97-AF65-F5344CB8AC3E}">
        <p14:creationId xmlns:p14="http://schemas.microsoft.com/office/powerpoint/2010/main" xmlns=""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32</a:t>
            </a:fld>
            <a:endParaRPr lang="zh-CN" altLang="en-US"/>
          </a:p>
        </p:txBody>
      </p:sp>
    </p:spTree>
    <p:extLst>
      <p:ext uri="{BB962C8B-B14F-4D97-AF65-F5344CB8AC3E}">
        <p14:creationId xmlns:p14="http://schemas.microsoft.com/office/powerpoint/2010/main" xmlns=""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33</a:t>
            </a:fld>
            <a:endParaRPr lang="zh-CN" altLang="en-US"/>
          </a:p>
        </p:txBody>
      </p:sp>
    </p:spTree>
    <p:extLst>
      <p:ext uri="{BB962C8B-B14F-4D97-AF65-F5344CB8AC3E}">
        <p14:creationId xmlns:p14="http://schemas.microsoft.com/office/powerpoint/2010/main" xmlns=""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34</a:t>
            </a:fld>
            <a:endParaRPr lang="zh-CN" altLang="en-US"/>
          </a:p>
        </p:txBody>
      </p:sp>
    </p:spTree>
    <p:extLst>
      <p:ext uri="{BB962C8B-B14F-4D97-AF65-F5344CB8AC3E}">
        <p14:creationId xmlns:p14="http://schemas.microsoft.com/office/powerpoint/2010/main" xmlns=""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35</a:t>
            </a:fld>
            <a:endParaRPr lang="zh-CN" altLang="en-US"/>
          </a:p>
        </p:txBody>
      </p:sp>
    </p:spTree>
    <p:extLst>
      <p:ext uri="{BB962C8B-B14F-4D97-AF65-F5344CB8AC3E}">
        <p14:creationId xmlns:p14="http://schemas.microsoft.com/office/powerpoint/2010/main" xmlns=""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4</a:t>
            </a:fld>
            <a:endParaRPr lang="zh-CN" altLang="en-US"/>
          </a:p>
        </p:txBody>
      </p:sp>
    </p:spTree>
    <p:extLst>
      <p:ext uri="{BB962C8B-B14F-4D97-AF65-F5344CB8AC3E}">
        <p14:creationId xmlns:p14="http://schemas.microsoft.com/office/powerpoint/2010/main" xmlns=""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5</a:t>
            </a:fld>
            <a:endParaRPr lang="zh-CN" altLang="en-US"/>
          </a:p>
        </p:txBody>
      </p:sp>
    </p:spTree>
    <p:extLst>
      <p:ext uri="{BB962C8B-B14F-4D97-AF65-F5344CB8AC3E}">
        <p14:creationId xmlns:p14="http://schemas.microsoft.com/office/powerpoint/2010/main" xmlns=""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6</a:t>
            </a:fld>
            <a:endParaRPr lang="zh-CN" altLang="en-US"/>
          </a:p>
        </p:txBody>
      </p:sp>
    </p:spTree>
    <p:extLst>
      <p:ext uri="{BB962C8B-B14F-4D97-AF65-F5344CB8AC3E}">
        <p14:creationId xmlns:p14="http://schemas.microsoft.com/office/powerpoint/2010/main" xmlns=""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7</a:t>
            </a:fld>
            <a:endParaRPr lang="zh-CN" altLang="en-US"/>
          </a:p>
        </p:txBody>
      </p:sp>
    </p:spTree>
    <p:extLst>
      <p:ext uri="{BB962C8B-B14F-4D97-AF65-F5344CB8AC3E}">
        <p14:creationId xmlns:p14="http://schemas.microsoft.com/office/powerpoint/2010/main" xmlns=""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8</a:t>
            </a:fld>
            <a:endParaRPr lang="zh-CN" altLang="en-US"/>
          </a:p>
        </p:txBody>
      </p:sp>
    </p:spTree>
    <p:extLst>
      <p:ext uri="{BB962C8B-B14F-4D97-AF65-F5344CB8AC3E}">
        <p14:creationId xmlns:p14="http://schemas.microsoft.com/office/powerpoint/2010/main" xmlns=""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9</a:t>
            </a:fld>
            <a:endParaRPr lang="zh-CN" altLang="en-US"/>
          </a:p>
        </p:txBody>
      </p:sp>
    </p:spTree>
    <p:extLst>
      <p:ext uri="{BB962C8B-B14F-4D97-AF65-F5344CB8AC3E}">
        <p14:creationId xmlns:p14="http://schemas.microsoft.com/office/powerpoint/2010/main" xmlns=""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audio" Target="../media/audio1.wav"/><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87349"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a:solidFill>
                  <a:schemeClr val="accent1">
                    <a:lumMod val="75000"/>
                  </a:schemeClr>
                </a:solidFill>
              </a:rPr>
              <a:t>2016</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0400734"/>
      </p:ext>
    </p:extLst>
  </p:cSld>
  <p:clrMapOvr>
    <a:masterClrMapping/>
  </p:clrMapOvr>
  <mc:AlternateContent xmlns:mc="http://schemas.openxmlformats.org/markup-compatibility/2006">
    <mc:Choice xmlns:p14="http://schemas.microsoft.com/office/powerpoint/2010/main" xmlns="" Requires="p14">
      <p:transition spd="slow" p14:dur="2000" advTm="0">
        <p14:warp/>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14:bounceEnd="40000">
                                          <p:cBhvr additive="base">
                                            <p:cTn id="65"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67" repeatCount="indefinite" fill="hold" display="0">
                      <p:stCondLst>
                        <p:cond delay="indefinite"/>
                      </p:stCondLst>
                      <p:endCondLst>
                        <p:cond evt="onStopAudio" delay="0">
                          <p:tgtEl>
                            <p:sldTgt/>
                          </p:tgtEl>
                        </p:cond>
                      </p:endCondLst>
                    </p:cTn>
                    <p:tgtEl>
                      <p:spTgt spid="3"/>
                    </p:tgtEl>
                  </p:cMediaNode>
                </p:vide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125568722"/>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xmlns="" val="352154432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xmlns=""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00975453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8097943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xmlns="" val="162222078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8097943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xmlns=""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9616624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9616624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151183946"/>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23899095"/>
      </p:ext>
    </p:extLst>
  </p:cSld>
  <p:clrMapOvr>
    <a:masterClrMapping/>
  </p:clrMapOvr>
  <mc:AlternateContent xmlns:mc="http://schemas.openxmlformats.org/markup-compatibility/2006">
    <mc:Choice xmlns:p14="http://schemas.microsoft.com/office/powerpoint/2010/main" xmlns=""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9" name="矩形 18"/>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xmlns="" val="30434511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10" presetClass="entr" presetSubtype="0" fill="hold" nodeType="withEffect">
                                  <p:stCondLst>
                                    <p:cond delay="75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200"/>
                                        <p:tgtEl>
                                          <p:spTgt spid="41"/>
                                        </p:tgtEl>
                                      </p:cBhvr>
                                    </p:animEffect>
                                  </p:childTnLst>
                                </p:cTn>
                              </p:par>
                              <p:par>
                                <p:cTn id="47" presetID="10" presetClass="entr" presetSubtype="0" fill="hold" nodeType="withEffect">
                                  <p:stCondLst>
                                    <p:cond delay="12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200"/>
                                        <p:tgtEl>
                                          <p:spTgt spid="38"/>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200"/>
                                        <p:tgtEl>
                                          <p:spTgt spid="42"/>
                                        </p:tgtEl>
                                      </p:cBhvr>
                                    </p:animEffect>
                                  </p:childTnLst>
                                </p:cTn>
                              </p:par>
                              <p:par>
                                <p:cTn id="53" presetID="10" presetClass="entr" presetSubtype="0" fill="hold" nodeType="withEffect">
                                  <p:stCondLst>
                                    <p:cond delay="1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200"/>
                                        <p:tgtEl>
                                          <p:spTgt spid="39"/>
                                        </p:tgtEl>
                                      </p:cBhvr>
                                    </p:animEffect>
                                  </p:childTnLst>
                                </p:cTn>
                              </p:par>
                              <p:par>
                                <p:cTn id="56" presetID="22" presetClass="entr" presetSubtype="8" fill="hold" grpId="0" nodeType="withEffect">
                                  <p:stCondLst>
                                    <p:cond delay="200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200"/>
                                        <p:tgtEl>
                                          <p:spTgt spid="43"/>
                                        </p:tgtEl>
                                      </p:cBhvr>
                                    </p:animEffect>
                                  </p:childTnLst>
                                </p:cTn>
                              </p:par>
                              <p:par>
                                <p:cTn id="59" presetID="10" presetClass="entr" presetSubtype="0" fill="hold" nodeType="withEffect">
                                  <p:stCondLst>
                                    <p:cond delay="225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200"/>
                                        <p:tgtEl>
                                          <p:spTgt spid="40"/>
                                        </p:tgtEl>
                                      </p:cBhvr>
                                    </p:animEffect>
                                  </p:childTnLst>
                                </p:cTn>
                              </p:par>
                              <p:par>
                                <p:cTn id="62" presetID="22" presetClass="entr" presetSubtype="8" fill="hold" grpId="0" nodeType="withEffect">
                                  <p:stCondLst>
                                    <p:cond delay="250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xmlns="" val="414782401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9369775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xmlns="">
                  <a14:imgLayer r:embed="rId4">
                    <a14:imgEffect>
                      <a14:saturation sat="75000"/>
                    </a14:imgEffect>
                  </a14:imgLayer>
                </a14:imgProps>
              </a:ext>
              <a:ext uri="{28A0092B-C50C-407E-A947-70E740481C1C}">
                <a14:useLocalDpi xmlns:a14="http://schemas.microsoft.com/office/drawing/2010/main" xmlns=""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xmlns="" val="83298304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Lst>
</file>

<file path=ppt/theme/theme1.xml><?xml version="1.0" encoding="utf-8"?>
<a:theme xmlns:a="http://schemas.openxmlformats.org/drawingml/2006/main" name="清风素材 https://12sc.taobao.com/">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5184</Words>
  <Application>Microsoft Office PowerPoint</Application>
  <PresentationFormat>全屏显示(16:9)</PresentationFormat>
  <Paragraphs>412</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清风素材 https://12sc.taobao.com/</vt:lpstr>
      <vt:lpstr>幻灯片 1</vt:lpstr>
      <vt:lpstr>幻灯片 2</vt:lpstr>
      <vt:lpstr>幻灯片 3</vt:lpstr>
      <vt:lpstr>幻灯片 4</vt:lpstr>
      <vt:lpstr>年度工作概述（文字可以编辑）</vt:lpstr>
      <vt:lpstr>年度工作概述（文字可以编辑）</vt:lpstr>
      <vt:lpstr>年度工作概述（文字可以编辑）</vt:lpstr>
      <vt:lpstr>年度工作概述（文字可以编辑）</vt:lpstr>
      <vt:lpstr>幻灯片 9</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幻灯片 19</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幻灯片 26</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75</cp:revision>
  <dcterms:created xsi:type="dcterms:W3CDTF">2015-10-21T17:10:39Z</dcterms:created>
  <dcterms:modified xsi:type="dcterms:W3CDTF">2016-10-09T08:02:18Z</dcterms:modified>
  <cp:category>https://800sucai.taobao.com</cp:category>
</cp:coreProperties>
</file>