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Lst>
  <p:sldSz cx="9145588" cy="5145088"/>
  <p:notesSz cx="6858000" cy="9144000"/>
  <p:embeddedFontLst>
    <p:embeddedFont>
      <p:font typeface="方正兰亭大黑_GBK" pitchFamily="2" charset="-122"/>
      <p:regular r:id="rId46"/>
    </p:embeddedFont>
    <p:embeddedFont>
      <p:font typeface="Impact" pitchFamily="34" charset="0"/>
      <p:regular r:id="rId47"/>
    </p:embeddedFont>
    <p:embeddedFont>
      <p:font typeface="黑体" pitchFamily="49" charset="-122"/>
      <p:regular r:id="rId48"/>
    </p:embeddedFont>
    <p:embeddedFont>
      <p:font typeface="方正兰亭黑_GBK" pitchFamily="2" charset="-122"/>
      <p:regular r:id="rId49"/>
    </p:embeddedFont>
    <p:embeddedFont>
      <p:font typeface="微软雅黑" pitchFamily="34" charset="-122"/>
      <p:regular r:id="rId50"/>
      <p:bold r:id="rId51"/>
    </p:embeddedFont>
    <p:embeddedFont>
      <p:font typeface="Palatino Linotype" pitchFamily="18" charset="0"/>
      <p:regular r:id="rId52"/>
      <p:bold r:id="rId53"/>
      <p:italic r:id="rId54"/>
      <p:boldItalic r:id="rId55"/>
    </p:embeddedFont>
    <p:embeddedFont>
      <p:font typeface="Calibri" pitchFamily="34" charset="0"/>
      <p:regular r:id="rId56"/>
      <p:bold r:id="rId57"/>
      <p:italic r:id="rId58"/>
      <p:boldItalic r:id="rId59"/>
    </p:embeddedFont>
    <p:embeddedFont>
      <p:font typeface="方正兰亭准黑_GBK" pitchFamily="2" charset="-122"/>
      <p:regular r:id="rId60"/>
    </p:embeddedFont>
    <p:embeddedFont>
      <p:font typeface="华文黑体" charset="-122"/>
      <p:regular r:id="rId61"/>
    </p:embeddedFont>
    <p:embeddedFont>
      <p:font typeface="Open Sans" charset="0"/>
      <p:regular r:id="rId62"/>
    </p:embeddedFont>
    <p:embeddedFont>
      <p:font typeface="Swis721 BlkCn BT" pitchFamily="34" charset="0"/>
      <p:regular r:id="rId63"/>
      <p:italic r:id="rId64"/>
    </p:embeddedFont>
    <p:embeddedFont>
      <p:font typeface="方正兰亭中黑_GBK" pitchFamily="2" charset="-122"/>
      <p:regular r:id="rId65"/>
    </p:embeddedFont>
    <p:embeddedFont>
      <p:font typeface="方正兰亭粗黑_GBK" charset="-122"/>
      <p:regular r:id="rId66"/>
    </p:embeddedFont>
    <p:embeddedFont>
      <p:font typeface="幼圆" pitchFamily="49" charset="-122"/>
      <p:regular r:id="rId67"/>
    </p:embeddedFont>
    <p:embeddedFont>
      <p:font typeface="Century Gothic" pitchFamily="34" charset="0"/>
      <p:regular r:id="rId68"/>
      <p:bold r:id="rId69"/>
      <p:italic r:id="rId70"/>
      <p:boldItalic r:id="rId71"/>
    </p:embeddedFont>
  </p:embeddedFontLst>
  <p:custDataLst>
    <p:tags r:id="rId72"/>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FF"/>
    <a:srgbClr val="000000"/>
    <a:srgbClr val="0067B4"/>
    <a:srgbClr val="0282D0"/>
    <a:srgbClr val="004D86"/>
    <a:srgbClr val="009BD2"/>
    <a:srgbClr val="FF9900"/>
    <a:srgbClr val="0547A7"/>
    <a:srgbClr val="202A36"/>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92" autoAdjust="0"/>
    <p:restoredTop sz="89111" autoAdjust="0"/>
  </p:normalViewPr>
  <p:slideViewPr>
    <p:cSldViewPr>
      <p:cViewPr>
        <p:scale>
          <a:sx n="135" d="100"/>
          <a:sy n="135" d="100"/>
        </p:scale>
        <p:origin x="-924" y="-342"/>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pPr/>
              <a:t>2016/10/9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pPr/>
              <a:t>‹#›</a:t>
            </a:fld>
            <a:endParaRPr lang="zh-CN" altLang="en-US"/>
          </a:p>
        </p:txBody>
      </p:sp>
    </p:spTree>
    <p:extLst>
      <p:ext uri="{BB962C8B-B14F-4D97-AF65-F5344CB8AC3E}">
        <p14:creationId xmlns:p14="http://schemas.microsoft.com/office/powerpoint/2010/main" xmlns=""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xmlns=""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xmlns=""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xmlns=""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xmlns=""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xmlns=""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xmlns=""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xmlns=""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xmlns=""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xmlns=""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xmlns=""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xmlns=""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05894246"/>
      </p:ext>
    </p:extLst>
  </p:cSld>
  <p:clrMapOvr>
    <a:masterClrMapping/>
  </p:clrMapOvr>
  <p:transition spd="slow" advClick="0" advTm="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0"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10/9/2016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2.xml"/><Relationship Id="rId1" Type="http://schemas.openxmlformats.org/officeDocument/2006/relationships/video" Target="NULL" TargetMode="External"/><Relationship Id="rId5" Type="http://schemas.openxmlformats.org/officeDocument/2006/relationships/image" Target="../media/image5.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3.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12.xml"/><Relationship Id="rId1" Type="http://schemas.openxmlformats.org/officeDocument/2006/relationships/video" Target="NULL" TargetMode="External"/><Relationship Id="rId5" Type="http://schemas.openxmlformats.org/officeDocument/2006/relationships/image" Target="../media/image5.png"/><Relationship Id="rId4" Type="http://schemas.microsoft.com/office/2007/relationships/media" Target="../media/media1.mp3"/></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762730" y="1360378"/>
            <a:ext cx="4976301" cy="1667378"/>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2016</a:t>
            </a: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工作汇报</a:t>
            </a:r>
            <a:endPar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a:p>
            <a:pPr algn="r" fontAlgn="auto">
              <a:spcBef>
                <a:spcPts val="0"/>
              </a:spcBef>
              <a:spcAft>
                <a:spcPts val="0"/>
              </a:spcAft>
              <a:defRPr/>
            </a:pP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年终</a:t>
            </a:r>
            <a:r>
              <a:rPr lang="zh-CN" altLang="en-US" sz="48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总结</a:t>
            </a:r>
            <a:r>
              <a:rPr lang="en-US" altLang="zh-CN"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PPT</a:t>
            </a: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8" name="矩形 7"/>
          <p:cNvSpPr/>
          <p:nvPr/>
        </p:nvSpPr>
        <p:spPr>
          <a:xfrm>
            <a:off x="229394" y="138940"/>
            <a:ext cx="1143000" cy="528604"/>
          </a:xfrm>
          <a:prstGeom prst="rect">
            <a:avLst/>
          </a:prstGeom>
        </p:spPr>
        <p:txBody>
          <a:bodyPr wrap="square" lIns="96770" tIns="48386" rIns="96770" bIns="4838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4D86"/>
                </a:solidFill>
                <a:effectLst>
                  <a:glow rad="63500">
                    <a:sysClr val="window" lastClr="FFFFFF">
                      <a:lumMod val="65000"/>
                      <a:alpha val="40000"/>
                    </a:sysClr>
                  </a:glow>
                </a:effectLst>
                <a:uLnTx/>
                <a:uFillTx/>
                <a:latin typeface="Impact" pitchFamily="34" charset="0"/>
              </a:rPr>
              <a:t>LOGO</a:t>
            </a:r>
            <a:endParaRPr kumimoji="0" lang="zh-CN" altLang="en-US" sz="2800" b="0" i="0" u="none" strike="noStrike" kern="0" cap="none" spc="0" normalizeH="0" baseline="0" noProof="0" dirty="0">
              <a:ln>
                <a:noFill/>
              </a:ln>
              <a:solidFill>
                <a:srgbClr val="004D86"/>
              </a:solidFill>
              <a:effectLst>
                <a:glow rad="63500">
                  <a:sysClr val="window" lastClr="FFFFFF">
                    <a:lumMod val="65000"/>
                    <a:alpha val="40000"/>
                  </a:sysClr>
                </a:glow>
              </a:effectLst>
              <a:uLnTx/>
              <a:uFillTx/>
              <a:latin typeface="Impact" pitchFamily="34" charset="0"/>
            </a:endParaRPr>
          </a:p>
        </p:txBody>
      </p:sp>
      <p:pic>
        <p:nvPicPr>
          <p:cNvPr id="10" name="企业文化PPT-145.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3810794" y="5150749"/>
            <a:ext cx="609600" cy="609600"/>
          </a:xfrm>
          <a:prstGeom prst="rect">
            <a:avLst/>
          </a:prstGeom>
        </p:spPr>
      </p:pic>
      <p:cxnSp>
        <p:nvCxnSpPr>
          <p:cNvPr id="13" name="直接连接符 12"/>
          <p:cNvCxnSpPr/>
          <p:nvPr/>
        </p:nvCxnSpPr>
        <p:spPr>
          <a:xfrm>
            <a:off x="5454890" y="2951679"/>
            <a:ext cx="0" cy="238964"/>
          </a:xfrm>
          <a:prstGeom prst="line">
            <a:avLst/>
          </a:prstGeom>
          <a:noFill/>
          <a:ln w="9525" cap="flat" cmpd="sng" algn="ctr">
            <a:noFill/>
            <a:prstDash val="solid"/>
          </a:ln>
          <a:effectLst/>
        </p:spPr>
      </p:cxnSp>
      <p:cxnSp>
        <p:nvCxnSpPr>
          <p:cNvPr id="14" name="直接连接符 13"/>
          <p:cNvCxnSpPr/>
          <p:nvPr/>
        </p:nvCxnSpPr>
        <p:spPr>
          <a:xfrm>
            <a:off x="6265085"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7099941"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7933443" y="2945953"/>
            <a:ext cx="0" cy="238964"/>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5456922"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6323163"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7133358"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7933444" y="2945952"/>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商务展示</a:t>
            </a:r>
          </a:p>
        </p:txBody>
      </p:sp>
    </p:spTree>
    <p:extLst>
      <p:ext uri="{BB962C8B-B14F-4D97-AF65-F5344CB8AC3E}">
        <p14:creationId xmlns:p14="http://schemas.microsoft.com/office/powerpoint/2010/main" xmlns="" val="2787585063"/>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0" fill="hold" display="0">
                      <p:stCondLst>
                        <p:cond delay="indefinite"/>
                      </p:stCondLst>
                      <p:endCondLst>
                        <p:cond evt="onStopAudio" delay="0">
                          <p:tgtEl>
                            <p:sldTgt/>
                          </p:tgtEl>
                        </p:cond>
                      </p:endCondLst>
                    </p:cTn>
                    <p:tgtEl>
                      <p:spTgt spid="10"/>
                    </p:tgtEl>
                  </p:cMediaNode>
                </p:vide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2016</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xmlns=""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Tree>
    <p:extLst>
      <p:ext uri="{BB962C8B-B14F-4D97-AF65-F5344CB8AC3E}">
        <p14:creationId xmlns:p14="http://schemas.microsoft.com/office/powerpoint/2010/main" xmlns=""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94143950"/>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xmlns=""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xmlns=""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6415"/>
          <a:stretch/>
        </p:blipFill>
        <p:spPr bwMode="auto">
          <a:xfrm>
            <a:off x="0" y="2863850"/>
            <a:ext cx="3560810" cy="2223292"/>
          </a:xfrm>
          <a:prstGeom prst="rect">
            <a:avLst/>
          </a:prstGeom>
          <a:noFill/>
          <a:extLst>
            <a:ext uri="{909E8E84-426E-40DD-AFC4-6F175D3DCCD1}">
              <a14:hiddenFill xmlns:a14="http://schemas.microsoft.com/office/drawing/2010/main" xmlns="">
                <a:solidFill>
                  <a:srgbClr val="FFFFFF"/>
                </a:solidFill>
              </a14:hiddenFill>
            </a:ext>
          </a:extLst>
        </p:spPr>
      </p:pic>
      <p:sp>
        <p:nvSpPr>
          <p:cNvPr id="68" name="Rectangle 5"/>
          <p:cNvSpPr>
            <a:spLocks noChangeArrowheads="1"/>
          </p:cNvSpPr>
          <p:nvPr/>
        </p:nvSpPr>
        <p:spPr bwMode="auto">
          <a:xfrm flipV="1">
            <a:off x="0" y="5010943"/>
            <a:ext cx="9145588" cy="152398"/>
          </a:xfrm>
          <a:prstGeom prst="rect">
            <a:avLst/>
          </a:prstGeom>
          <a:solidFill>
            <a:srgbClr val="0067B4"/>
          </a:solidFill>
          <a:ln>
            <a:noFill/>
          </a:ln>
          <a:effectLst/>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xmlns="" val="4242155625"/>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xmlns=""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colorTemperature colorTemp="8800"/>
                    </a14:imgEffect>
                  </a14:imgLayer>
                </a14:imgProps>
              </a:ext>
              <a:ext uri="{28A0092B-C50C-407E-A947-70E740481C1C}">
                <a14:useLocalDpi xmlns:a14="http://schemas.microsoft.com/office/drawing/2010/main" xmlns="" val="0"/>
              </a:ext>
            </a:extLst>
          </a:blip>
          <a:srcRect l="36452" t="56544" b="34700"/>
          <a:stretch/>
        </p:blipFill>
        <p:spPr bwMode="auto">
          <a:xfrm>
            <a:off x="0" y="4406251"/>
            <a:ext cx="9148423" cy="76423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2015</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 descr="D:\360data\重要数据\桌面\未标题2-1.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4141769"/>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contrast="17000"/>
                    </a14:imgEffect>
                  </a14:imgLayer>
                </a14:imgProps>
              </a:ext>
              <a:ext uri="{28A0092B-C50C-407E-A947-70E740481C1C}">
                <a14:useLocalDpi xmlns:a14="http://schemas.microsoft.com/office/drawing/2010/main" xmlns=""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xmlns=""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Tree>
    <p:extLst>
      <p:ext uri="{BB962C8B-B14F-4D97-AF65-F5344CB8AC3E}">
        <p14:creationId xmlns:p14="http://schemas.microsoft.com/office/powerpoint/2010/main" xmlns=""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xmlns="">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xmlns=""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xmlns=""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xmlns=""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Tree>
    <p:extLst>
      <p:ext uri="{BB962C8B-B14F-4D97-AF65-F5344CB8AC3E}">
        <p14:creationId xmlns:p14="http://schemas.microsoft.com/office/powerpoint/2010/main" xmlns=""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18000"/>
                    </a14:imgEffect>
                  </a14:imgLayer>
                </a14:imgProps>
              </a:ext>
              <a:ext uri="{28A0092B-C50C-407E-A947-70E740481C1C}">
                <a14:useLocalDpi xmlns:a14="http://schemas.microsoft.com/office/drawing/2010/main" xmlns=""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xmlns=""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1715928868"/>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xmlns=""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xmlns=""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xmlns=""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xmlns=""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xmlns=""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xmlns="" val="2531082963"/>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xmlns=""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xmlns=""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2439194" y="1339030"/>
            <a:ext cx="3810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THANKS</a:t>
            </a:r>
            <a:endParaRPr lang="zh-CN" altLang="en-US" sz="5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pic>
        <p:nvPicPr>
          <p:cNvPr id="10" name="企业文化PPT-145.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3810794" y="5150749"/>
            <a:ext cx="609600" cy="609600"/>
          </a:xfrm>
          <a:prstGeom prst="rect">
            <a:avLst/>
          </a:prstGeom>
        </p:spPr>
      </p:pic>
      <p:sp>
        <p:nvSpPr>
          <p:cNvPr id="5" name="文本框 2"/>
          <p:cNvSpPr txBox="1"/>
          <p:nvPr/>
        </p:nvSpPr>
        <p:spPr>
          <a:xfrm>
            <a:off x="2903428" y="2177230"/>
            <a:ext cx="3048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rPr>
              <a:t>谢谢欣赏</a:t>
            </a:r>
            <a:endParaRPr lang="zh-CN" altLang="en-US" sz="5400" b="0" kern="0" dirty="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xmlns="" val="230343123"/>
      </p:ext>
    </p:extLst>
  </p:cSld>
  <p:clrMapOvr>
    <a:masterClrMapping/>
  </p:clrMapOvr>
  <p:transition spd="slow" advClick="0" advTm="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14:presetBounceEnd="40000">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14:bounceEnd="40000">
                                          <p:cBhvr additive="base">
                                            <p:cTn id="1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5" fill="hold" display="0">
                      <p:stCondLst>
                        <p:cond delay="indefinite"/>
                      </p:stCondLst>
                      <p:endCondLst>
                        <p:cond evt="onStopAudio" delay="0">
                          <p:tgtEl>
                            <p:sldTgt/>
                          </p:tgtEl>
                        </p:cond>
                      </p:endCondLst>
                    </p:cTn>
                    <p:tgtEl>
                      <p:spTgt spid="10"/>
                    </p:tgtEl>
                  </p:cMediaNode>
                </p:video>
              </p:childTnLst>
            </p:cTn>
          </p:par>
        </p:tnLst>
        <p:bldLst>
          <p:bldP spid="7" grpId="0"/>
          <p:bldP spid="5"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本模板封面、目录、过渡章节页面各种元素均能移动</a:t>
            </a: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，所有图形都能编辑动画，颜色，大小等，不一定每个图形都能用上，但是表达方式、配色、版式都是可以借鉴的</a:t>
            </a: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a:t>
            </a:r>
            <a:endPar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图片或纹理填充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文件，</a:t>
            </a:r>
            <a:r>
              <a:rPr kumimoji="0" lang="zh-CN" altLang="en-US" sz="1200" b="0" i="0" u="none" strike="noStrike" kern="0" cap="none" spc="0" normalizeH="0" baseline="0" noProof="0" dirty="0">
                <a:ln>
                  <a:noFill/>
                </a:ln>
                <a:solidFill>
                  <a:srgbClr val="484849">
                    <a:lumMod val="50000"/>
                  </a:srgbClr>
                </a:solidFill>
                <a:effectLst/>
                <a:uLnTx/>
                <a:uFillTx/>
              </a:rPr>
              <a:t>选择事先准备好的图片即可</a:t>
            </a:r>
            <a:r>
              <a:rPr kumimoji="0" lang="zh-CN" altLang="en-US" sz="1200" b="0" i="0" u="none" strike="noStrike" kern="0" cap="none" spc="0" normalizeH="0" baseline="0" noProof="0" dirty="0" smtClean="0">
                <a:ln>
                  <a:noFill/>
                </a:ln>
                <a:solidFill>
                  <a:srgbClr val="484849">
                    <a:lumMod val="50000"/>
                  </a:srgbClr>
                </a:solidFill>
                <a:effectLst/>
                <a:uLnTx/>
                <a:uFillTx/>
              </a:rPr>
              <a:t>。后文遇图均可按此操作</a:t>
            </a:r>
            <a:endParaRPr kumimoji="0" lang="en-US" altLang="zh-CN" sz="1200" b="0" i="0" u="none" strike="noStrike" kern="0" cap="none" spc="0" normalizeH="0" baseline="0" noProof="0" dirty="0" smtClean="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smtClean="0">
                <a:solidFill>
                  <a:srgbClr val="484849">
                    <a:lumMod val="50000"/>
                  </a:srgbClr>
                </a:solidFill>
              </a:rPr>
              <a:t>第二种：点击图片右键</a:t>
            </a:r>
            <a:r>
              <a:rPr lang="en-US" altLang="zh-CN" sz="1200" b="0" kern="0" dirty="0" smtClean="0">
                <a:solidFill>
                  <a:srgbClr val="484849">
                    <a:lumMod val="50000"/>
                  </a:srgbClr>
                </a:solidFill>
              </a:rPr>
              <a:t>-&gt;</a:t>
            </a:r>
            <a:r>
              <a:rPr lang="zh-CN" altLang="en-US" sz="1200" b="0" kern="0" dirty="0" smtClean="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a:t>
            </a:r>
            <a:r>
              <a:rPr lang="zh-CN" altLang="en-US" sz="1200" dirty="0" smtClean="0"/>
              <a:t>，精细</a:t>
            </a:r>
            <a:r>
              <a:rPr lang="zh-CN" altLang="en-US" sz="1200" dirty="0"/>
              <a:t>到三级标题</a:t>
            </a:r>
            <a:r>
              <a:rPr lang="zh-CN" altLang="en-US" sz="1200" dirty="0" smtClean="0"/>
              <a:t>，构成</a:t>
            </a:r>
            <a:r>
              <a:rPr lang="zh-CN" altLang="en-US" sz="1200" dirty="0"/>
              <a:t>一个完整的创业（商业）计划书的模板，具有极高的参考和实用价值</a:t>
            </a:r>
            <a:r>
              <a:rPr lang="zh-CN" altLang="en-US" sz="1200" dirty="0" smtClean="0"/>
              <a:t>。可结合本企业具体情况更换图片与文字，修改方便实用，所有结构可根据具体内容排列使用，同一版面形式可以复制重复使用以增加相关的内容。</a:t>
            </a:r>
            <a:endParaRPr lang="zh-CN" altLang="en-US" sz="1200" dirty="0"/>
          </a:p>
        </p:txBody>
      </p:sp>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400" fill="hold"/>
                                        <p:tgtEl>
                                          <p:spTgt spid="3"/>
                                        </p:tgtEl>
                                        <p:attrNameLst>
                                          <p:attrName>ppt_w</p:attrName>
                                        </p:attrNameLst>
                                      </p:cBhvr>
                                      <p:tavLst>
                                        <p:tav tm="0">
                                          <p:val>
                                            <p:fltVal val="0"/>
                                          </p:val>
                                        </p:tav>
                                        <p:tav tm="100000">
                                          <p:val>
                                            <p:strVal val="#ppt_w"/>
                                          </p:val>
                                        </p:tav>
                                      </p:tavLst>
                                    </p:anim>
                                    <p:anim calcmode="lin" valueType="num">
                                      <p:cBhvr>
                                        <p:cTn id="39" dur="400" fill="hold"/>
                                        <p:tgtEl>
                                          <p:spTgt spid="3"/>
                                        </p:tgtEl>
                                        <p:attrNameLst>
                                          <p:attrName>ppt_h</p:attrName>
                                        </p:attrNameLst>
                                      </p:cBhvr>
                                      <p:tavLst>
                                        <p:tav tm="0">
                                          <p:val>
                                            <p:fltVal val="0"/>
                                          </p:val>
                                        </p:tav>
                                        <p:tav tm="100000">
                                          <p:val>
                                            <p:strVal val="#ppt_h"/>
                                          </p:val>
                                        </p:tav>
                                      </p:tavLst>
                                    </p:anim>
                                    <p:anim calcmode="lin" valueType="num">
                                      <p:cBhvr>
                                        <p:cTn id="40" dur="400" fill="hold"/>
                                        <p:tgtEl>
                                          <p:spTgt spid="3"/>
                                        </p:tgtEl>
                                        <p:attrNameLst>
                                          <p:attrName>style.rotation</p:attrName>
                                        </p:attrNameLst>
                                      </p:cBhvr>
                                      <p:tavLst>
                                        <p:tav tm="0">
                                          <p:val>
                                            <p:fltVal val="90"/>
                                          </p:val>
                                        </p:tav>
                                        <p:tav tm="100000">
                                          <p:val>
                                            <p:fltVal val="0"/>
                                          </p:val>
                                        </p:tav>
                                      </p:tavLst>
                                    </p:anim>
                                    <p:animEffect transition="in" filter="fade">
                                      <p:cBhvr>
                                        <p:cTn id="41" dur="400"/>
                                        <p:tgtEl>
                                          <p:spTgt spid="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400" fill="hold"/>
                                        <p:tgtEl>
                                          <p:spTgt spid="6"/>
                                        </p:tgtEl>
                                        <p:attrNameLst>
                                          <p:attrName>ppt_w</p:attrName>
                                        </p:attrNameLst>
                                      </p:cBhvr>
                                      <p:tavLst>
                                        <p:tav tm="0">
                                          <p:val>
                                            <p:fltVal val="0"/>
                                          </p:val>
                                        </p:tav>
                                        <p:tav tm="100000">
                                          <p:val>
                                            <p:strVal val="#ppt_w"/>
                                          </p:val>
                                        </p:tav>
                                      </p:tavLst>
                                    </p:anim>
                                    <p:anim calcmode="lin" valueType="num">
                                      <p:cBhvr>
                                        <p:cTn id="45" dur="400" fill="hold"/>
                                        <p:tgtEl>
                                          <p:spTgt spid="6"/>
                                        </p:tgtEl>
                                        <p:attrNameLst>
                                          <p:attrName>ppt_h</p:attrName>
                                        </p:attrNameLst>
                                      </p:cBhvr>
                                      <p:tavLst>
                                        <p:tav tm="0">
                                          <p:val>
                                            <p:fltVal val="0"/>
                                          </p:val>
                                        </p:tav>
                                        <p:tav tm="100000">
                                          <p:val>
                                            <p:strVal val="#ppt_h"/>
                                          </p:val>
                                        </p:tav>
                                      </p:tavLst>
                                    </p:anim>
                                    <p:anim calcmode="lin" valueType="num">
                                      <p:cBhvr>
                                        <p:cTn id="46" dur="400" fill="hold"/>
                                        <p:tgtEl>
                                          <p:spTgt spid="6"/>
                                        </p:tgtEl>
                                        <p:attrNameLst>
                                          <p:attrName>style.rotation</p:attrName>
                                        </p:attrNameLst>
                                      </p:cBhvr>
                                      <p:tavLst>
                                        <p:tav tm="0">
                                          <p:val>
                                            <p:fltVal val="90"/>
                                          </p:val>
                                        </p:tav>
                                        <p:tav tm="100000">
                                          <p:val>
                                            <p:fltVal val="0"/>
                                          </p:val>
                                        </p:tav>
                                      </p:tavLst>
                                    </p:anim>
                                    <p:animEffect transition="in" filter="fade">
                                      <p:cBhvr>
                                        <p:cTn id="47" dur="400"/>
                                        <p:tgtEl>
                                          <p:spTgt spid="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400" fill="hold"/>
                                        <p:tgtEl>
                                          <p:spTgt spid="4"/>
                                        </p:tgtEl>
                                        <p:attrNameLst>
                                          <p:attrName>ppt_w</p:attrName>
                                        </p:attrNameLst>
                                      </p:cBhvr>
                                      <p:tavLst>
                                        <p:tav tm="0">
                                          <p:val>
                                            <p:fltVal val="0"/>
                                          </p:val>
                                        </p:tav>
                                        <p:tav tm="100000">
                                          <p:val>
                                            <p:strVal val="#ppt_w"/>
                                          </p:val>
                                        </p:tav>
                                      </p:tavLst>
                                    </p:anim>
                                    <p:anim calcmode="lin" valueType="num">
                                      <p:cBhvr>
                                        <p:cTn id="51" dur="400" fill="hold"/>
                                        <p:tgtEl>
                                          <p:spTgt spid="4"/>
                                        </p:tgtEl>
                                        <p:attrNameLst>
                                          <p:attrName>ppt_h</p:attrName>
                                        </p:attrNameLst>
                                      </p:cBhvr>
                                      <p:tavLst>
                                        <p:tav tm="0">
                                          <p:val>
                                            <p:fltVal val="0"/>
                                          </p:val>
                                        </p:tav>
                                        <p:tav tm="100000">
                                          <p:val>
                                            <p:strVal val="#ppt_h"/>
                                          </p:val>
                                        </p:tav>
                                      </p:tavLst>
                                    </p:anim>
                                    <p:anim calcmode="lin" valueType="num">
                                      <p:cBhvr>
                                        <p:cTn id="52" dur="400" fill="hold"/>
                                        <p:tgtEl>
                                          <p:spTgt spid="4"/>
                                        </p:tgtEl>
                                        <p:attrNameLst>
                                          <p:attrName>style.rotation</p:attrName>
                                        </p:attrNameLst>
                                      </p:cBhvr>
                                      <p:tavLst>
                                        <p:tav tm="0">
                                          <p:val>
                                            <p:fltVal val="90"/>
                                          </p:val>
                                        </p:tav>
                                        <p:tav tm="100000">
                                          <p:val>
                                            <p:fltVal val="0"/>
                                          </p:val>
                                        </p:tav>
                                      </p:tavLst>
                                    </p:anim>
                                    <p:animEffect transition="in" filter="fade">
                                      <p:cBhvr>
                                        <p:cTn id="53" dur="400"/>
                                        <p:tgtEl>
                                          <p:spTgt spid="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up)">
                                      <p:cBhvr>
                                        <p:cTn id="59" dur="500"/>
                                        <p:tgtEl>
                                          <p:spTgt spid="5"/>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3700"/>
                            </p:stCondLst>
                            <p:childTnLst>
                              <p:par>
                                <p:cTn id="65" presetID="22" presetClass="entr" presetSubtype="8"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par>
                                <p:cTn id="68" presetID="2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2" grpId="0" animBg="1"/>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备用图标</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xmlns=""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anim calcmode="lin" valueType="num">
                                      <p:cBhvr>
                                        <p:cTn id="76" dur="1000" fill="hold"/>
                                        <p:tgtEl>
                                          <p:spTgt spid="31"/>
                                        </p:tgtEl>
                                        <p:attrNameLst>
                                          <p:attrName>ppt_x</p:attrName>
                                        </p:attrNameLst>
                                      </p:cBhvr>
                                      <p:tavLst>
                                        <p:tav tm="0">
                                          <p:val>
                                            <p:strVal val="#ppt_x"/>
                                          </p:val>
                                        </p:tav>
                                        <p:tav tm="100000">
                                          <p:val>
                                            <p:strVal val="#ppt_x"/>
                                          </p:val>
                                        </p:tav>
                                      </p:tavLst>
                                    </p:anim>
                                    <p:anim calcmode="lin" valueType="num">
                                      <p:cBhvr>
                                        <p:cTn id="77" dur="1000" fill="hold"/>
                                        <p:tgtEl>
                                          <p:spTgt spid="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0"/>
                                        <p:tgtEl>
                                          <p:spTgt spid="35"/>
                                        </p:tgtEl>
                                      </p:cBhvr>
                                    </p:animEffect>
                                    <p:anim calcmode="lin" valueType="num">
                                      <p:cBhvr>
                                        <p:cTn id="96" dur="1000" fill="hold"/>
                                        <p:tgtEl>
                                          <p:spTgt spid="35"/>
                                        </p:tgtEl>
                                        <p:attrNameLst>
                                          <p:attrName>ppt_x</p:attrName>
                                        </p:attrNameLst>
                                      </p:cBhvr>
                                      <p:tavLst>
                                        <p:tav tm="0">
                                          <p:val>
                                            <p:strVal val="#ppt_x"/>
                                          </p:val>
                                        </p:tav>
                                        <p:tav tm="100000">
                                          <p:val>
                                            <p:strVal val="#ppt_x"/>
                                          </p:val>
                                        </p:tav>
                                      </p:tavLst>
                                    </p:anim>
                                    <p:anim calcmode="lin" valueType="num">
                                      <p:cBhvr>
                                        <p:cTn id="97" dur="1000" fill="hold"/>
                                        <p:tgtEl>
                                          <p:spTgt spid="3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000"/>
                                        <p:tgtEl>
                                          <p:spTgt spid="36"/>
                                        </p:tgtEl>
                                      </p:cBhvr>
                                    </p:animEffect>
                                    <p:anim calcmode="lin" valueType="num">
                                      <p:cBhvr>
                                        <p:cTn id="101" dur="1000" fill="hold"/>
                                        <p:tgtEl>
                                          <p:spTgt spid="36"/>
                                        </p:tgtEl>
                                        <p:attrNameLst>
                                          <p:attrName>ppt_x</p:attrName>
                                        </p:attrNameLst>
                                      </p:cBhvr>
                                      <p:tavLst>
                                        <p:tav tm="0">
                                          <p:val>
                                            <p:strVal val="#ppt_x"/>
                                          </p:val>
                                        </p:tav>
                                        <p:tav tm="100000">
                                          <p:val>
                                            <p:strVal val="#ppt_x"/>
                                          </p:val>
                                        </p:tav>
                                      </p:tavLst>
                                    </p:anim>
                                    <p:anim calcmode="lin" valueType="num">
                                      <p:cBhvr>
                                        <p:cTn id="102" dur="10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1000"/>
                                        <p:tgtEl>
                                          <p:spTgt spid="38"/>
                                        </p:tgtEl>
                                      </p:cBhvr>
                                    </p:animEffect>
                                    <p:anim calcmode="lin" valueType="num">
                                      <p:cBhvr>
                                        <p:cTn id="111" dur="1000" fill="hold"/>
                                        <p:tgtEl>
                                          <p:spTgt spid="38"/>
                                        </p:tgtEl>
                                        <p:attrNameLst>
                                          <p:attrName>ppt_x</p:attrName>
                                        </p:attrNameLst>
                                      </p:cBhvr>
                                      <p:tavLst>
                                        <p:tav tm="0">
                                          <p:val>
                                            <p:strVal val="#ppt_x"/>
                                          </p:val>
                                        </p:tav>
                                        <p:tav tm="100000">
                                          <p:val>
                                            <p:strVal val="#ppt_x"/>
                                          </p:val>
                                        </p:tav>
                                      </p:tavLst>
                                    </p:anim>
                                    <p:anim calcmode="lin" valueType="num">
                                      <p:cBhvr>
                                        <p:cTn id="112" dur="1000" fill="hold"/>
                                        <p:tgtEl>
                                          <p:spTgt spid="38"/>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1000"/>
                                        <p:tgtEl>
                                          <p:spTgt spid="39"/>
                                        </p:tgtEl>
                                      </p:cBhvr>
                                    </p:animEffect>
                                    <p:anim calcmode="lin" valueType="num">
                                      <p:cBhvr>
                                        <p:cTn id="116" dur="1000" fill="hold"/>
                                        <p:tgtEl>
                                          <p:spTgt spid="39"/>
                                        </p:tgtEl>
                                        <p:attrNameLst>
                                          <p:attrName>ppt_x</p:attrName>
                                        </p:attrNameLst>
                                      </p:cBhvr>
                                      <p:tavLst>
                                        <p:tav tm="0">
                                          <p:val>
                                            <p:strVal val="#ppt_x"/>
                                          </p:val>
                                        </p:tav>
                                        <p:tav tm="100000">
                                          <p:val>
                                            <p:strVal val="#ppt_x"/>
                                          </p:val>
                                        </p:tav>
                                      </p:tavLst>
                                    </p:anim>
                                    <p:anim calcmode="lin" valueType="num">
                                      <p:cBhvr>
                                        <p:cTn id="117" dur="1000" fill="hold"/>
                                        <p:tgtEl>
                                          <p:spTgt spid="3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1000"/>
                                        <p:tgtEl>
                                          <p:spTgt spid="41"/>
                                        </p:tgtEl>
                                      </p:cBhvr>
                                    </p:animEffect>
                                    <p:anim calcmode="lin" valueType="num">
                                      <p:cBhvr>
                                        <p:cTn id="126" dur="1000" fill="hold"/>
                                        <p:tgtEl>
                                          <p:spTgt spid="41"/>
                                        </p:tgtEl>
                                        <p:attrNameLst>
                                          <p:attrName>ppt_x</p:attrName>
                                        </p:attrNameLst>
                                      </p:cBhvr>
                                      <p:tavLst>
                                        <p:tav tm="0">
                                          <p:val>
                                            <p:strVal val="#ppt_x"/>
                                          </p:val>
                                        </p:tav>
                                        <p:tav tm="100000">
                                          <p:val>
                                            <p:strVal val="#ppt_x"/>
                                          </p:val>
                                        </p:tav>
                                      </p:tavLst>
                                    </p:anim>
                                    <p:anim calcmode="lin" valueType="num">
                                      <p:cBhvr>
                                        <p:cTn id="127" dur="1000" fill="hold"/>
                                        <p:tgtEl>
                                          <p:spTgt spid="4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1000"/>
                                        <p:tgtEl>
                                          <p:spTgt spid="42"/>
                                        </p:tgtEl>
                                      </p:cBhvr>
                                    </p:animEffect>
                                    <p:anim calcmode="lin" valueType="num">
                                      <p:cBhvr>
                                        <p:cTn id="131" dur="1000" fill="hold"/>
                                        <p:tgtEl>
                                          <p:spTgt spid="42"/>
                                        </p:tgtEl>
                                        <p:attrNameLst>
                                          <p:attrName>ppt_x</p:attrName>
                                        </p:attrNameLst>
                                      </p:cBhvr>
                                      <p:tavLst>
                                        <p:tav tm="0">
                                          <p:val>
                                            <p:strVal val="#ppt_x"/>
                                          </p:val>
                                        </p:tav>
                                        <p:tav tm="100000">
                                          <p:val>
                                            <p:strVal val="#ppt_x"/>
                                          </p:val>
                                        </p:tav>
                                      </p:tavLst>
                                    </p:anim>
                                    <p:anim calcmode="lin" valueType="num">
                                      <p:cBhvr>
                                        <p:cTn id="132" dur="1000" fill="hold"/>
                                        <p:tgtEl>
                                          <p:spTgt spid="42"/>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1000"/>
                                        <p:tgtEl>
                                          <p:spTgt spid="44"/>
                                        </p:tgtEl>
                                      </p:cBhvr>
                                    </p:animEffect>
                                    <p:anim calcmode="lin" valueType="num">
                                      <p:cBhvr>
                                        <p:cTn id="141" dur="1000" fill="hold"/>
                                        <p:tgtEl>
                                          <p:spTgt spid="44"/>
                                        </p:tgtEl>
                                        <p:attrNameLst>
                                          <p:attrName>ppt_x</p:attrName>
                                        </p:attrNameLst>
                                      </p:cBhvr>
                                      <p:tavLst>
                                        <p:tav tm="0">
                                          <p:val>
                                            <p:strVal val="#ppt_x"/>
                                          </p:val>
                                        </p:tav>
                                        <p:tav tm="100000">
                                          <p:val>
                                            <p:strVal val="#ppt_x"/>
                                          </p:val>
                                        </p:tav>
                                      </p:tavLst>
                                    </p:anim>
                                    <p:anim calcmode="lin" valueType="num">
                                      <p:cBhvr>
                                        <p:cTn id="142" dur="1000" fill="hold"/>
                                        <p:tgtEl>
                                          <p:spTgt spid="4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1000"/>
                                        <p:tgtEl>
                                          <p:spTgt spid="45"/>
                                        </p:tgtEl>
                                      </p:cBhvr>
                                    </p:animEffect>
                                    <p:anim calcmode="lin" valueType="num">
                                      <p:cBhvr>
                                        <p:cTn id="146" dur="1000" fill="hold"/>
                                        <p:tgtEl>
                                          <p:spTgt spid="45"/>
                                        </p:tgtEl>
                                        <p:attrNameLst>
                                          <p:attrName>ppt_x</p:attrName>
                                        </p:attrNameLst>
                                      </p:cBhvr>
                                      <p:tavLst>
                                        <p:tav tm="0">
                                          <p:val>
                                            <p:strVal val="#ppt_x"/>
                                          </p:val>
                                        </p:tav>
                                        <p:tav tm="100000">
                                          <p:val>
                                            <p:strVal val="#ppt_x"/>
                                          </p:val>
                                        </p:tav>
                                      </p:tavLst>
                                    </p:anim>
                                    <p:anim calcmode="lin" valueType="num">
                                      <p:cBhvr>
                                        <p:cTn id="147" dur="1000" fill="hold"/>
                                        <p:tgtEl>
                                          <p:spTgt spid="45"/>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1000"/>
                                        <p:tgtEl>
                                          <p:spTgt spid="46"/>
                                        </p:tgtEl>
                                      </p:cBhvr>
                                    </p:animEffect>
                                    <p:anim calcmode="lin" valueType="num">
                                      <p:cBhvr>
                                        <p:cTn id="151" dur="1000" fill="hold"/>
                                        <p:tgtEl>
                                          <p:spTgt spid="46"/>
                                        </p:tgtEl>
                                        <p:attrNameLst>
                                          <p:attrName>ppt_x</p:attrName>
                                        </p:attrNameLst>
                                      </p:cBhvr>
                                      <p:tavLst>
                                        <p:tav tm="0">
                                          <p:val>
                                            <p:strVal val="#ppt_x"/>
                                          </p:val>
                                        </p:tav>
                                        <p:tav tm="100000">
                                          <p:val>
                                            <p:strVal val="#ppt_x"/>
                                          </p:val>
                                        </p:tav>
                                      </p:tavLst>
                                    </p:anim>
                                    <p:anim calcmode="lin" valueType="num">
                                      <p:cBhvr>
                                        <p:cTn id="152" dur="1000" fill="hold"/>
                                        <p:tgtEl>
                                          <p:spTgt spid="46"/>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fade">
                                      <p:cBhvr>
                                        <p:cTn id="155" dur="1000"/>
                                        <p:tgtEl>
                                          <p:spTgt spid="47"/>
                                        </p:tgtEl>
                                      </p:cBhvr>
                                    </p:animEffect>
                                    <p:anim calcmode="lin" valueType="num">
                                      <p:cBhvr>
                                        <p:cTn id="156" dur="1000" fill="hold"/>
                                        <p:tgtEl>
                                          <p:spTgt spid="47"/>
                                        </p:tgtEl>
                                        <p:attrNameLst>
                                          <p:attrName>ppt_x</p:attrName>
                                        </p:attrNameLst>
                                      </p:cBhvr>
                                      <p:tavLst>
                                        <p:tav tm="0">
                                          <p:val>
                                            <p:strVal val="#ppt_x"/>
                                          </p:val>
                                        </p:tav>
                                        <p:tav tm="100000">
                                          <p:val>
                                            <p:strVal val="#ppt_x"/>
                                          </p:val>
                                        </p:tav>
                                      </p:tavLst>
                                    </p:anim>
                                    <p:anim calcmode="lin" valueType="num">
                                      <p:cBhvr>
                                        <p:cTn id="157" dur="1000" fill="hold"/>
                                        <p:tgtEl>
                                          <p:spTgt spid="47"/>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1000"/>
                                        <p:tgtEl>
                                          <p:spTgt spid="48"/>
                                        </p:tgtEl>
                                      </p:cBhvr>
                                    </p:animEffect>
                                    <p:anim calcmode="lin" valueType="num">
                                      <p:cBhvr>
                                        <p:cTn id="161" dur="1000" fill="hold"/>
                                        <p:tgtEl>
                                          <p:spTgt spid="48"/>
                                        </p:tgtEl>
                                        <p:attrNameLst>
                                          <p:attrName>ppt_x</p:attrName>
                                        </p:attrNameLst>
                                      </p:cBhvr>
                                      <p:tavLst>
                                        <p:tav tm="0">
                                          <p:val>
                                            <p:strVal val="#ppt_x"/>
                                          </p:val>
                                        </p:tav>
                                        <p:tav tm="100000">
                                          <p:val>
                                            <p:strVal val="#ppt_x"/>
                                          </p:val>
                                        </p:tav>
                                      </p:tavLst>
                                    </p:anim>
                                    <p:anim calcmode="lin" valueType="num">
                                      <p:cBhvr>
                                        <p:cTn id="162" dur="1000" fill="hold"/>
                                        <p:tgtEl>
                                          <p:spTgt spid="48"/>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1000"/>
                                        <p:tgtEl>
                                          <p:spTgt spid="49"/>
                                        </p:tgtEl>
                                      </p:cBhvr>
                                    </p:animEffect>
                                    <p:anim calcmode="lin" valueType="num">
                                      <p:cBhvr>
                                        <p:cTn id="166" dur="1000" fill="hold"/>
                                        <p:tgtEl>
                                          <p:spTgt spid="49"/>
                                        </p:tgtEl>
                                        <p:attrNameLst>
                                          <p:attrName>ppt_x</p:attrName>
                                        </p:attrNameLst>
                                      </p:cBhvr>
                                      <p:tavLst>
                                        <p:tav tm="0">
                                          <p:val>
                                            <p:strVal val="#ppt_x"/>
                                          </p:val>
                                        </p:tav>
                                        <p:tav tm="100000">
                                          <p:val>
                                            <p:strVal val="#ppt_x"/>
                                          </p:val>
                                        </p:tav>
                                      </p:tavLst>
                                    </p:anim>
                                    <p:anim calcmode="lin" valueType="num">
                                      <p:cBhvr>
                                        <p:cTn id="167" dur="1000" fill="hold"/>
                                        <p:tgtEl>
                                          <p:spTgt spid="49"/>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1000"/>
                                        <p:tgtEl>
                                          <p:spTgt spid="50"/>
                                        </p:tgtEl>
                                      </p:cBhvr>
                                    </p:animEffect>
                                    <p:anim calcmode="lin" valueType="num">
                                      <p:cBhvr>
                                        <p:cTn id="171" dur="1000" fill="hold"/>
                                        <p:tgtEl>
                                          <p:spTgt spid="50"/>
                                        </p:tgtEl>
                                        <p:attrNameLst>
                                          <p:attrName>ppt_x</p:attrName>
                                        </p:attrNameLst>
                                      </p:cBhvr>
                                      <p:tavLst>
                                        <p:tav tm="0">
                                          <p:val>
                                            <p:strVal val="#ppt_x"/>
                                          </p:val>
                                        </p:tav>
                                        <p:tav tm="100000">
                                          <p:val>
                                            <p:strVal val="#ppt_x"/>
                                          </p:val>
                                        </p:tav>
                                      </p:tavLst>
                                    </p:anim>
                                    <p:anim calcmode="lin" valueType="num">
                                      <p:cBhvr>
                                        <p:cTn id="172" dur="1000" fill="hold"/>
                                        <p:tgtEl>
                                          <p:spTgt spid="50"/>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1000"/>
                                        <p:tgtEl>
                                          <p:spTgt spid="51"/>
                                        </p:tgtEl>
                                      </p:cBhvr>
                                    </p:animEffect>
                                    <p:anim calcmode="lin" valueType="num">
                                      <p:cBhvr>
                                        <p:cTn id="176" dur="1000" fill="hold"/>
                                        <p:tgtEl>
                                          <p:spTgt spid="51"/>
                                        </p:tgtEl>
                                        <p:attrNameLst>
                                          <p:attrName>ppt_x</p:attrName>
                                        </p:attrNameLst>
                                      </p:cBhvr>
                                      <p:tavLst>
                                        <p:tav tm="0">
                                          <p:val>
                                            <p:strVal val="#ppt_x"/>
                                          </p:val>
                                        </p:tav>
                                        <p:tav tm="100000">
                                          <p:val>
                                            <p:strVal val="#ppt_x"/>
                                          </p:val>
                                        </p:tav>
                                      </p:tavLst>
                                    </p:anim>
                                    <p:anim calcmode="lin" valueType="num">
                                      <p:cBhvr>
                                        <p:cTn id="177" dur="1000" fill="hold"/>
                                        <p:tgtEl>
                                          <p:spTgt spid="51"/>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1000"/>
                                        <p:tgtEl>
                                          <p:spTgt spid="52"/>
                                        </p:tgtEl>
                                      </p:cBhvr>
                                    </p:animEffect>
                                    <p:anim calcmode="lin" valueType="num">
                                      <p:cBhvr>
                                        <p:cTn id="181" dur="1000" fill="hold"/>
                                        <p:tgtEl>
                                          <p:spTgt spid="52"/>
                                        </p:tgtEl>
                                        <p:attrNameLst>
                                          <p:attrName>ppt_x</p:attrName>
                                        </p:attrNameLst>
                                      </p:cBhvr>
                                      <p:tavLst>
                                        <p:tav tm="0">
                                          <p:val>
                                            <p:strVal val="#ppt_x"/>
                                          </p:val>
                                        </p:tav>
                                        <p:tav tm="100000">
                                          <p:val>
                                            <p:strVal val="#ppt_x"/>
                                          </p:val>
                                        </p:tav>
                                      </p:tavLst>
                                    </p:anim>
                                    <p:anim calcmode="lin" valueType="num">
                                      <p:cBhvr>
                                        <p:cTn id="182" dur="1000" fill="hold"/>
                                        <p:tgtEl>
                                          <p:spTgt spid="52"/>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3"/>
                                        </p:tgtEl>
                                        <p:attrNameLst>
                                          <p:attrName>style.visibility</p:attrName>
                                        </p:attrNameLst>
                                      </p:cBhvr>
                                      <p:to>
                                        <p:strVal val="visible"/>
                                      </p:to>
                                    </p:set>
                                    <p:animEffect transition="in" filter="fade">
                                      <p:cBhvr>
                                        <p:cTn id="185" dur="1000"/>
                                        <p:tgtEl>
                                          <p:spTgt spid="53"/>
                                        </p:tgtEl>
                                      </p:cBhvr>
                                    </p:animEffect>
                                    <p:anim calcmode="lin" valueType="num">
                                      <p:cBhvr>
                                        <p:cTn id="186" dur="1000" fill="hold"/>
                                        <p:tgtEl>
                                          <p:spTgt spid="53"/>
                                        </p:tgtEl>
                                        <p:attrNameLst>
                                          <p:attrName>ppt_x</p:attrName>
                                        </p:attrNameLst>
                                      </p:cBhvr>
                                      <p:tavLst>
                                        <p:tav tm="0">
                                          <p:val>
                                            <p:strVal val="#ppt_x"/>
                                          </p:val>
                                        </p:tav>
                                        <p:tav tm="100000">
                                          <p:val>
                                            <p:strVal val="#ppt_x"/>
                                          </p:val>
                                        </p:tav>
                                      </p:tavLst>
                                    </p:anim>
                                    <p:anim calcmode="lin" valueType="num">
                                      <p:cBhvr>
                                        <p:cTn id="187" dur="1000" fill="hold"/>
                                        <p:tgtEl>
                                          <p:spTgt spid="53"/>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4"/>
                                        </p:tgtEl>
                                        <p:attrNameLst>
                                          <p:attrName>style.visibility</p:attrName>
                                        </p:attrNameLst>
                                      </p:cBhvr>
                                      <p:to>
                                        <p:strVal val="visible"/>
                                      </p:to>
                                    </p:set>
                                    <p:animEffect transition="in" filter="fade">
                                      <p:cBhvr>
                                        <p:cTn id="190" dur="1000"/>
                                        <p:tgtEl>
                                          <p:spTgt spid="54"/>
                                        </p:tgtEl>
                                      </p:cBhvr>
                                    </p:animEffect>
                                    <p:anim calcmode="lin" valueType="num">
                                      <p:cBhvr>
                                        <p:cTn id="191" dur="1000" fill="hold"/>
                                        <p:tgtEl>
                                          <p:spTgt spid="54"/>
                                        </p:tgtEl>
                                        <p:attrNameLst>
                                          <p:attrName>ppt_x</p:attrName>
                                        </p:attrNameLst>
                                      </p:cBhvr>
                                      <p:tavLst>
                                        <p:tav tm="0">
                                          <p:val>
                                            <p:strVal val="#ppt_x"/>
                                          </p:val>
                                        </p:tav>
                                        <p:tav tm="100000">
                                          <p:val>
                                            <p:strVal val="#ppt_x"/>
                                          </p:val>
                                        </p:tav>
                                      </p:tavLst>
                                    </p:anim>
                                    <p:anim calcmode="lin" valueType="num">
                                      <p:cBhvr>
                                        <p:cTn id="192" dur="1000" fill="hold"/>
                                        <p:tgtEl>
                                          <p:spTgt spid="54"/>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1000"/>
                                        <p:tgtEl>
                                          <p:spTgt spid="55"/>
                                        </p:tgtEl>
                                      </p:cBhvr>
                                    </p:animEffect>
                                    <p:anim calcmode="lin" valueType="num">
                                      <p:cBhvr>
                                        <p:cTn id="196" dur="1000" fill="hold"/>
                                        <p:tgtEl>
                                          <p:spTgt spid="55"/>
                                        </p:tgtEl>
                                        <p:attrNameLst>
                                          <p:attrName>ppt_x</p:attrName>
                                        </p:attrNameLst>
                                      </p:cBhvr>
                                      <p:tavLst>
                                        <p:tav tm="0">
                                          <p:val>
                                            <p:strVal val="#ppt_x"/>
                                          </p:val>
                                        </p:tav>
                                        <p:tav tm="100000">
                                          <p:val>
                                            <p:strVal val="#ppt_x"/>
                                          </p:val>
                                        </p:tav>
                                      </p:tavLst>
                                    </p:anim>
                                    <p:anim calcmode="lin" valueType="num">
                                      <p:cBhvr>
                                        <p:cTn id="197" dur="1000" fill="hold"/>
                                        <p:tgtEl>
                                          <p:spTgt spid="55"/>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1000"/>
                                        <p:tgtEl>
                                          <p:spTgt spid="56"/>
                                        </p:tgtEl>
                                      </p:cBhvr>
                                    </p:animEffect>
                                    <p:anim calcmode="lin" valueType="num">
                                      <p:cBhvr>
                                        <p:cTn id="201" dur="1000" fill="hold"/>
                                        <p:tgtEl>
                                          <p:spTgt spid="56"/>
                                        </p:tgtEl>
                                        <p:attrNameLst>
                                          <p:attrName>ppt_x</p:attrName>
                                        </p:attrNameLst>
                                      </p:cBhvr>
                                      <p:tavLst>
                                        <p:tav tm="0">
                                          <p:val>
                                            <p:strVal val="#ppt_x"/>
                                          </p:val>
                                        </p:tav>
                                        <p:tav tm="100000">
                                          <p:val>
                                            <p:strVal val="#ppt_x"/>
                                          </p:val>
                                        </p:tav>
                                      </p:tavLst>
                                    </p:anim>
                                    <p:anim calcmode="lin" valueType="num">
                                      <p:cBhvr>
                                        <p:cTn id="202" dur="1000" fill="hold"/>
                                        <p:tgtEl>
                                          <p:spTgt spid="56"/>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57"/>
                                        </p:tgtEl>
                                        <p:attrNameLst>
                                          <p:attrName>style.visibility</p:attrName>
                                        </p:attrNameLst>
                                      </p:cBhvr>
                                      <p:to>
                                        <p:strVal val="visible"/>
                                      </p:to>
                                    </p:set>
                                    <p:animEffect transition="in" filter="fade">
                                      <p:cBhvr>
                                        <p:cTn id="205" dur="1000"/>
                                        <p:tgtEl>
                                          <p:spTgt spid="57"/>
                                        </p:tgtEl>
                                      </p:cBhvr>
                                    </p:animEffect>
                                    <p:anim calcmode="lin" valueType="num">
                                      <p:cBhvr>
                                        <p:cTn id="206" dur="1000" fill="hold"/>
                                        <p:tgtEl>
                                          <p:spTgt spid="57"/>
                                        </p:tgtEl>
                                        <p:attrNameLst>
                                          <p:attrName>ppt_x</p:attrName>
                                        </p:attrNameLst>
                                      </p:cBhvr>
                                      <p:tavLst>
                                        <p:tav tm="0">
                                          <p:val>
                                            <p:strVal val="#ppt_x"/>
                                          </p:val>
                                        </p:tav>
                                        <p:tav tm="100000">
                                          <p:val>
                                            <p:strVal val="#ppt_x"/>
                                          </p:val>
                                        </p:tav>
                                      </p:tavLst>
                                    </p:anim>
                                    <p:anim calcmode="lin" valueType="num">
                                      <p:cBhvr>
                                        <p:cTn id="207" dur="1000" fill="hold"/>
                                        <p:tgtEl>
                                          <p:spTgt spid="57"/>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58"/>
                                        </p:tgtEl>
                                        <p:attrNameLst>
                                          <p:attrName>style.visibility</p:attrName>
                                        </p:attrNameLst>
                                      </p:cBhvr>
                                      <p:to>
                                        <p:strVal val="visible"/>
                                      </p:to>
                                    </p:set>
                                    <p:animEffect transition="in" filter="fade">
                                      <p:cBhvr>
                                        <p:cTn id="210" dur="1000"/>
                                        <p:tgtEl>
                                          <p:spTgt spid="58"/>
                                        </p:tgtEl>
                                      </p:cBhvr>
                                    </p:animEffect>
                                    <p:anim calcmode="lin" valueType="num">
                                      <p:cBhvr>
                                        <p:cTn id="211" dur="1000" fill="hold"/>
                                        <p:tgtEl>
                                          <p:spTgt spid="58"/>
                                        </p:tgtEl>
                                        <p:attrNameLst>
                                          <p:attrName>ppt_x</p:attrName>
                                        </p:attrNameLst>
                                      </p:cBhvr>
                                      <p:tavLst>
                                        <p:tav tm="0">
                                          <p:val>
                                            <p:strVal val="#ppt_x"/>
                                          </p:val>
                                        </p:tav>
                                        <p:tav tm="100000">
                                          <p:val>
                                            <p:strVal val="#ppt_x"/>
                                          </p:val>
                                        </p:tav>
                                      </p:tavLst>
                                    </p:anim>
                                    <p:anim calcmode="lin" valueType="num">
                                      <p:cBhvr>
                                        <p:cTn id="212" dur="1000" fill="hold"/>
                                        <p:tgtEl>
                                          <p:spTgt spid="58"/>
                                        </p:tgtEl>
                                        <p:attrNameLst>
                                          <p:attrName>ppt_y</p:attrName>
                                        </p:attrNameLst>
                                      </p:cBhvr>
                                      <p:tavLst>
                                        <p:tav tm="0">
                                          <p:val>
                                            <p:strVal val="#ppt_y+.1"/>
                                          </p:val>
                                        </p:tav>
                                        <p:tav tm="100000">
                                          <p:val>
                                            <p:strVal val="#ppt_y"/>
                                          </p:val>
                                        </p:tav>
                                      </p:tavLst>
                                    </p:anim>
                                  </p:childTnLst>
                                </p:cTn>
                              </p:par>
                              <p:par>
                                <p:cTn id="213" presetID="42" presetClass="entr" presetSubtype="0" fill="hold" nodeType="with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1000"/>
                                        <p:tgtEl>
                                          <p:spTgt spid="59"/>
                                        </p:tgtEl>
                                      </p:cBhvr>
                                    </p:animEffect>
                                    <p:anim calcmode="lin" valueType="num">
                                      <p:cBhvr>
                                        <p:cTn id="216" dur="1000" fill="hold"/>
                                        <p:tgtEl>
                                          <p:spTgt spid="59"/>
                                        </p:tgtEl>
                                        <p:attrNameLst>
                                          <p:attrName>ppt_x</p:attrName>
                                        </p:attrNameLst>
                                      </p:cBhvr>
                                      <p:tavLst>
                                        <p:tav tm="0">
                                          <p:val>
                                            <p:strVal val="#ppt_x"/>
                                          </p:val>
                                        </p:tav>
                                        <p:tav tm="100000">
                                          <p:val>
                                            <p:strVal val="#ppt_x"/>
                                          </p:val>
                                        </p:tav>
                                      </p:tavLst>
                                    </p:anim>
                                    <p:anim calcmode="lin" valueType="num">
                                      <p:cBhvr>
                                        <p:cTn id="217" dur="1000" fill="hold"/>
                                        <p:tgtEl>
                                          <p:spTgt spid="59"/>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63"/>
                                        </p:tgtEl>
                                        <p:attrNameLst>
                                          <p:attrName>style.visibility</p:attrName>
                                        </p:attrNameLst>
                                      </p:cBhvr>
                                      <p:to>
                                        <p:strVal val="visible"/>
                                      </p:to>
                                    </p:set>
                                    <p:animEffect transition="in" filter="fade">
                                      <p:cBhvr>
                                        <p:cTn id="220" dur="1000"/>
                                        <p:tgtEl>
                                          <p:spTgt spid="63"/>
                                        </p:tgtEl>
                                      </p:cBhvr>
                                    </p:animEffect>
                                    <p:anim calcmode="lin" valueType="num">
                                      <p:cBhvr>
                                        <p:cTn id="221" dur="1000" fill="hold"/>
                                        <p:tgtEl>
                                          <p:spTgt spid="63"/>
                                        </p:tgtEl>
                                        <p:attrNameLst>
                                          <p:attrName>ppt_x</p:attrName>
                                        </p:attrNameLst>
                                      </p:cBhvr>
                                      <p:tavLst>
                                        <p:tav tm="0">
                                          <p:val>
                                            <p:strVal val="#ppt_x"/>
                                          </p:val>
                                        </p:tav>
                                        <p:tav tm="100000">
                                          <p:val>
                                            <p:strVal val="#ppt_x"/>
                                          </p:val>
                                        </p:tav>
                                      </p:tavLst>
                                    </p:anim>
                                    <p:anim calcmode="lin" valueType="num">
                                      <p:cBhvr>
                                        <p:cTn id="22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xmlns=""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xmlns=""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8725</TotalTime>
  <Words>6853</Words>
  <Application>Microsoft Office PowerPoint</Application>
  <PresentationFormat>自定义</PresentationFormat>
  <Paragraphs>603</Paragraphs>
  <Slides>42</Slides>
  <Notes>40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42</vt:i4>
      </vt:variant>
    </vt:vector>
  </HeadingPairs>
  <TitlesOfParts>
    <vt:vector size="62" baseType="lpstr">
      <vt:lpstr>Arial</vt:lpstr>
      <vt:lpstr>宋体</vt:lpstr>
      <vt:lpstr>方正兰亭大黑_GBK</vt:lpstr>
      <vt:lpstr>Impact</vt:lpstr>
      <vt:lpstr>黑体</vt:lpstr>
      <vt:lpstr>方正兰亭黑_GBK</vt:lpstr>
      <vt:lpstr>微软雅黑</vt:lpstr>
      <vt:lpstr>Palatino Linotype</vt:lpstr>
      <vt:lpstr>Calibri</vt:lpstr>
      <vt:lpstr>方正兰亭准黑_GBK</vt:lpstr>
      <vt:lpstr>方正小标宋简体</vt:lpstr>
      <vt:lpstr>华文黑体</vt:lpstr>
      <vt:lpstr>Open Sans</vt:lpstr>
      <vt:lpstr>Swis721 BlkCn BT</vt:lpstr>
      <vt:lpstr>方正兰亭中黑_GBK</vt:lpstr>
      <vt:lpstr>方正兰亭粗黑_GBK</vt:lpstr>
      <vt:lpstr>Courier New</vt:lpstr>
      <vt:lpstr>幼圆</vt:lpstr>
      <vt:lpstr>Century Gothic</vt: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vector>
  </TitlesOfParts>
  <Company>Guilddesign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942</cp:revision>
  <dcterms:created xsi:type="dcterms:W3CDTF">2004-08-26T06:30:40Z</dcterms:created>
  <dcterms:modified xsi:type="dcterms:W3CDTF">2016-10-09T08:02:02Z</dcterms:modified>
  <cp:category>https://800sucai.taobao.com</cp:category>
</cp:coreProperties>
</file>