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4"/>
  </p:sldMasterIdLst>
  <p:notesMasterIdLst>
    <p:notesMasterId r:id="rId27"/>
  </p:notesMasterIdLst>
  <p:sldIdLst>
    <p:sldId id="296" r:id="rId5"/>
    <p:sldId id="258" r:id="rId6"/>
    <p:sldId id="259" r:id="rId7"/>
    <p:sldId id="277" r:id="rId8"/>
    <p:sldId id="278" r:id="rId9"/>
    <p:sldId id="276" r:id="rId10"/>
    <p:sldId id="264" r:id="rId11"/>
    <p:sldId id="274" r:id="rId12"/>
    <p:sldId id="279" r:id="rId13"/>
    <p:sldId id="275" r:id="rId14"/>
    <p:sldId id="280" r:id="rId15"/>
    <p:sldId id="281" r:id="rId16"/>
    <p:sldId id="282" r:id="rId17"/>
    <p:sldId id="283" r:id="rId18"/>
    <p:sldId id="285" r:id="rId19"/>
    <p:sldId id="286" r:id="rId20"/>
    <p:sldId id="287" r:id="rId21"/>
    <p:sldId id="288" r:id="rId22"/>
    <p:sldId id="298" r:id="rId23"/>
    <p:sldId id="299" r:id="rId24"/>
    <p:sldId id="289" r:id="rId25"/>
    <p:sldId id="297" r:id="rId26"/>
  </p:sldIdLst>
  <p:sldSz cx="12193588" cy="6858000"/>
  <p:notesSz cx="6858000" cy="9144000"/>
  <p:defaultTextStyle>
    <a:defPPr>
      <a:defRPr lang="en-US"/>
    </a:defPPr>
    <a:lvl1pPr marL="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3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6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9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52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15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78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41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7044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3A1C"/>
    <a:srgbClr val="5159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361" autoAdjust="0"/>
    <p:restoredTop sz="94612"/>
  </p:normalViewPr>
  <p:slideViewPr>
    <p:cSldViewPr snapToGrid="0" snapToObjects="1">
      <p:cViewPr>
        <p:scale>
          <a:sx n="106" d="100"/>
          <a:sy n="106" d="100"/>
        </p:scale>
        <p:origin x="-468" y="-18"/>
      </p:cViewPr>
      <p:guideLst>
        <p:guide orient="horz" pos="2160"/>
        <p:guide pos="384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A9A9C0-6FFC-42A8-A195-5E6C932C29C1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84D3C2-D253-493E-847D-3739F69BD9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01187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83514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92246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6" r:id="rId1"/>
    <p:sldLayoutId id="2147493462" r:id="rId2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office.msn.com.cn/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18061" y="4286343"/>
            <a:ext cx="7029488" cy="9130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5333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公司推介简约商务模板</a:t>
            </a:r>
            <a:endParaRPr kumimoji="1" lang="zh-CN" altLang="en-US" sz="5333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794" y="3715609"/>
            <a:ext cx="917267" cy="1963627"/>
          </a:xfrm>
          <a:prstGeom prst="rect">
            <a:avLst/>
          </a:prstGeom>
          <a:solidFill>
            <a:schemeClr val="bg2">
              <a:lumMod val="90000"/>
              <a:alpha val="9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4" name="矩形 3"/>
          <p:cNvSpPr/>
          <p:nvPr/>
        </p:nvSpPr>
        <p:spPr>
          <a:xfrm>
            <a:off x="8419775" y="3715609"/>
            <a:ext cx="3773020" cy="1963627"/>
          </a:xfrm>
          <a:prstGeom prst="rect">
            <a:avLst/>
          </a:prstGeom>
          <a:solidFill>
            <a:schemeClr val="bg2">
              <a:lumMod val="90000"/>
              <a:alpha val="9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5" name="文本框 4"/>
          <p:cNvSpPr txBox="1"/>
          <p:nvPr/>
        </p:nvSpPr>
        <p:spPr>
          <a:xfrm>
            <a:off x="918060" y="5355660"/>
            <a:ext cx="37545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Company business planning project</a:t>
            </a:r>
            <a:endParaRPr kumimoji="1"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47417" y="5294702"/>
            <a:ext cx="7185255" cy="6095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625843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 10"/>
          <p:cNvGrpSpPr/>
          <p:nvPr/>
        </p:nvGrpSpPr>
        <p:grpSpPr>
          <a:xfrm>
            <a:off x="419825" y="234803"/>
            <a:ext cx="3237235" cy="882222"/>
            <a:chOff x="6015150" y="2297126"/>
            <a:chExt cx="2427926" cy="661666"/>
          </a:xfrm>
        </p:grpSpPr>
        <p:cxnSp>
          <p:nvCxnSpPr>
            <p:cNvPr id="12" name="直线连接符 11"/>
            <p:cNvCxnSpPr/>
            <p:nvPr/>
          </p:nvCxnSpPr>
          <p:spPr>
            <a:xfrm>
              <a:off x="6085709" y="2551036"/>
              <a:ext cx="2357367" cy="0"/>
            </a:xfrm>
            <a:prstGeom prst="line">
              <a:avLst/>
            </a:prstGeom>
            <a:ln w="12700" cmpd="sng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2"/>
            <p:cNvSpPr txBox="1"/>
            <p:nvPr/>
          </p:nvSpPr>
          <p:spPr>
            <a:xfrm>
              <a:off x="6015150" y="2551036"/>
              <a:ext cx="1097896" cy="4077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数据分析</a:t>
              </a:r>
              <a:endParaRPr kumimoji="1"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  <a:p>
              <a:r>
                <a:rPr kumimoji="1" lang="en-US" altLang="zh-CN" sz="1333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DATA ANALYSIS</a:t>
              </a:r>
              <a:endParaRPr kumimoji="1" lang="zh-CN" altLang="en-US" sz="1333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6015150" y="2297126"/>
              <a:ext cx="1067841" cy="2230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1333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THE THIRD PART</a:t>
              </a:r>
              <a:endParaRPr kumimoji="1"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795" y="270443"/>
            <a:ext cx="258716" cy="787800"/>
          </a:xfrm>
          <a:prstGeom prst="rect">
            <a:avLst/>
          </a:prstGeom>
          <a:solidFill>
            <a:srgbClr val="DDD9C3">
              <a:alpha val="9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6" name="矩形 15"/>
          <p:cNvSpPr/>
          <p:nvPr/>
        </p:nvSpPr>
        <p:spPr>
          <a:xfrm>
            <a:off x="3905056" y="270443"/>
            <a:ext cx="8287737" cy="787800"/>
          </a:xfrm>
          <a:prstGeom prst="rect">
            <a:avLst/>
          </a:prstGeom>
          <a:solidFill>
            <a:srgbClr val="DDD9C3">
              <a:alpha val="9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7" name="文本框 16"/>
          <p:cNvSpPr txBox="1"/>
          <p:nvPr/>
        </p:nvSpPr>
        <p:spPr>
          <a:xfrm>
            <a:off x="513904" y="1451598"/>
            <a:ext cx="5516141" cy="6504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7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点击此处添加表格题目</a:t>
            </a:r>
            <a:endParaRPr lang="en-US" altLang="zh-CN" sz="1867" b="1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r>
              <a:rPr lang="en-US" altLang="zh-CN" sz="176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TITLE</a:t>
            </a:r>
            <a:r>
              <a:rPr lang="zh-CN" altLang="en-US" sz="176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sz="176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OF</a:t>
            </a:r>
            <a:r>
              <a:rPr lang="zh-CN" altLang="en-US" sz="176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sz="176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</a:t>
            </a:r>
            <a:r>
              <a:rPr lang="zh-CN" altLang="en-US" sz="176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sz="176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CHART</a:t>
            </a:r>
          </a:p>
        </p:txBody>
      </p:sp>
      <p:cxnSp>
        <p:nvCxnSpPr>
          <p:cNvPr id="18" name="直线连接符 17"/>
          <p:cNvCxnSpPr/>
          <p:nvPr/>
        </p:nvCxnSpPr>
        <p:spPr>
          <a:xfrm>
            <a:off x="626097" y="2169057"/>
            <a:ext cx="5298111" cy="0"/>
          </a:xfrm>
          <a:prstGeom prst="line">
            <a:avLst/>
          </a:prstGeom>
          <a:ln w="12700" cmpd="sng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椭圆 18"/>
          <p:cNvSpPr/>
          <p:nvPr/>
        </p:nvSpPr>
        <p:spPr>
          <a:xfrm>
            <a:off x="723785" y="2539784"/>
            <a:ext cx="715317" cy="715317"/>
          </a:xfrm>
          <a:prstGeom prst="ellipse">
            <a:avLst/>
          </a:prstGeom>
          <a:solidFill>
            <a:schemeClr val="bg2">
              <a:alpha val="30000"/>
            </a:schemeClr>
          </a:solidFill>
          <a:ln w="76200" cmpd="sng">
            <a:solidFill>
              <a:schemeClr val="bg2">
                <a:lumMod val="9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kumimoji="1" lang="en-US" altLang="zh-CN" sz="3200" b="1" dirty="0">
                <a:solidFill>
                  <a:schemeClr val="bg2"/>
                </a:solidFill>
              </a:rPr>
              <a:t>1</a:t>
            </a:r>
            <a:endParaRPr kumimoji="1" lang="zh-CN" altLang="en-US" sz="3200" b="1" dirty="0">
              <a:solidFill>
                <a:schemeClr val="bg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686057" y="2744585"/>
            <a:ext cx="305715" cy="305715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21" name="矩形 20"/>
          <p:cNvSpPr/>
          <p:nvPr/>
        </p:nvSpPr>
        <p:spPr>
          <a:xfrm>
            <a:off x="2042030" y="2744585"/>
            <a:ext cx="305715" cy="305715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22" name="矩形 21"/>
          <p:cNvSpPr/>
          <p:nvPr/>
        </p:nvSpPr>
        <p:spPr>
          <a:xfrm>
            <a:off x="2398003" y="2744585"/>
            <a:ext cx="305715" cy="305715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23" name="矩形 22"/>
          <p:cNvSpPr/>
          <p:nvPr/>
        </p:nvSpPr>
        <p:spPr>
          <a:xfrm>
            <a:off x="2753977" y="2744585"/>
            <a:ext cx="305715" cy="305715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24" name="矩形 23"/>
          <p:cNvSpPr/>
          <p:nvPr/>
        </p:nvSpPr>
        <p:spPr>
          <a:xfrm>
            <a:off x="3109950" y="2744585"/>
            <a:ext cx="305715" cy="305715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25" name="矩形 24"/>
          <p:cNvSpPr/>
          <p:nvPr/>
        </p:nvSpPr>
        <p:spPr>
          <a:xfrm>
            <a:off x="3465923" y="2744585"/>
            <a:ext cx="305715" cy="305715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26" name="矩形 25"/>
          <p:cNvSpPr/>
          <p:nvPr/>
        </p:nvSpPr>
        <p:spPr>
          <a:xfrm>
            <a:off x="3821897" y="2744585"/>
            <a:ext cx="305715" cy="305715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27" name="矩形 26"/>
          <p:cNvSpPr/>
          <p:nvPr/>
        </p:nvSpPr>
        <p:spPr>
          <a:xfrm>
            <a:off x="4177870" y="2744585"/>
            <a:ext cx="305715" cy="305715"/>
          </a:xfrm>
          <a:prstGeom prst="rect">
            <a:avLst/>
          </a:prstGeom>
          <a:solidFill>
            <a:schemeClr val="bg2">
              <a:lumMod val="90000"/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28" name="矩形 27"/>
          <p:cNvSpPr/>
          <p:nvPr/>
        </p:nvSpPr>
        <p:spPr>
          <a:xfrm>
            <a:off x="4533843" y="2744585"/>
            <a:ext cx="305715" cy="305715"/>
          </a:xfrm>
          <a:prstGeom prst="rect">
            <a:avLst/>
          </a:prstGeom>
          <a:solidFill>
            <a:schemeClr val="bg2">
              <a:lumMod val="90000"/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29" name="矩形 28"/>
          <p:cNvSpPr/>
          <p:nvPr/>
        </p:nvSpPr>
        <p:spPr>
          <a:xfrm>
            <a:off x="4889818" y="2744585"/>
            <a:ext cx="305715" cy="305715"/>
          </a:xfrm>
          <a:prstGeom prst="rect">
            <a:avLst/>
          </a:prstGeom>
          <a:solidFill>
            <a:schemeClr val="bg2">
              <a:lumMod val="90000"/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0" name="矩形 29"/>
          <p:cNvSpPr/>
          <p:nvPr/>
        </p:nvSpPr>
        <p:spPr>
          <a:xfrm>
            <a:off x="5419669" y="2548629"/>
            <a:ext cx="1132041" cy="6667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733" b="1" dirty="0">
                <a:solidFill>
                  <a:srgbClr val="EEECE1"/>
                </a:solidFill>
              </a:rPr>
              <a:t>70%</a:t>
            </a:r>
            <a:endParaRPr lang="zh-CN" altLang="en-US" sz="3733" b="1" dirty="0">
              <a:solidFill>
                <a:srgbClr val="EEECE1"/>
              </a:solidFill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723785" y="3526090"/>
            <a:ext cx="715317" cy="715317"/>
          </a:xfrm>
          <a:prstGeom prst="ellipse">
            <a:avLst/>
          </a:prstGeom>
          <a:solidFill>
            <a:schemeClr val="bg2">
              <a:alpha val="30000"/>
            </a:schemeClr>
          </a:solidFill>
          <a:ln w="76200" cmpd="sng">
            <a:solidFill>
              <a:schemeClr val="bg2">
                <a:lumMod val="9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kumimoji="1" lang="en-US" altLang="zh-CN" sz="3200" b="1" dirty="0">
                <a:solidFill>
                  <a:schemeClr val="bg2"/>
                </a:solidFill>
              </a:rPr>
              <a:t>2</a:t>
            </a:r>
            <a:endParaRPr kumimoji="1" lang="zh-CN" altLang="en-US" sz="3200" b="1" dirty="0">
              <a:solidFill>
                <a:schemeClr val="bg2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686057" y="3730891"/>
            <a:ext cx="305715" cy="305715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3" name="矩形 32"/>
          <p:cNvSpPr/>
          <p:nvPr/>
        </p:nvSpPr>
        <p:spPr>
          <a:xfrm>
            <a:off x="2042030" y="3730891"/>
            <a:ext cx="305715" cy="305715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4" name="矩形 33"/>
          <p:cNvSpPr/>
          <p:nvPr/>
        </p:nvSpPr>
        <p:spPr>
          <a:xfrm>
            <a:off x="2398003" y="3730891"/>
            <a:ext cx="305715" cy="305715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5" name="矩形 34"/>
          <p:cNvSpPr/>
          <p:nvPr/>
        </p:nvSpPr>
        <p:spPr>
          <a:xfrm>
            <a:off x="2753977" y="3730891"/>
            <a:ext cx="305715" cy="305715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6" name="矩形 35"/>
          <p:cNvSpPr/>
          <p:nvPr/>
        </p:nvSpPr>
        <p:spPr>
          <a:xfrm>
            <a:off x="3109950" y="3730891"/>
            <a:ext cx="305715" cy="305715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7" name="矩形 36"/>
          <p:cNvSpPr/>
          <p:nvPr/>
        </p:nvSpPr>
        <p:spPr>
          <a:xfrm>
            <a:off x="3465923" y="3730891"/>
            <a:ext cx="305715" cy="305715"/>
          </a:xfrm>
          <a:prstGeom prst="rect">
            <a:avLst/>
          </a:prstGeom>
          <a:solidFill>
            <a:schemeClr val="bg2">
              <a:lumMod val="90000"/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8" name="矩形 37"/>
          <p:cNvSpPr/>
          <p:nvPr/>
        </p:nvSpPr>
        <p:spPr>
          <a:xfrm>
            <a:off x="3821897" y="3730891"/>
            <a:ext cx="305715" cy="305715"/>
          </a:xfrm>
          <a:prstGeom prst="rect">
            <a:avLst/>
          </a:prstGeom>
          <a:solidFill>
            <a:schemeClr val="bg2">
              <a:lumMod val="90000"/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9" name="矩形 38"/>
          <p:cNvSpPr/>
          <p:nvPr/>
        </p:nvSpPr>
        <p:spPr>
          <a:xfrm>
            <a:off x="4177870" y="3730891"/>
            <a:ext cx="305715" cy="305715"/>
          </a:xfrm>
          <a:prstGeom prst="rect">
            <a:avLst/>
          </a:prstGeom>
          <a:solidFill>
            <a:schemeClr val="bg2">
              <a:lumMod val="90000"/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40" name="矩形 39"/>
          <p:cNvSpPr/>
          <p:nvPr/>
        </p:nvSpPr>
        <p:spPr>
          <a:xfrm>
            <a:off x="4533843" y="3730891"/>
            <a:ext cx="305715" cy="305715"/>
          </a:xfrm>
          <a:prstGeom prst="rect">
            <a:avLst/>
          </a:prstGeom>
          <a:solidFill>
            <a:schemeClr val="bg2">
              <a:lumMod val="90000"/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41" name="矩形 40"/>
          <p:cNvSpPr/>
          <p:nvPr/>
        </p:nvSpPr>
        <p:spPr>
          <a:xfrm>
            <a:off x="4889818" y="3730891"/>
            <a:ext cx="305715" cy="305715"/>
          </a:xfrm>
          <a:prstGeom prst="rect">
            <a:avLst/>
          </a:prstGeom>
          <a:solidFill>
            <a:schemeClr val="bg2">
              <a:lumMod val="90000"/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42" name="矩形 41"/>
          <p:cNvSpPr/>
          <p:nvPr/>
        </p:nvSpPr>
        <p:spPr>
          <a:xfrm>
            <a:off x="5419669" y="3534935"/>
            <a:ext cx="1132041" cy="6667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733" b="1" dirty="0">
                <a:solidFill>
                  <a:srgbClr val="EEECE1"/>
                </a:solidFill>
              </a:rPr>
              <a:t>50%</a:t>
            </a:r>
            <a:endParaRPr lang="zh-CN" altLang="en-US" sz="3733" b="1" dirty="0">
              <a:solidFill>
                <a:srgbClr val="EEECE1"/>
              </a:solidFill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723785" y="4512395"/>
            <a:ext cx="715317" cy="715317"/>
          </a:xfrm>
          <a:prstGeom prst="ellipse">
            <a:avLst/>
          </a:prstGeom>
          <a:solidFill>
            <a:schemeClr val="bg2">
              <a:alpha val="30000"/>
            </a:schemeClr>
          </a:solidFill>
          <a:ln w="76200" cmpd="sng">
            <a:solidFill>
              <a:schemeClr val="bg2">
                <a:lumMod val="9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kumimoji="1" lang="en-US" altLang="zh-CN" sz="3200" b="1" dirty="0">
                <a:solidFill>
                  <a:schemeClr val="bg2"/>
                </a:solidFill>
              </a:rPr>
              <a:t>3</a:t>
            </a:r>
            <a:endParaRPr kumimoji="1" lang="zh-CN" altLang="en-US" sz="3200" b="1" dirty="0">
              <a:solidFill>
                <a:schemeClr val="bg2"/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686057" y="4717196"/>
            <a:ext cx="305715" cy="305715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48" name="矩形 47"/>
          <p:cNvSpPr/>
          <p:nvPr/>
        </p:nvSpPr>
        <p:spPr>
          <a:xfrm>
            <a:off x="2042030" y="4717196"/>
            <a:ext cx="305715" cy="305715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49" name="矩形 48"/>
          <p:cNvSpPr/>
          <p:nvPr/>
        </p:nvSpPr>
        <p:spPr>
          <a:xfrm>
            <a:off x="2398003" y="4717196"/>
            <a:ext cx="305715" cy="305715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50" name="矩形 49"/>
          <p:cNvSpPr/>
          <p:nvPr/>
        </p:nvSpPr>
        <p:spPr>
          <a:xfrm>
            <a:off x="2753977" y="4717196"/>
            <a:ext cx="305715" cy="305715"/>
          </a:xfrm>
          <a:prstGeom prst="rect">
            <a:avLst/>
          </a:prstGeom>
          <a:solidFill>
            <a:schemeClr val="bg2">
              <a:lumMod val="90000"/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51" name="矩形 50"/>
          <p:cNvSpPr/>
          <p:nvPr/>
        </p:nvSpPr>
        <p:spPr>
          <a:xfrm>
            <a:off x="3109950" y="4717196"/>
            <a:ext cx="305715" cy="305715"/>
          </a:xfrm>
          <a:prstGeom prst="rect">
            <a:avLst/>
          </a:prstGeom>
          <a:solidFill>
            <a:schemeClr val="bg2">
              <a:lumMod val="90000"/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52" name="矩形 51"/>
          <p:cNvSpPr/>
          <p:nvPr/>
        </p:nvSpPr>
        <p:spPr>
          <a:xfrm>
            <a:off x="3465923" y="4717196"/>
            <a:ext cx="305715" cy="305715"/>
          </a:xfrm>
          <a:prstGeom prst="rect">
            <a:avLst/>
          </a:prstGeom>
          <a:solidFill>
            <a:schemeClr val="bg2">
              <a:lumMod val="90000"/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53" name="矩形 52"/>
          <p:cNvSpPr/>
          <p:nvPr/>
        </p:nvSpPr>
        <p:spPr>
          <a:xfrm>
            <a:off x="3821897" y="4717196"/>
            <a:ext cx="305715" cy="305715"/>
          </a:xfrm>
          <a:prstGeom prst="rect">
            <a:avLst/>
          </a:prstGeom>
          <a:solidFill>
            <a:schemeClr val="bg2">
              <a:lumMod val="90000"/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54" name="矩形 53"/>
          <p:cNvSpPr/>
          <p:nvPr/>
        </p:nvSpPr>
        <p:spPr>
          <a:xfrm>
            <a:off x="4177870" y="4717196"/>
            <a:ext cx="305715" cy="305715"/>
          </a:xfrm>
          <a:prstGeom prst="rect">
            <a:avLst/>
          </a:prstGeom>
          <a:solidFill>
            <a:schemeClr val="bg2">
              <a:lumMod val="90000"/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55" name="矩形 54"/>
          <p:cNvSpPr/>
          <p:nvPr/>
        </p:nvSpPr>
        <p:spPr>
          <a:xfrm>
            <a:off x="4533843" y="4717196"/>
            <a:ext cx="305715" cy="305715"/>
          </a:xfrm>
          <a:prstGeom prst="rect">
            <a:avLst/>
          </a:prstGeom>
          <a:solidFill>
            <a:schemeClr val="bg2">
              <a:lumMod val="90000"/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56" name="矩形 55"/>
          <p:cNvSpPr/>
          <p:nvPr/>
        </p:nvSpPr>
        <p:spPr>
          <a:xfrm>
            <a:off x="4889818" y="4717196"/>
            <a:ext cx="305715" cy="305715"/>
          </a:xfrm>
          <a:prstGeom prst="rect">
            <a:avLst/>
          </a:prstGeom>
          <a:solidFill>
            <a:schemeClr val="bg2">
              <a:lumMod val="90000"/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57" name="矩形 56"/>
          <p:cNvSpPr/>
          <p:nvPr/>
        </p:nvSpPr>
        <p:spPr>
          <a:xfrm>
            <a:off x="5419669" y="4521240"/>
            <a:ext cx="1132041" cy="6667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733" b="1" dirty="0">
                <a:solidFill>
                  <a:srgbClr val="EEECE1"/>
                </a:solidFill>
              </a:rPr>
              <a:t>30%</a:t>
            </a:r>
            <a:endParaRPr lang="zh-CN" altLang="en-US" sz="3733" b="1" dirty="0">
              <a:solidFill>
                <a:srgbClr val="EEECE1"/>
              </a:solidFill>
            </a:endParaRPr>
          </a:p>
        </p:txBody>
      </p:sp>
      <p:sp>
        <p:nvSpPr>
          <p:cNvPr id="59" name="椭圆 58"/>
          <p:cNvSpPr/>
          <p:nvPr/>
        </p:nvSpPr>
        <p:spPr>
          <a:xfrm>
            <a:off x="723785" y="5498702"/>
            <a:ext cx="715317" cy="715317"/>
          </a:xfrm>
          <a:prstGeom prst="ellipse">
            <a:avLst/>
          </a:prstGeom>
          <a:solidFill>
            <a:schemeClr val="bg2">
              <a:alpha val="30000"/>
            </a:schemeClr>
          </a:solidFill>
          <a:ln w="76200" cmpd="sng">
            <a:solidFill>
              <a:schemeClr val="bg2">
                <a:lumMod val="9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kumimoji="1" lang="en-US" altLang="zh-CN" sz="3200" b="1" dirty="0">
                <a:solidFill>
                  <a:schemeClr val="bg2"/>
                </a:solidFill>
              </a:rPr>
              <a:t>4</a:t>
            </a:r>
            <a:endParaRPr kumimoji="1" lang="zh-CN" altLang="en-US" sz="3200" b="1" dirty="0">
              <a:solidFill>
                <a:schemeClr val="bg2"/>
              </a:solidFill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1686057" y="5703503"/>
            <a:ext cx="305715" cy="305715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61" name="矩形 60"/>
          <p:cNvSpPr/>
          <p:nvPr/>
        </p:nvSpPr>
        <p:spPr>
          <a:xfrm>
            <a:off x="2042030" y="5703503"/>
            <a:ext cx="305715" cy="305715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62" name="矩形 61"/>
          <p:cNvSpPr/>
          <p:nvPr/>
        </p:nvSpPr>
        <p:spPr>
          <a:xfrm>
            <a:off x="2398003" y="5703503"/>
            <a:ext cx="305715" cy="305715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63" name="矩形 62"/>
          <p:cNvSpPr/>
          <p:nvPr/>
        </p:nvSpPr>
        <p:spPr>
          <a:xfrm>
            <a:off x="2753977" y="5703503"/>
            <a:ext cx="305715" cy="305715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64" name="矩形 63"/>
          <p:cNvSpPr/>
          <p:nvPr/>
        </p:nvSpPr>
        <p:spPr>
          <a:xfrm>
            <a:off x="3109950" y="5703503"/>
            <a:ext cx="305715" cy="305715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65" name="矩形 64"/>
          <p:cNvSpPr/>
          <p:nvPr/>
        </p:nvSpPr>
        <p:spPr>
          <a:xfrm>
            <a:off x="3465923" y="5703503"/>
            <a:ext cx="305715" cy="305715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66" name="矩形 65"/>
          <p:cNvSpPr/>
          <p:nvPr/>
        </p:nvSpPr>
        <p:spPr>
          <a:xfrm>
            <a:off x="3821897" y="5703503"/>
            <a:ext cx="305715" cy="305715"/>
          </a:xfrm>
          <a:prstGeom prst="rect">
            <a:avLst/>
          </a:prstGeom>
          <a:solidFill>
            <a:schemeClr val="bg2">
              <a:lumMod val="90000"/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67" name="矩形 66"/>
          <p:cNvSpPr/>
          <p:nvPr/>
        </p:nvSpPr>
        <p:spPr>
          <a:xfrm>
            <a:off x="4177870" y="5703503"/>
            <a:ext cx="305715" cy="305715"/>
          </a:xfrm>
          <a:prstGeom prst="rect">
            <a:avLst/>
          </a:prstGeom>
          <a:solidFill>
            <a:schemeClr val="bg2">
              <a:lumMod val="90000"/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68" name="矩形 67"/>
          <p:cNvSpPr/>
          <p:nvPr/>
        </p:nvSpPr>
        <p:spPr>
          <a:xfrm>
            <a:off x="4533843" y="5703503"/>
            <a:ext cx="305715" cy="305715"/>
          </a:xfrm>
          <a:prstGeom prst="rect">
            <a:avLst/>
          </a:prstGeom>
          <a:solidFill>
            <a:schemeClr val="bg2">
              <a:lumMod val="90000"/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69" name="矩形 68"/>
          <p:cNvSpPr/>
          <p:nvPr/>
        </p:nvSpPr>
        <p:spPr>
          <a:xfrm>
            <a:off x="4889818" y="5703503"/>
            <a:ext cx="305715" cy="305715"/>
          </a:xfrm>
          <a:prstGeom prst="rect">
            <a:avLst/>
          </a:prstGeom>
          <a:solidFill>
            <a:schemeClr val="bg2">
              <a:lumMod val="90000"/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70" name="矩形 69"/>
          <p:cNvSpPr/>
          <p:nvPr/>
        </p:nvSpPr>
        <p:spPr>
          <a:xfrm>
            <a:off x="5419669" y="5507547"/>
            <a:ext cx="1132041" cy="6667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733" b="1" dirty="0">
                <a:solidFill>
                  <a:srgbClr val="EEECE1"/>
                </a:solidFill>
              </a:rPr>
              <a:t>60%</a:t>
            </a:r>
            <a:endParaRPr lang="zh-CN" altLang="en-US" sz="3733" b="1" dirty="0">
              <a:solidFill>
                <a:srgbClr val="EEECE1"/>
              </a:solidFill>
            </a:endParaRPr>
          </a:p>
        </p:txBody>
      </p:sp>
      <p:cxnSp>
        <p:nvCxnSpPr>
          <p:cNvPr id="71" name="直线连接符 70"/>
          <p:cNvCxnSpPr/>
          <p:nvPr/>
        </p:nvCxnSpPr>
        <p:spPr>
          <a:xfrm>
            <a:off x="7095063" y="2169061"/>
            <a:ext cx="0" cy="3899716"/>
          </a:xfrm>
          <a:prstGeom prst="line">
            <a:avLst/>
          </a:prstGeom>
          <a:ln w="12700" cmpd="sng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3" name="文本框 72"/>
          <p:cNvSpPr txBox="1"/>
          <p:nvPr/>
        </p:nvSpPr>
        <p:spPr>
          <a:xfrm>
            <a:off x="7232046" y="2101136"/>
            <a:ext cx="283516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7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点击此处添加题目</a:t>
            </a:r>
            <a:endParaRPr lang="en-US" altLang="zh-CN" sz="1867" b="1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r>
              <a:rPr lang="en-US" altLang="zh-CN" sz="1533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TITLE</a:t>
            </a:r>
            <a:r>
              <a:rPr lang="zh-CN" altLang="en-US" sz="1533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sz="1533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OF</a:t>
            </a:r>
            <a:r>
              <a:rPr lang="zh-CN" altLang="en-US" sz="1533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sz="1533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</a:t>
            </a:r>
            <a:r>
              <a:rPr lang="zh-CN" altLang="en-US" sz="1533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sz="1533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TITLE</a:t>
            </a:r>
          </a:p>
        </p:txBody>
      </p:sp>
      <p:sp>
        <p:nvSpPr>
          <p:cNvPr id="74" name="矩形 73"/>
          <p:cNvSpPr/>
          <p:nvPr/>
        </p:nvSpPr>
        <p:spPr>
          <a:xfrm>
            <a:off x="7232046" y="2775495"/>
            <a:ext cx="4422736" cy="892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10</a:t>
            </a:r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号字，</a:t>
            </a:r>
            <a:r>
              <a:rPr lang="en-US" altLang="zh-CN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1.3</a:t>
            </a:r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倍字间距。</a:t>
            </a:r>
          </a:p>
        </p:txBody>
      </p:sp>
      <p:sp>
        <p:nvSpPr>
          <p:cNvPr id="77" name="文本框 76"/>
          <p:cNvSpPr txBox="1"/>
          <p:nvPr/>
        </p:nvSpPr>
        <p:spPr>
          <a:xfrm>
            <a:off x="7232046" y="3730892"/>
            <a:ext cx="283516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7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点击此处添加题目</a:t>
            </a:r>
            <a:endParaRPr lang="en-US" altLang="zh-CN" sz="1867" b="1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r>
              <a:rPr lang="en-US" altLang="zh-CN" sz="1533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TITLE</a:t>
            </a:r>
            <a:r>
              <a:rPr lang="zh-CN" altLang="en-US" sz="1533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sz="1533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OF</a:t>
            </a:r>
            <a:r>
              <a:rPr lang="zh-CN" altLang="en-US" sz="1533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sz="1533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</a:t>
            </a:r>
            <a:r>
              <a:rPr lang="zh-CN" altLang="en-US" sz="1533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sz="1533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TITLE</a:t>
            </a:r>
          </a:p>
        </p:txBody>
      </p:sp>
      <p:sp>
        <p:nvSpPr>
          <p:cNvPr id="78" name="矩形 77"/>
          <p:cNvSpPr/>
          <p:nvPr/>
        </p:nvSpPr>
        <p:spPr>
          <a:xfrm>
            <a:off x="7232046" y="4405251"/>
            <a:ext cx="4422736" cy="892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10</a:t>
            </a:r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号字，</a:t>
            </a:r>
            <a:r>
              <a:rPr lang="en-US" altLang="zh-CN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1.3</a:t>
            </a:r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倍字间距。</a:t>
            </a:r>
          </a:p>
        </p:txBody>
      </p:sp>
      <p:pic>
        <p:nvPicPr>
          <p:cNvPr id="72" name="图片 71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5928" y="6304466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947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419825" y="234803"/>
            <a:ext cx="3237235" cy="882222"/>
            <a:chOff x="6015150" y="2297126"/>
            <a:chExt cx="2427926" cy="661666"/>
          </a:xfrm>
        </p:grpSpPr>
        <p:cxnSp>
          <p:nvCxnSpPr>
            <p:cNvPr id="3" name="直线连接符 2"/>
            <p:cNvCxnSpPr/>
            <p:nvPr/>
          </p:nvCxnSpPr>
          <p:spPr>
            <a:xfrm>
              <a:off x="6085709" y="2551036"/>
              <a:ext cx="2357367" cy="0"/>
            </a:xfrm>
            <a:prstGeom prst="line">
              <a:avLst/>
            </a:prstGeom>
            <a:ln w="12700" cmpd="sng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文本框 3"/>
            <p:cNvSpPr txBox="1"/>
            <p:nvPr/>
          </p:nvSpPr>
          <p:spPr>
            <a:xfrm>
              <a:off x="6015150" y="2551036"/>
              <a:ext cx="1097896" cy="4077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数据分析</a:t>
              </a:r>
              <a:endParaRPr kumimoji="1"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r>
                <a:rPr kumimoji="1" lang="en-US" altLang="zh-CN" sz="1333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DATA ANALYSIS</a:t>
              </a:r>
              <a:endParaRPr kumimoji="1" lang="zh-CN" altLang="en-US" sz="1333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6015150" y="2297126"/>
              <a:ext cx="1067841" cy="2230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1333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THE THIRD PART</a:t>
              </a:r>
              <a:endParaRPr kumimoji="1"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795" y="270443"/>
            <a:ext cx="258716" cy="787800"/>
          </a:xfrm>
          <a:prstGeom prst="rect">
            <a:avLst/>
          </a:prstGeom>
          <a:solidFill>
            <a:srgbClr val="DDD9C3">
              <a:alpha val="9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7" name="矩形 6"/>
          <p:cNvSpPr/>
          <p:nvPr/>
        </p:nvSpPr>
        <p:spPr>
          <a:xfrm>
            <a:off x="3905056" y="270443"/>
            <a:ext cx="8287737" cy="787800"/>
          </a:xfrm>
          <a:prstGeom prst="rect">
            <a:avLst/>
          </a:prstGeom>
          <a:solidFill>
            <a:srgbClr val="DDD9C3">
              <a:alpha val="9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0" name="矩形 9"/>
          <p:cNvSpPr/>
          <p:nvPr/>
        </p:nvSpPr>
        <p:spPr>
          <a:xfrm>
            <a:off x="859009" y="1380675"/>
            <a:ext cx="2272067" cy="4757124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1" name="矩形 10"/>
          <p:cNvSpPr/>
          <p:nvPr/>
        </p:nvSpPr>
        <p:spPr>
          <a:xfrm>
            <a:off x="859009" y="1380677"/>
            <a:ext cx="2272067" cy="473571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2" name="椭圆 11"/>
          <p:cNvSpPr/>
          <p:nvPr/>
        </p:nvSpPr>
        <p:spPr>
          <a:xfrm>
            <a:off x="1359472" y="2088801"/>
            <a:ext cx="1271141" cy="1271139"/>
          </a:xfrm>
          <a:prstGeom prst="ellipse">
            <a:avLst/>
          </a:prstGeom>
          <a:solidFill>
            <a:srgbClr val="948A54"/>
          </a:solidFill>
          <a:ln w="381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kumimoji="1" lang="en-US" altLang="zh-CN" sz="7200" b="1" dirty="0"/>
              <a:t>1</a:t>
            </a:r>
            <a:endParaRPr kumimoji="1" lang="zh-CN" altLang="en-US" sz="7200" b="1" dirty="0"/>
          </a:p>
        </p:txBody>
      </p:sp>
      <p:sp>
        <p:nvSpPr>
          <p:cNvPr id="13" name="矩形 12"/>
          <p:cNvSpPr/>
          <p:nvPr/>
        </p:nvSpPr>
        <p:spPr>
          <a:xfrm>
            <a:off x="859009" y="1380677"/>
            <a:ext cx="2272067" cy="4205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kumimoji="1" lang="en-US" altLang="zh-CN" sz="2133" b="1" dirty="0">
                <a:solidFill>
                  <a:schemeClr val="bg2"/>
                </a:solidFill>
              </a:rPr>
              <a:t>TITLE</a:t>
            </a:r>
            <a:endParaRPr kumimoji="1" lang="zh-CN" altLang="en-US" sz="2133" b="1" dirty="0">
              <a:solidFill>
                <a:schemeClr val="bg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377186" y="3378189"/>
            <a:ext cx="1268296" cy="748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67" b="1" dirty="0">
                <a:solidFill>
                  <a:schemeClr val="bg2">
                    <a:lumMod val="50000"/>
                  </a:schemeClr>
                </a:solidFill>
              </a:rPr>
              <a:t>70%</a:t>
            </a:r>
            <a:endParaRPr lang="zh-CN" altLang="en-US" sz="4267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34847" y="4209772"/>
            <a:ext cx="2120393" cy="1692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333" dirty="0">
                <a:solidFill>
                  <a:srgbClr val="948A54"/>
                </a:solidFill>
                <a:latin typeface="+mj-ea"/>
                <a:ea typeface="+mj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solidFill>
                  <a:srgbClr val="948A54"/>
                </a:solidFill>
                <a:latin typeface="+mj-ea"/>
                <a:ea typeface="+mj-ea"/>
              </a:rPr>
              <a:t>10</a:t>
            </a:r>
            <a:r>
              <a:rPr lang="zh-CN" altLang="en-US" sz="1333" dirty="0">
                <a:solidFill>
                  <a:srgbClr val="948A54"/>
                </a:solidFill>
                <a:latin typeface="+mj-ea"/>
                <a:ea typeface="+mj-ea"/>
              </a:rPr>
              <a:t>号字，</a:t>
            </a:r>
            <a:r>
              <a:rPr lang="en-US" altLang="zh-CN" sz="1333" dirty="0">
                <a:solidFill>
                  <a:srgbClr val="948A54"/>
                </a:solidFill>
                <a:latin typeface="+mj-ea"/>
                <a:ea typeface="+mj-ea"/>
              </a:rPr>
              <a:t>1.3</a:t>
            </a:r>
            <a:r>
              <a:rPr lang="zh-CN" altLang="en-US" sz="1333" dirty="0">
                <a:solidFill>
                  <a:srgbClr val="948A54"/>
                </a:solidFill>
                <a:latin typeface="+mj-ea"/>
                <a:ea typeface="+mj-ea"/>
              </a:rPr>
              <a:t>倍字间距。</a:t>
            </a:r>
          </a:p>
        </p:txBody>
      </p:sp>
      <p:sp>
        <p:nvSpPr>
          <p:cNvPr id="18" name="矩形 17"/>
          <p:cNvSpPr/>
          <p:nvPr/>
        </p:nvSpPr>
        <p:spPr>
          <a:xfrm>
            <a:off x="3593510" y="1380677"/>
            <a:ext cx="2272067" cy="4757124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9" name="矩形 18"/>
          <p:cNvSpPr/>
          <p:nvPr/>
        </p:nvSpPr>
        <p:spPr>
          <a:xfrm>
            <a:off x="3593510" y="1380679"/>
            <a:ext cx="2272067" cy="473571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20" name="椭圆 19"/>
          <p:cNvSpPr/>
          <p:nvPr/>
        </p:nvSpPr>
        <p:spPr>
          <a:xfrm>
            <a:off x="4093973" y="2088803"/>
            <a:ext cx="1271141" cy="1271139"/>
          </a:xfrm>
          <a:prstGeom prst="ellipse">
            <a:avLst/>
          </a:prstGeom>
          <a:solidFill>
            <a:srgbClr val="948A54"/>
          </a:solidFill>
          <a:ln w="381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kumimoji="1" lang="en-US" altLang="zh-CN" sz="7200" b="1" dirty="0"/>
              <a:t>2</a:t>
            </a:r>
            <a:endParaRPr kumimoji="1" lang="zh-CN" altLang="en-US" sz="7200" b="1" dirty="0"/>
          </a:p>
        </p:txBody>
      </p:sp>
      <p:sp>
        <p:nvSpPr>
          <p:cNvPr id="21" name="矩形 20"/>
          <p:cNvSpPr/>
          <p:nvPr/>
        </p:nvSpPr>
        <p:spPr>
          <a:xfrm>
            <a:off x="3593510" y="1380679"/>
            <a:ext cx="2272067" cy="4205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kumimoji="1" lang="en-US" altLang="zh-CN" sz="2133" b="1" dirty="0">
                <a:solidFill>
                  <a:schemeClr val="bg2"/>
                </a:solidFill>
              </a:rPr>
              <a:t>TITLE</a:t>
            </a:r>
            <a:endParaRPr kumimoji="1" lang="zh-CN" altLang="en-US" sz="2133" b="1" dirty="0">
              <a:solidFill>
                <a:schemeClr val="bg2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111688" y="3378191"/>
            <a:ext cx="1268296" cy="748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67" b="1" dirty="0">
                <a:solidFill>
                  <a:schemeClr val="bg2">
                    <a:lumMod val="50000"/>
                  </a:schemeClr>
                </a:solidFill>
              </a:rPr>
              <a:t>50%</a:t>
            </a:r>
            <a:endParaRPr lang="zh-CN" altLang="en-US" sz="4267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669348" y="4209773"/>
            <a:ext cx="2120393" cy="1692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333" dirty="0">
                <a:solidFill>
                  <a:srgbClr val="948A54"/>
                </a:solidFill>
                <a:latin typeface="微软雅黑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solidFill>
                  <a:srgbClr val="948A54"/>
                </a:solidFill>
                <a:latin typeface="微软雅黑"/>
                <a:ea typeface="微软雅黑"/>
              </a:rPr>
              <a:t>10</a:t>
            </a:r>
            <a:r>
              <a:rPr lang="zh-CN" altLang="en-US" sz="1333" dirty="0">
                <a:solidFill>
                  <a:srgbClr val="948A54"/>
                </a:solidFill>
                <a:latin typeface="微软雅黑"/>
                <a:ea typeface="微软雅黑"/>
              </a:rPr>
              <a:t>号字，</a:t>
            </a:r>
            <a:r>
              <a:rPr lang="en-US" altLang="zh-CN" sz="1333" dirty="0">
                <a:solidFill>
                  <a:srgbClr val="948A54"/>
                </a:solidFill>
                <a:latin typeface="微软雅黑"/>
                <a:ea typeface="微软雅黑"/>
              </a:rPr>
              <a:t>1.3</a:t>
            </a:r>
            <a:r>
              <a:rPr lang="zh-CN" altLang="en-US" sz="1333" dirty="0">
                <a:solidFill>
                  <a:srgbClr val="948A54"/>
                </a:solidFill>
                <a:latin typeface="微软雅黑"/>
                <a:ea typeface="微软雅黑"/>
              </a:rPr>
              <a:t>倍字间距。</a:t>
            </a:r>
          </a:p>
        </p:txBody>
      </p:sp>
      <p:sp>
        <p:nvSpPr>
          <p:cNvPr id="25" name="矩形 24"/>
          <p:cNvSpPr/>
          <p:nvPr/>
        </p:nvSpPr>
        <p:spPr>
          <a:xfrm>
            <a:off x="6328011" y="1380678"/>
            <a:ext cx="2272067" cy="4757124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26" name="矩形 25"/>
          <p:cNvSpPr/>
          <p:nvPr/>
        </p:nvSpPr>
        <p:spPr>
          <a:xfrm>
            <a:off x="6328011" y="1380680"/>
            <a:ext cx="2272067" cy="473571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27" name="椭圆 26"/>
          <p:cNvSpPr/>
          <p:nvPr/>
        </p:nvSpPr>
        <p:spPr>
          <a:xfrm>
            <a:off x="6828474" y="2088804"/>
            <a:ext cx="1271141" cy="1271139"/>
          </a:xfrm>
          <a:prstGeom prst="ellipse">
            <a:avLst/>
          </a:prstGeom>
          <a:solidFill>
            <a:srgbClr val="948A54"/>
          </a:solidFill>
          <a:ln w="381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kumimoji="1" lang="en-US" altLang="zh-CN" sz="7200" b="1" dirty="0"/>
              <a:t>3</a:t>
            </a:r>
            <a:endParaRPr kumimoji="1" lang="zh-CN" altLang="en-US" sz="7200" b="1" dirty="0"/>
          </a:p>
        </p:txBody>
      </p:sp>
      <p:sp>
        <p:nvSpPr>
          <p:cNvPr id="28" name="矩形 27"/>
          <p:cNvSpPr/>
          <p:nvPr/>
        </p:nvSpPr>
        <p:spPr>
          <a:xfrm>
            <a:off x="6328011" y="1380680"/>
            <a:ext cx="2272067" cy="4205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kumimoji="1" lang="en-US" altLang="zh-CN" sz="2133" b="1" dirty="0">
                <a:solidFill>
                  <a:schemeClr val="bg2"/>
                </a:solidFill>
              </a:rPr>
              <a:t>TITLE</a:t>
            </a:r>
            <a:endParaRPr kumimoji="1" lang="zh-CN" altLang="en-US" sz="2133" b="1" dirty="0">
              <a:solidFill>
                <a:schemeClr val="bg2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846189" y="3378192"/>
            <a:ext cx="1268296" cy="748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67" b="1" dirty="0">
                <a:solidFill>
                  <a:schemeClr val="bg2">
                    <a:lumMod val="50000"/>
                  </a:schemeClr>
                </a:solidFill>
              </a:rPr>
              <a:t>30%</a:t>
            </a:r>
            <a:endParaRPr lang="zh-CN" altLang="en-US" sz="4267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403850" y="4209775"/>
            <a:ext cx="2120393" cy="1692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333" dirty="0">
                <a:solidFill>
                  <a:srgbClr val="948A54"/>
                </a:solidFill>
                <a:latin typeface="微软雅黑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solidFill>
                  <a:srgbClr val="948A54"/>
                </a:solidFill>
                <a:latin typeface="微软雅黑"/>
                <a:ea typeface="微软雅黑"/>
              </a:rPr>
              <a:t>10</a:t>
            </a:r>
            <a:r>
              <a:rPr lang="zh-CN" altLang="en-US" sz="1333" dirty="0">
                <a:solidFill>
                  <a:srgbClr val="948A54"/>
                </a:solidFill>
                <a:latin typeface="微软雅黑"/>
                <a:ea typeface="微软雅黑"/>
              </a:rPr>
              <a:t>号字，</a:t>
            </a:r>
            <a:r>
              <a:rPr lang="en-US" altLang="zh-CN" sz="1333" dirty="0">
                <a:solidFill>
                  <a:srgbClr val="948A54"/>
                </a:solidFill>
                <a:latin typeface="微软雅黑"/>
                <a:ea typeface="微软雅黑"/>
              </a:rPr>
              <a:t>1.3</a:t>
            </a:r>
            <a:r>
              <a:rPr lang="zh-CN" altLang="en-US" sz="1333" dirty="0">
                <a:solidFill>
                  <a:srgbClr val="948A54"/>
                </a:solidFill>
                <a:latin typeface="微软雅黑"/>
                <a:ea typeface="微软雅黑"/>
              </a:rPr>
              <a:t>倍字间距。</a:t>
            </a:r>
          </a:p>
        </p:txBody>
      </p:sp>
      <p:sp>
        <p:nvSpPr>
          <p:cNvPr id="32" name="矩形 31"/>
          <p:cNvSpPr/>
          <p:nvPr/>
        </p:nvSpPr>
        <p:spPr>
          <a:xfrm>
            <a:off x="9062514" y="1380680"/>
            <a:ext cx="2272067" cy="4757123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3" name="矩形 32"/>
          <p:cNvSpPr/>
          <p:nvPr/>
        </p:nvSpPr>
        <p:spPr>
          <a:xfrm>
            <a:off x="9062514" y="1380681"/>
            <a:ext cx="2272067" cy="473571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4" name="椭圆 33"/>
          <p:cNvSpPr/>
          <p:nvPr/>
        </p:nvSpPr>
        <p:spPr>
          <a:xfrm>
            <a:off x="9562977" y="2088805"/>
            <a:ext cx="1271141" cy="1271139"/>
          </a:xfrm>
          <a:prstGeom prst="ellipse">
            <a:avLst/>
          </a:prstGeom>
          <a:solidFill>
            <a:srgbClr val="948A54"/>
          </a:solidFill>
          <a:ln w="381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kumimoji="1" lang="en-US" altLang="zh-CN" sz="7200" b="1" dirty="0"/>
              <a:t>4</a:t>
            </a:r>
            <a:endParaRPr kumimoji="1" lang="zh-CN" altLang="en-US" sz="7200" b="1" dirty="0"/>
          </a:p>
        </p:txBody>
      </p:sp>
      <p:sp>
        <p:nvSpPr>
          <p:cNvPr id="35" name="矩形 34"/>
          <p:cNvSpPr/>
          <p:nvPr/>
        </p:nvSpPr>
        <p:spPr>
          <a:xfrm>
            <a:off x="9062514" y="1380681"/>
            <a:ext cx="2272067" cy="4205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kumimoji="1" lang="en-US" altLang="zh-CN" sz="2133" b="1" dirty="0">
                <a:solidFill>
                  <a:schemeClr val="bg2"/>
                </a:solidFill>
              </a:rPr>
              <a:t>TITLE</a:t>
            </a:r>
            <a:endParaRPr kumimoji="1" lang="zh-CN" altLang="en-US" sz="2133" b="1" dirty="0">
              <a:solidFill>
                <a:schemeClr val="bg2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9580692" y="3378193"/>
            <a:ext cx="1268296" cy="748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67" b="1" dirty="0">
                <a:solidFill>
                  <a:schemeClr val="bg2">
                    <a:lumMod val="50000"/>
                  </a:schemeClr>
                </a:solidFill>
              </a:rPr>
              <a:t>60%</a:t>
            </a:r>
            <a:endParaRPr lang="zh-CN" altLang="en-US" sz="4267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9138352" y="4209776"/>
            <a:ext cx="2120393" cy="1692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333" dirty="0">
                <a:solidFill>
                  <a:srgbClr val="948A54"/>
                </a:solidFill>
                <a:latin typeface="微软雅黑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solidFill>
                  <a:srgbClr val="948A54"/>
                </a:solidFill>
                <a:latin typeface="微软雅黑"/>
                <a:ea typeface="微软雅黑"/>
              </a:rPr>
              <a:t>10</a:t>
            </a:r>
            <a:r>
              <a:rPr lang="zh-CN" altLang="en-US" sz="1333" dirty="0">
                <a:solidFill>
                  <a:srgbClr val="948A54"/>
                </a:solidFill>
                <a:latin typeface="微软雅黑"/>
                <a:ea typeface="微软雅黑"/>
              </a:rPr>
              <a:t>号字，</a:t>
            </a:r>
            <a:r>
              <a:rPr lang="en-US" altLang="zh-CN" sz="1333" dirty="0">
                <a:solidFill>
                  <a:srgbClr val="948A54"/>
                </a:solidFill>
                <a:latin typeface="微软雅黑"/>
                <a:ea typeface="微软雅黑"/>
              </a:rPr>
              <a:t>1.3</a:t>
            </a:r>
            <a:r>
              <a:rPr lang="zh-CN" altLang="en-US" sz="1333" dirty="0">
                <a:solidFill>
                  <a:srgbClr val="948A54"/>
                </a:solidFill>
                <a:latin typeface="微软雅黑"/>
                <a:ea typeface="微软雅黑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3184791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513904" y="1681432"/>
            <a:ext cx="2017049" cy="2017049"/>
          </a:xfrm>
          <a:prstGeom prst="ellipse">
            <a:avLst/>
          </a:prstGeom>
          <a:solidFill>
            <a:schemeClr val="bg2">
              <a:alpha val="30000"/>
            </a:schemeClr>
          </a:solidFill>
          <a:ln w="762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kumimoji="1" lang="en-US" altLang="zh-CN" sz="3200" b="1" dirty="0">
                <a:solidFill>
                  <a:schemeClr val="bg2"/>
                </a:solidFill>
              </a:rPr>
              <a:t>ICON</a:t>
            </a:r>
            <a:endParaRPr kumimoji="1" lang="zh-CN" altLang="en-US" sz="3200" b="1" dirty="0">
              <a:solidFill>
                <a:schemeClr val="bg2"/>
              </a:solidFill>
            </a:endParaRPr>
          </a:p>
        </p:txBody>
      </p:sp>
      <p:grpSp>
        <p:nvGrpSpPr>
          <p:cNvPr id="3" name="组 2"/>
          <p:cNvGrpSpPr/>
          <p:nvPr/>
        </p:nvGrpSpPr>
        <p:grpSpPr>
          <a:xfrm>
            <a:off x="419825" y="234803"/>
            <a:ext cx="3237235" cy="882222"/>
            <a:chOff x="6015150" y="2297126"/>
            <a:chExt cx="2427926" cy="661666"/>
          </a:xfrm>
        </p:grpSpPr>
        <p:cxnSp>
          <p:nvCxnSpPr>
            <p:cNvPr id="4" name="直线连接符 3"/>
            <p:cNvCxnSpPr/>
            <p:nvPr/>
          </p:nvCxnSpPr>
          <p:spPr>
            <a:xfrm>
              <a:off x="6085709" y="2551036"/>
              <a:ext cx="2357367" cy="0"/>
            </a:xfrm>
            <a:prstGeom prst="line">
              <a:avLst/>
            </a:prstGeom>
            <a:ln w="12700" cmpd="sng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文本框 4"/>
            <p:cNvSpPr txBox="1"/>
            <p:nvPr/>
          </p:nvSpPr>
          <p:spPr>
            <a:xfrm>
              <a:off x="6015150" y="2551036"/>
              <a:ext cx="1097896" cy="4077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数据分析</a:t>
              </a:r>
              <a:endParaRPr kumimoji="1"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  <a:p>
              <a:r>
                <a:rPr kumimoji="1" lang="en-US" altLang="zh-CN" sz="1333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DATA ANALYSIS</a:t>
              </a:r>
              <a:endParaRPr kumimoji="1" lang="zh-CN" altLang="en-US" sz="1333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6015150" y="2297126"/>
              <a:ext cx="1067841" cy="2230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1333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THE THIRD PART</a:t>
              </a:r>
              <a:endParaRPr kumimoji="1"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795" y="270443"/>
            <a:ext cx="258716" cy="787800"/>
          </a:xfrm>
          <a:prstGeom prst="rect">
            <a:avLst/>
          </a:prstGeom>
          <a:solidFill>
            <a:srgbClr val="DDD9C3">
              <a:alpha val="9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8" name="矩形 7"/>
          <p:cNvSpPr/>
          <p:nvPr/>
        </p:nvSpPr>
        <p:spPr>
          <a:xfrm>
            <a:off x="3905056" y="270443"/>
            <a:ext cx="8287737" cy="787800"/>
          </a:xfrm>
          <a:prstGeom prst="rect">
            <a:avLst/>
          </a:prstGeom>
          <a:solidFill>
            <a:srgbClr val="DDD9C3">
              <a:alpha val="9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9" name="椭圆 8"/>
          <p:cNvSpPr/>
          <p:nvPr/>
        </p:nvSpPr>
        <p:spPr>
          <a:xfrm>
            <a:off x="2156042" y="1681432"/>
            <a:ext cx="2017049" cy="2017049"/>
          </a:xfrm>
          <a:prstGeom prst="ellipse">
            <a:avLst/>
          </a:prstGeom>
          <a:solidFill>
            <a:schemeClr val="bg2">
              <a:alpha val="30000"/>
            </a:schemeClr>
          </a:solidFill>
          <a:ln w="762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kumimoji="1" lang="en-US" altLang="zh-CN" sz="3200" b="1" dirty="0">
                <a:solidFill>
                  <a:schemeClr val="bg2"/>
                </a:solidFill>
              </a:rPr>
              <a:t>ICON</a:t>
            </a:r>
            <a:endParaRPr kumimoji="1" lang="zh-CN" altLang="en-US" sz="3200" b="1" dirty="0">
              <a:solidFill>
                <a:schemeClr val="bg2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3798179" y="1681432"/>
            <a:ext cx="2017049" cy="2017049"/>
          </a:xfrm>
          <a:prstGeom prst="ellipse">
            <a:avLst/>
          </a:prstGeom>
          <a:solidFill>
            <a:schemeClr val="bg2">
              <a:alpha val="30000"/>
            </a:schemeClr>
          </a:solidFill>
          <a:ln w="762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kumimoji="1" lang="en-US" altLang="zh-CN" sz="3200" b="1" dirty="0">
                <a:solidFill>
                  <a:schemeClr val="bg2"/>
                </a:solidFill>
              </a:rPr>
              <a:t>ICON</a:t>
            </a:r>
            <a:endParaRPr kumimoji="1" lang="zh-CN" altLang="en-US" sz="3200" b="1" dirty="0">
              <a:solidFill>
                <a:schemeClr val="bg2"/>
              </a:solidFill>
            </a:endParaRPr>
          </a:p>
        </p:txBody>
      </p:sp>
      <p:grpSp>
        <p:nvGrpSpPr>
          <p:cNvPr id="25" name="组 24"/>
          <p:cNvGrpSpPr/>
          <p:nvPr/>
        </p:nvGrpSpPr>
        <p:grpSpPr>
          <a:xfrm>
            <a:off x="2345890" y="3263426"/>
            <a:ext cx="1637899" cy="1169436"/>
            <a:chOff x="1916232" y="2588668"/>
            <a:chExt cx="1228424" cy="1185732"/>
          </a:xfrm>
        </p:grpSpPr>
        <p:cxnSp>
          <p:nvCxnSpPr>
            <p:cNvPr id="11" name="直线连接符 10"/>
            <p:cNvCxnSpPr/>
            <p:nvPr/>
          </p:nvCxnSpPr>
          <p:spPr>
            <a:xfrm>
              <a:off x="1916232" y="2588668"/>
              <a:ext cx="0" cy="1185732"/>
            </a:xfrm>
            <a:prstGeom prst="line">
              <a:avLst/>
            </a:prstGeom>
            <a:ln w="12700" cmpd="sng">
              <a:solidFill>
                <a:schemeClr val="bg2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线连接符 12"/>
            <p:cNvCxnSpPr/>
            <p:nvPr/>
          </p:nvCxnSpPr>
          <p:spPr>
            <a:xfrm>
              <a:off x="3144656" y="2588668"/>
              <a:ext cx="0" cy="1185732"/>
            </a:xfrm>
            <a:prstGeom prst="line">
              <a:avLst/>
            </a:prstGeom>
            <a:ln w="12700" cmpd="sng">
              <a:solidFill>
                <a:schemeClr val="bg2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矩形 22"/>
          <p:cNvSpPr/>
          <p:nvPr/>
        </p:nvSpPr>
        <p:spPr>
          <a:xfrm>
            <a:off x="1826012" y="5019159"/>
            <a:ext cx="1588617" cy="1159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333" dirty="0">
                <a:solidFill>
                  <a:prstClr val="white"/>
                </a:solidFill>
                <a:latin typeface="微软雅黑"/>
                <a:ea typeface="微软雅黑"/>
              </a:rPr>
              <a:t>建议正文</a:t>
            </a:r>
            <a:r>
              <a:rPr lang="en-US" altLang="zh-CN" sz="1333" dirty="0">
                <a:solidFill>
                  <a:prstClr val="white"/>
                </a:solidFill>
                <a:latin typeface="微软雅黑"/>
                <a:ea typeface="微软雅黑"/>
              </a:rPr>
              <a:t>10</a:t>
            </a:r>
            <a:r>
              <a:rPr lang="zh-CN" altLang="zh-CN" sz="1333" dirty="0">
                <a:solidFill>
                  <a:prstClr val="white"/>
                </a:solidFill>
                <a:latin typeface="微软雅黑"/>
                <a:ea typeface="微软雅黑"/>
              </a:rPr>
              <a:t>号字，</a:t>
            </a:r>
            <a:r>
              <a:rPr lang="en-US" altLang="zh-CN" sz="1333" dirty="0">
                <a:solidFill>
                  <a:prstClr val="white"/>
                </a:solidFill>
                <a:latin typeface="微软雅黑"/>
                <a:ea typeface="微软雅黑"/>
              </a:rPr>
              <a:t>1.3</a:t>
            </a:r>
            <a:r>
              <a:rPr lang="zh-CN" altLang="zh-CN" sz="1333" dirty="0">
                <a:solidFill>
                  <a:prstClr val="white"/>
                </a:solidFill>
                <a:latin typeface="微软雅黑"/>
                <a:ea typeface="微软雅黑"/>
              </a:rPr>
              <a:t>倍字间距。点击此处添加文本信息。</a:t>
            </a:r>
          </a:p>
        </p:txBody>
      </p:sp>
      <p:sp>
        <p:nvSpPr>
          <p:cNvPr id="24" name="矩形 23"/>
          <p:cNvSpPr/>
          <p:nvPr/>
        </p:nvSpPr>
        <p:spPr>
          <a:xfrm>
            <a:off x="1826012" y="4403606"/>
            <a:ext cx="9957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EECE1"/>
                </a:solidFill>
              </a:rPr>
              <a:t>70%</a:t>
            </a:r>
            <a:endParaRPr lang="zh-CN" altLang="en-US" sz="3200" b="1" dirty="0">
              <a:solidFill>
                <a:srgbClr val="EEECE1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447180" y="5019159"/>
            <a:ext cx="1588617" cy="1159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333" dirty="0">
                <a:solidFill>
                  <a:prstClr val="white"/>
                </a:solidFill>
                <a:latin typeface="微软雅黑"/>
                <a:ea typeface="微软雅黑"/>
              </a:rPr>
              <a:t>建议正文</a:t>
            </a:r>
            <a:r>
              <a:rPr lang="en-US" altLang="zh-CN" sz="1333" dirty="0">
                <a:solidFill>
                  <a:prstClr val="white"/>
                </a:solidFill>
                <a:latin typeface="微软雅黑"/>
                <a:ea typeface="微软雅黑"/>
              </a:rPr>
              <a:t>10</a:t>
            </a:r>
            <a:r>
              <a:rPr lang="zh-CN" altLang="zh-CN" sz="1333" dirty="0">
                <a:solidFill>
                  <a:prstClr val="white"/>
                </a:solidFill>
                <a:latin typeface="微软雅黑"/>
                <a:ea typeface="微软雅黑"/>
              </a:rPr>
              <a:t>号字，</a:t>
            </a:r>
            <a:r>
              <a:rPr lang="en-US" altLang="zh-CN" sz="1333" dirty="0">
                <a:solidFill>
                  <a:prstClr val="white"/>
                </a:solidFill>
                <a:latin typeface="微软雅黑"/>
                <a:ea typeface="微软雅黑"/>
              </a:rPr>
              <a:t>1.3</a:t>
            </a:r>
            <a:r>
              <a:rPr lang="zh-CN" altLang="zh-CN" sz="1333" dirty="0">
                <a:solidFill>
                  <a:prstClr val="white"/>
                </a:solidFill>
                <a:latin typeface="微软雅黑"/>
                <a:ea typeface="微软雅黑"/>
              </a:rPr>
              <a:t>倍字间距。点击此处添加文本信息。</a:t>
            </a:r>
          </a:p>
        </p:txBody>
      </p:sp>
      <p:sp>
        <p:nvSpPr>
          <p:cNvPr id="29" name="矩形 28"/>
          <p:cNvSpPr/>
          <p:nvPr/>
        </p:nvSpPr>
        <p:spPr>
          <a:xfrm>
            <a:off x="3447180" y="4403606"/>
            <a:ext cx="9957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EECE1"/>
                </a:solidFill>
              </a:rPr>
              <a:t>70%</a:t>
            </a:r>
            <a:endParaRPr lang="zh-CN" altLang="en-US" sz="3200" b="1" dirty="0">
              <a:solidFill>
                <a:srgbClr val="EEECE1"/>
              </a:solidFill>
            </a:endParaRPr>
          </a:p>
        </p:txBody>
      </p:sp>
      <p:cxnSp>
        <p:nvCxnSpPr>
          <p:cNvPr id="30" name="直线连接符 29"/>
          <p:cNvCxnSpPr/>
          <p:nvPr/>
        </p:nvCxnSpPr>
        <p:spPr>
          <a:xfrm>
            <a:off x="7095063" y="2169061"/>
            <a:ext cx="0" cy="3899716"/>
          </a:xfrm>
          <a:prstGeom prst="line">
            <a:avLst/>
          </a:prstGeom>
          <a:ln w="12700" cmpd="sng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文本框 31"/>
          <p:cNvSpPr txBox="1"/>
          <p:nvPr/>
        </p:nvSpPr>
        <p:spPr>
          <a:xfrm>
            <a:off x="7232046" y="2101136"/>
            <a:ext cx="283516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7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点击此处添加题目</a:t>
            </a:r>
            <a:endParaRPr lang="en-US" altLang="zh-CN" sz="1867" b="1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r>
              <a:rPr lang="en-US" altLang="zh-CN" sz="1533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TITLE</a:t>
            </a:r>
            <a:r>
              <a:rPr lang="zh-CN" altLang="en-US" sz="1533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sz="1533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OF</a:t>
            </a:r>
            <a:r>
              <a:rPr lang="zh-CN" altLang="en-US" sz="1533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sz="1533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</a:t>
            </a:r>
            <a:r>
              <a:rPr lang="zh-CN" altLang="en-US" sz="1533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sz="1533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TITLE</a:t>
            </a:r>
          </a:p>
        </p:txBody>
      </p:sp>
      <p:sp>
        <p:nvSpPr>
          <p:cNvPr id="33" name="矩形 32"/>
          <p:cNvSpPr/>
          <p:nvPr/>
        </p:nvSpPr>
        <p:spPr>
          <a:xfrm>
            <a:off x="7232046" y="2775495"/>
            <a:ext cx="4422736" cy="892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+mj-ea"/>
                <a:ea typeface="+mj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+mj-ea"/>
                <a:ea typeface="+mj-ea"/>
              </a:rPr>
              <a:t>10</a:t>
            </a:r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+mj-ea"/>
                <a:ea typeface="+mj-ea"/>
              </a:rPr>
              <a:t>号字，</a:t>
            </a:r>
            <a:r>
              <a:rPr lang="en-US" altLang="zh-CN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+mj-ea"/>
                <a:ea typeface="+mj-ea"/>
              </a:rPr>
              <a:t>1.3</a:t>
            </a:r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+mj-ea"/>
                <a:ea typeface="+mj-ea"/>
              </a:rPr>
              <a:t>倍字间距。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7232046" y="3730892"/>
            <a:ext cx="283516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7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点击此处添加题目</a:t>
            </a:r>
            <a:endParaRPr lang="en-US" altLang="zh-CN" sz="1867" b="1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r>
              <a:rPr lang="en-US" altLang="zh-CN" sz="1533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TITLE</a:t>
            </a:r>
            <a:r>
              <a:rPr lang="zh-CN" altLang="en-US" sz="1533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sz="1533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OF</a:t>
            </a:r>
            <a:r>
              <a:rPr lang="zh-CN" altLang="en-US" sz="1533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sz="1533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</a:t>
            </a:r>
            <a:r>
              <a:rPr lang="zh-CN" altLang="en-US" sz="1533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sz="1533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TITLE</a:t>
            </a:r>
          </a:p>
        </p:txBody>
      </p:sp>
      <p:sp>
        <p:nvSpPr>
          <p:cNvPr id="36" name="矩形 35"/>
          <p:cNvSpPr/>
          <p:nvPr/>
        </p:nvSpPr>
        <p:spPr>
          <a:xfrm>
            <a:off x="7232046" y="4405251"/>
            <a:ext cx="4422736" cy="892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10</a:t>
            </a:r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号字，</a:t>
            </a:r>
            <a:r>
              <a:rPr lang="en-US" altLang="zh-CN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1.3</a:t>
            </a:r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3151493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5" y="3446879"/>
            <a:ext cx="138177" cy="2526635"/>
          </a:xfrm>
          <a:prstGeom prst="rect">
            <a:avLst/>
          </a:prstGeom>
          <a:solidFill>
            <a:srgbClr val="DDD9C3">
              <a:alpha val="9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cxnSp>
        <p:nvCxnSpPr>
          <p:cNvPr id="4" name="直线连接符 3"/>
          <p:cNvCxnSpPr/>
          <p:nvPr/>
        </p:nvCxnSpPr>
        <p:spPr>
          <a:xfrm>
            <a:off x="523798" y="4760956"/>
            <a:ext cx="4663080" cy="0"/>
          </a:xfrm>
          <a:prstGeom prst="line">
            <a:avLst/>
          </a:prstGeom>
          <a:ln w="12700" cmpd="sng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429720" y="3635035"/>
            <a:ext cx="379142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我们的作品</a:t>
            </a:r>
            <a:endParaRPr kumimoji="1" lang="en-US" altLang="zh-CN" sz="3200" b="1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r>
              <a:rPr kumimoji="1"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ABOUT OUR WORK</a:t>
            </a:r>
            <a:endParaRPr kumimoji="1"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29720" y="3386830"/>
            <a:ext cx="1603324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FOURTH PART</a:t>
            </a:r>
            <a:endParaRPr kumimoji="1" lang="zh-CN" altLang="en-US" sz="1333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等腰三角形 6"/>
          <p:cNvSpPr/>
          <p:nvPr/>
        </p:nvSpPr>
        <p:spPr>
          <a:xfrm rot="5400000">
            <a:off x="265092" y="3470407"/>
            <a:ext cx="188157" cy="141099"/>
          </a:xfrm>
          <a:prstGeom prst="triangle">
            <a:avLst/>
          </a:prstGeom>
          <a:solidFill>
            <a:srgbClr val="DDD9C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9" name="文本框 8"/>
          <p:cNvSpPr txBox="1"/>
          <p:nvPr/>
        </p:nvSpPr>
        <p:spPr>
          <a:xfrm>
            <a:off x="429720" y="4866576"/>
            <a:ext cx="4757159" cy="1569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点击此处添加简单介绍</a:t>
            </a:r>
            <a:endParaRPr lang="en-US" altLang="zh-CN" sz="1333" dirty="0">
              <a:solidFill>
                <a:prstClr val="black">
                  <a:lumMod val="75000"/>
                  <a:lumOff val="25000"/>
                </a:prstClr>
              </a:solidFill>
              <a:latin typeface="微软雅黑"/>
              <a:ea typeface="微软雅黑"/>
            </a:endParaRPr>
          </a:p>
          <a:p>
            <a:pPr lvl="0">
              <a:lnSpc>
                <a:spcPct val="130000"/>
              </a:lnSpc>
            </a:pPr>
            <a:endParaRPr lang="en-US" altLang="zh-CN" sz="1333" dirty="0">
              <a:solidFill>
                <a:prstClr val="black">
                  <a:lumMod val="75000"/>
                  <a:lumOff val="25000"/>
                </a:prstClr>
              </a:solidFill>
              <a:latin typeface="微软雅黑"/>
              <a:ea typeface="微软雅黑"/>
            </a:endParaRPr>
          </a:p>
          <a:p>
            <a:pPr lvl="0">
              <a:lnSpc>
                <a:spcPct val="130000"/>
              </a:lnSpc>
            </a:pPr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10</a:t>
            </a:r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号字，</a:t>
            </a:r>
            <a:r>
              <a:rPr lang="en-US" altLang="zh-CN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1.3</a:t>
            </a:r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倍字间距。</a:t>
            </a:r>
          </a:p>
          <a:p>
            <a:endParaRPr kumimoji="1" lang="zh-CN" altLang="en-US" sz="1333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1185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419825" y="234803"/>
            <a:ext cx="3237235" cy="923322"/>
            <a:chOff x="6015150" y="2297126"/>
            <a:chExt cx="2427926" cy="692491"/>
          </a:xfrm>
        </p:grpSpPr>
        <p:cxnSp>
          <p:nvCxnSpPr>
            <p:cNvPr id="3" name="直线连接符 2"/>
            <p:cNvCxnSpPr/>
            <p:nvPr/>
          </p:nvCxnSpPr>
          <p:spPr>
            <a:xfrm>
              <a:off x="6085709" y="2551036"/>
              <a:ext cx="2357367" cy="0"/>
            </a:xfrm>
            <a:prstGeom prst="line">
              <a:avLst/>
            </a:prstGeom>
            <a:ln w="12700" cmpd="sng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文本框 3"/>
            <p:cNvSpPr txBox="1"/>
            <p:nvPr/>
          </p:nvSpPr>
          <p:spPr>
            <a:xfrm>
              <a:off x="6015150" y="2551036"/>
              <a:ext cx="1491034" cy="4385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</a:rPr>
                <a:t>我们的作品</a:t>
              </a:r>
              <a:endParaRPr kumimoji="1"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endParaRPr>
            </a:p>
            <a:p>
              <a:r>
                <a:rPr kumimoji="1" lang="en-US" altLang="zh-CN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ABOUT OUR WORK</a:t>
              </a:r>
              <a:endParaRPr kumimoji="1"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6015150" y="2297126"/>
              <a:ext cx="1202493" cy="2230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1333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THE FOURTH PART</a:t>
              </a:r>
              <a:endParaRPr kumimoji="1"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795" y="270443"/>
            <a:ext cx="258716" cy="787800"/>
          </a:xfrm>
          <a:prstGeom prst="rect">
            <a:avLst/>
          </a:prstGeom>
          <a:solidFill>
            <a:srgbClr val="DDD9C3">
              <a:alpha val="9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7" name="矩形 6"/>
          <p:cNvSpPr/>
          <p:nvPr/>
        </p:nvSpPr>
        <p:spPr>
          <a:xfrm>
            <a:off x="3905056" y="270443"/>
            <a:ext cx="8287737" cy="787800"/>
          </a:xfrm>
          <a:prstGeom prst="rect">
            <a:avLst/>
          </a:prstGeom>
          <a:solidFill>
            <a:srgbClr val="DDD9C3">
              <a:alpha val="9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pic>
        <p:nvPicPr>
          <p:cNvPr id="8" name="图片 7" descr="group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8363" y="2481174"/>
            <a:ext cx="3122008" cy="257276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619917" y="1541539"/>
            <a:ext cx="2712602" cy="6667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3733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OUR WORK</a:t>
            </a:r>
            <a:endParaRPr kumimoji="1" lang="zh-CN" altLang="en-US" sz="3733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424695" y="5336138"/>
            <a:ext cx="3349344" cy="625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建议正文</a:t>
            </a:r>
            <a:r>
              <a:rPr lang="en-US" altLang="zh-CN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10</a:t>
            </a:r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号字，</a:t>
            </a:r>
            <a:r>
              <a:rPr lang="en-US" altLang="zh-CN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1.3</a:t>
            </a:r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倍字间距。点击此处添加文本信息。</a:t>
            </a:r>
          </a:p>
        </p:txBody>
      </p:sp>
      <p:sp>
        <p:nvSpPr>
          <p:cNvPr id="11" name="椭圆 10"/>
          <p:cNvSpPr/>
          <p:nvPr/>
        </p:nvSpPr>
        <p:spPr>
          <a:xfrm>
            <a:off x="2955818" y="1883132"/>
            <a:ext cx="1077288" cy="1077285"/>
          </a:xfrm>
          <a:prstGeom prst="ellipse">
            <a:avLst/>
          </a:prstGeom>
          <a:noFill/>
          <a:ln w="38100" cmpd="sng">
            <a:solidFill>
              <a:schemeClr val="bg2">
                <a:lumMod val="9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kumimoji="1" lang="en-US" altLang="zh-CN" sz="1600" b="1" dirty="0">
                <a:solidFill>
                  <a:schemeClr val="bg2">
                    <a:lumMod val="90000"/>
                  </a:schemeClr>
                </a:solidFill>
              </a:rPr>
              <a:t>ICON</a:t>
            </a:r>
            <a:endParaRPr kumimoji="1" lang="zh-CN" altLang="en-US" sz="1600" b="1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19826" y="1847259"/>
            <a:ext cx="2384449" cy="892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sz="1333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TITLE</a:t>
            </a:r>
          </a:p>
          <a:p>
            <a:pPr algn="r">
              <a:lnSpc>
                <a:spcPct val="130000"/>
              </a:lnSpc>
            </a:pPr>
            <a:r>
              <a:rPr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建议正文</a:t>
            </a:r>
            <a:r>
              <a:rPr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10</a:t>
            </a:r>
            <a:r>
              <a:rPr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号字，</a:t>
            </a:r>
            <a:r>
              <a:rPr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1.3</a:t>
            </a:r>
            <a:r>
              <a:rPr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倍字间距。点击此处添加文本信息。</a:t>
            </a:r>
          </a:p>
        </p:txBody>
      </p:sp>
      <p:sp>
        <p:nvSpPr>
          <p:cNvPr id="15" name="椭圆 14"/>
          <p:cNvSpPr/>
          <p:nvPr/>
        </p:nvSpPr>
        <p:spPr>
          <a:xfrm>
            <a:off x="2955818" y="3272262"/>
            <a:ext cx="1077288" cy="1077285"/>
          </a:xfrm>
          <a:prstGeom prst="ellipse">
            <a:avLst/>
          </a:prstGeom>
          <a:noFill/>
          <a:ln w="38100" cmpd="sng">
            <a:solidFill>
              <a:schemeClr val="bg2">
                <a:lumMod val="9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kumimoji="1" lang="en-US" altLang="zh-CN" sz="1600" b="1" dirty="0">
                <a:solidFill>
                  <a:schemeClr val="bg2">
                    <a:lumMod val="90000"/>
                  </a:schemeClr>
                </a:solidFill>
              </a:rPr>
              <a:t>ICON</a:t>
            </a:r>
            <a:endParaRPr kumimoji="1" lang="zh-CN" altLang="en-US" sz="1600" b="1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2955818" y="4661390"/>
            <a:ext cx="1077288" cy="1077285"/>
          </a:xfrm>
          <a:prstGeom prst="ellipse">
            <a:avLst/>
          </a:prstGeom>
          <a:noFill/>
          <a:ln w="38100" cmpd="sng">
            <a:solidFill>
              <a:schemeClr val="bg2">
                <a:lumMod val="9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kumimoji="1" lang="en-US" altLang="zh-CN" sz="1600" b="1" dirty="0">
                <a:solidFill>
                  <a:schemeClr val="bg2">
                    <a:lumMod val="90000"/>
                  </a:schemeClr>
                </a:solidFill>
              </a:rPr>
              <a:t>ICON</a:t>
            </a:r>
            <a:endParaRPr kumimoji="1" lang="zh-CN" altLang="en-US" sz="1600" b="1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29" name="椭圆 28"/>
          <p:cNvSpPr/>
          <p:nvPr/>
        </p:nvSpPr>
        <p:spPr>
          <a:xfrm flipH="1">
            <a:off x="8160483" y="1883132"/>
            <a:ext cx="1077288" cy="1077285"/>
          </a:xfrm>
          <a:prstGeom prst="ellipse">
            <a:avLst/>
          </a:prstGeom>
          <a:noFill/>
          <a:ln w="38100" cmpd="sng">
            <a:solidFill>
              <a:schemeClr val="bg2">
                <a:lumMod val="9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kumimoji="1" lang="en-US" altLang="zh-CN" sz="1600" b="1" dirty="0">
                <a:solidFill>
                  <a:schemeClr val="bg2">
                    <a:lumMod val="90000"/>
                  </a:schemeClr>
                </a:solidFill>
              </a:rPr>
              <a:t>ICON</a:t>
            </a:r>
            <a:endParaRPr kumimoji="1" lang="zh-CN" altLang="en-US" sz="1600" b="1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 flipH="1">
            <a:off x="9389315" y="1847259"/>
            <a:ext cx="2443260" cy="892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333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TITLE</a:t>
            </a:r>
          </a:p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建议正文</a:t>
            </a:r>
            <a:r>
              <a:rPr lang="en-US" altLang="zh-CN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10</a:t>
            </a:r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号字，</a:t>
            </a:r>
            <a:r>
              <a:rPr lang="en-US" altLang="zh-CN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1.3</a:t>
            </a:r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倍字间距。点击此处添加文本信息。</a:t>
            </a:r>
          </a:p>
        </p:txBody>
      </p:sp>
      <p:sp>
        <p:nvSpPr>
          <p:cNvPr id="27" name="椭圆 26"/>
          <p:cNvSpPr/>
          <p:nvPr/>
        </p:nvSpPr>
        <p:spPr>
          <a:xfrm flipH="1">
            <a:off x="8160483" y="3272262"/>
            <a:ext cx="1077288" cy="1077285"/>
          </a:xfrm>
          <a:prstGeom prst="ellipse">
            <a:avLst/>
          </a:prstGeom>
          <a:noFill/>
          <a:ln w="38100" cmpd="sng">
            <a:solidFill>
              <a:schemeClr val="bg2">
                <a:lumMod val="9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kumimoji="1" lang="en-US" altLang="zh-CN" sz="1600" b="1" dirty="0">
                <a:solidFill>
                  <a:schemeClr val="bg2">
                    <a:lumMod val="90000"/>
                  </a:schemeClr>
                </a:solidFill>
              </a:rPr>
              <a:t>ICON</a:t>
            </a:r>
            <a:endParaRPr kumimoji="1" lang="zh-CN" altLang="en-US" sz="1600" b="1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 flipH="1">
            <a:off x="9389315" y="3236389"/>
            <a:ext cx="2443260" cy="892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333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TITLE</a:t>
            </a:r>
          </a:p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建议正文</a:t>
            </a:r>
            <a:r>
              <a:rPr lang="en-US" altLang="zh-CN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10</a:t>
            </a:r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号字，</a:t>
            </a:r>
            <a:r>
              <a:rPr lang="en-US" altLang="zh-CN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1.3</a:t>
            </a:r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倍字间距。点击此处添加文本信息。</a:t>
            </a:r>
          </a:p>
        </p:txBody>
      </p:sp>
      <p:sp>
        <p:nvSpPr>
          <p:cNvPr id="25" name="椭圆 24"/>
          <p:cNvSpPr/>
          <p:nvPr/>
        </p:nvSpPr>
        <p:spPr>
          <a:xfrm flipH="1">
            <a:off x="8160483" y="4661390"/>
            <a:ext cx="1077288" cy="1077285"/>
          </a:xfrm>
          <a:prstGeom prst="ellipse">
            <a:avLst/>
          </a:prstGeom>
          <a:noFill/>
          <a:ln w="38100" cmpd="sng">
            <a:solidFill>
              <a:schemeClr val="bg2">
                <a:lumMod val="9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kumimoji="1" lang="en-US" altLang="zh-CN" sz="1600" b="1" dirty="0">
                <a:solidFill>
                  <a:schemeClr val="bg2">
                    <a:lumMod val="90000"/>
                  </a:schemeClr>
                </a:solidFill>
              </a:rPr>
              <a:t>ICON</a:t>
            </a:r>
            <a:endParaRPr kumimoji="1" lang="zh-CN" altLang="en-US" sz="1600" b="1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 flipH="1">
            <a:off x="9389315" y="4625517"/>
            <a:ext cx="2443260" cy="892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333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TITLE</a:t>
            </a:r>
          </a:p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建议正文</a:t>
            </a:r>
            <a:r>
              <a:rPr lang="en-US" altLang="zh-CN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10</a:t>
            </a:r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号字，</a:t>
            </a:r>
            <a:r>
              <a:rPr lang="en-US" altLang="zh-CN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1.3</a:t>
            </a:r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倍字间距。点击此处添加文本信息。</a:t>
            </a:r>
          </a:p>
        </p:txBody>
      </p:sp>
      <p:sp>
        <p:nvSpPr>
          <p:cNvPr id="34" name="矩形 33"/>
          <p:cNvSpPr/>
          <p:nvPr/>
        </p:nvSpPr>
        <p:spPr>
          <a:xfrm>
            <a:off x="419824" y="3236389"/>
            <a:ext cx="2384449" cy="892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sz="1333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TITLE</a:t>
            </a:r>
          </a:p>
          <a:p>
            <a:pPr algn="r">
              <a:lnSpc>
                <a:spcPct val="130000"/>
              </a:lnSpc>
            </a:pPr>
            <a:r>
              <a:rPr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建议正文</a:t>
            </a:r>
            <a:r>
              <a:rPr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10</a:t>
            </a:r>
            <a:r>
              <a:rPr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号字，</a:t>
            </a:r>
            <a:r>
              <a:rPr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1.3</a:t>
            </a:r>
            <a:r>
              <a:rPr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倍字间距。点击此处添加文本信息。</a:t>
            </a:r>
          </a:p>
        </p:txBody>
      </p:sp>
      <p:sp>
        <p:nvSpPr>
          <p:cNvPr id="35" name="矩形 34"/>
          <p:cNvSpPr/>
          <p:nvPr/>
        </p:nvSpPr>
        <p:spPr>
          <a:xfrm>
            <a:off x="419823" y="4624446"/>
            <a:ext cx="2384449" cy="892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sz="1333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TITLE</a:t>
            </a:r>
          </a:p>
          <a:p>
            <a:pPr algn="r">
              <a:lnSpc>
                <a:spcPct val="130000"/>
              </a:lnSpc>
            </a:pPr>
            <a:r>
              <a:rPr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建议正文</a:t>
            </a:r>
            <a:r>
              <a:rPr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10</a:t>
            </a:r>
            <a:r>
              <a:rPr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号字，</a:t>
            </a:r>
            <a:r>
              <a:rPr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1.3</a:t>
            </a:r>
            <a:r>
              <a:rPr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倍字间距。点击此处添加文本信息。</a:t>
            </a:r>
          </a:p>
        </p:txBody>
      </p:sp>
    </p:spTree>
    <p:extLst>
      <p:ext uri="{BB962C8B-B14F-4D97-AF65-F5344CB8AC3E}">
        <p14:creationId xmlns:p14="http://schemas.microsoft.com/office/powerpoint/2010/main" val="3423120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419825" y="234803"/>
            <a:ext cx="3237235" cy="923322"/>
            <a:chOff x="6015150" y="2297126"/>
            <a:chExt cx="2427926" cy="692491"/>
          </a:xfrm>
        </p:grpSpPr>
        <p:cxnSp>
          <p:nvCxnSpPr>
            <p:cNvPr id="3" name="直线连接符 2"/>
            <p:cNvCxnSpPr/>
            <p:nvPr/>
          </p:nvCxnSpPr>
          <p:spPr>
            <a:xfrm>
              <a:off x="6085709" y="2551036"/>
              <a:ext cx="2357367" cy="0"/>
            </a:xfrm>
            <a:prstGeom prst="line">
              <a:avLst/>
            </a:prstGeom>
            <a:ln w="12700" cmpd="sng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文本框 3"/>
            <p:cNvSpPr txBox="1"/>
            <p:nvPr/>
          </p:nvSpPr>
          <p:spPr>
            <a:xfrm>
              <a:off x="6015150" y="2551036"/>
              <a:ext cx="1491034" cy="4385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</a:rPr>
                <a:t>我们的作品</a:t>
              </a:r>
              <a:endParaRPr kumimoji="1"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endParaRPr>
            </a:p>
            <a:p>
              <a:r>
                <a:rPr kumimoji="1" lang="en-US" altLang="zh-CN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ABOUT OUR WORK</a:t>
              </a:r>
              <a:endParaRPr kumimoji="1"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6015150" y="2297126"/>
              <a:ext cx="1202493" cy="2230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1333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THE FOURTH PART</a:t>
              </a:r>
              <a:endParaRPr kumimoji="1"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795" y="270443"/>
            <a:ext cx="258716" cy="787800"/>
          </a:xfrm>
          <a:prstGeom prst="rect">
            <a:avLst/>
          </a:prstGeom>
          <a:solidFill>
            <a:srgbClr val="DDD9C3">
              <a:alpha val="9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7" name="矩形 6"/>
          <p:cNvSpPr/>
          <p:nvPr/>
        </p:nvSpPr>
        <p:spPr>
          <a:xfrm>
            <a:off x="3905056" y="270443"/>
            <a:ext cx="8287737" cy="787800"/>
          </a:xfrm>
          <a:prstGeom prst="rect">
            <a:avLst/>
          </a:prstGeom>
          <a:solidFill>
            <a:srgbClr val="DDD9C3">
              <a:alpha val="9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pic>
        <p:nvPicPr>
          <p:cNvPr id="31" name="图片 30" descr="mac whit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062" y="1624950"/>
            <a:ext cx="4892088" cy="4645137"/>
          </a:xfrm>
          <a:prstGeom prst="rect">
            <a:avLst/>
          </a:prstGeom>
        </p:spPr>
      </p:pic>
      <p:sp>
        <p:nvSpPr>
          <p:cNvPr id="41" name="椭圆 40"/>
          <p:cNvSpPr/>
          <p:nvPr/>
        </p:nvSpPr>
        <p:spPr>
          <a:xfrm flipH="1">
            <a:off x="6161313" y="1565659"/>
            <a:ext cx="1077288" cy="1077285"/>
          </a:xfrm>
          <a:prstGeom prst="ellipse">
            <a:avLst/>
          </a:prstGeom>
          <a:solidFill>
            <a:schemeClr val="bg2">
              <a:alpha val="79000"/>
            </a:schemeClr>
          </a:solidFill>
          <a:ln w="381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kumimoji="1" lang="en-US" altLang="zh-CN" sz="1333" b="1" dirty="0">
                <a:solidFill>
                  <a:srgbClr val="404040"/>
                </a:solidFill>
              </a:rPr>
              <a:t>ICON</a:t>
            </a:r>
            <a:endParaRPr kumimoji="1" lang="zh-CN" altLang="en-US" sz="1333" b="1" dirty="0">
              <a:solidFill>
                <a:srgbClr val="404040"/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 flipH="1">
            <a:off x="7390144" y="1463134"/>
            <a:ext cx="4229357" cy="1159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en-US" altLang="zh-CN" sz="1333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TITLE</a:t>
            </a:r>
          </a:p>
          <a:p>
            <a:pPr lvl="0">
              <a:lnSpc>
                <a:spcPct val="130000"/>
              </a:lnSpc>
            </a:pPr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</a:rPr>
              <a:t>10</a:t>
            </a:r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</a:rPr>
              <a:t>号字，</a:t>
            </a:r>
            <a:r>
              <a:rPr lang="en-US" altLang="zh-CN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</a:rPr>
              <a:t>1.3</a:t>
            </a:r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</a:rPr>
              <a:t>倍字间距。</a:t>
            </a:r>
            <a:endParaRPr lang="zh-CN" altLang="en-US" sz="1333" dirty="0">
              <a:solidFill>
                <a:prstClr val="black">
                  <a:lumMod val="75000"/>
                  <a:lumOff val="25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40" name="矩形 39"/>
          <p:cNvSpPr/>
          <p:nvPr/>
        </p:nvSpPr>
        <p:spPr>
          <a:xfrm flipH="1">
            <a:off x="7390144" y="2852263"/>
            <a:ext cx="4229357" cy="1159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en-US" altLang="zh-CN" sz="1333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TITLE</a:t>
            </a:r>
          </a:p>
          <a:p>
            <a:pPr lvl="0">
              <a:lnSpc>
                <a:spcPct val="130000"/>
              </a:lnSpc>
            </a:pPr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</a:rPr>
              <a:t>10</a:t>
            </a:r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</a:rPr>
              <a:t>号字，</a:t>
            </a:r>
            <a:r>
              <a:rPr lang="en-US" altLang="zh-CN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</a:rPr>
              <a:t>1.3</a:t>
            </a:r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</a:rPr>
              <a:t>倍字间距。</a:t>
            </a:r>
            <a:endParaRPr lang="zh-CN" altLang="en-US" sz="1333" dirty="0">
              <a:solidFill>
                <a:prstClr val="black">
                  <a:lumMod val="75000"/>
                  <a:lumOff val="25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38" name="矩形 37"/>
          <p:cNvSpPr/>
          <p:nvPr/>
        </p:nvSpPr>
        <p:spPr>
          <a:xfrm flipH="1">
            <a:off x="7390144" y="4241391"/>
            <a:ext cx="4229357" cy="1159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en-US" altLang="zh-CN" sz="1333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TITLE</a:t>
            </a:r>
          </a:p>
          <a:p>
            <a:pPr lvl="0">
              <a:lnSpc>
                <a:spcPct val="130000"/>
              </a:lnSpc>
            </a:pPr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</a:rPr>
              <a:t>10</a:t>
            </a:r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</a:rPr>
              <a:t>号字，</a:t>
            </a:r>
            <a:r>
              <a:rPr lang="en-US" altLang="zh-CN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</a:rPr>
              <a:t>1.3</a:t>
            </a:r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</a:rPr>
              <a:t>倍字间距。</a:t>
            </a:r>
            <a:endParaRPr lang="zh-CN" altLang="en-US" sz="1333" dirty="0">
              <a:solidFill>
                <a:prstClr val="black">
                  <a:lumMod val="75000"/>
                  <a:lumOff val="25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44" name="椭圆 43"/>
          <p:cNvSpPr/>
          <p:nvPr/>
        </p:nvSpPr>
        <p:spPr>
          <a:xfrm flipH="1">
            <a:off x="6161313" y="2954788"/>
            <a:ext cx="1077288" cy="1077285"/>
          </a:xfrm>
          <a:prstGeom prst="ellipse">
            <a:avLst/>
          </a:prstGeom>
          <a:solidFill>
            <a:schemeClr val="bg2">
              <a:alpha val="79000"/>
            </a:schemeClr>
          </a:solidFill>
          <a:ln w="381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kumimoji="1" lang="en-US" altLang="zh-CN" sz="1333" b="1" dirty="0">
                <a:solidFill>
                  <a:srgbClr val="404040"/>
                </a:solidFill>
              </a:rPr>
              <a:t>ICON</a:t>
            </a:r>
            <a:endParaRPr kumimoji="1" lang="zh-CN" altLang="en-US" sz="1333" b="1" dirty="0">
              <a:solidFill>
                <a:srgbClr val="404040"/>
              </a:solidFill>
            </a:endParaRPr>
          </a:p>
        </p:txBody>
      </p:sp>
      <p:sp>
        <p:nvSpPr>
          <p:cNvPr id="46" name="椭圆 45"/>
          <p:cNvSpPr/>
          <p:nvPr/>
        </p:nvSpPr>
        <p:spPr>
          <a:xfrm flipH="1">
            <a:off x="6161313" y="4343916"/>
            <a:ext cx="1077288" cy="1077285"/>
          </a:xfrm>
          <a:prstGeom prst="ellipse">
            <a:avLst/>
          </a:prstGeom>
          <a:solidFill>
            <a:schemeClr val="bg2">
              <a:alpha val="79000"/>
            </a:schemeClr>
          </a:solidFill>
          <a:ln w="381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kumimoji="1" lang="en-US" altLang="zh-CN" sz="1333" b="1" dirty="0">
                <a:solidFill>
                  <a:srgbClr val="404040"/>
                </a:solidFill>
              </a:rPr>
              <a:t>ICON</a:t>
            </a:r>
            <a:endParaRPr kumimoji="1" lang="zh-CN" altLang="en-US" sz="1333" b="1" dirty="0">
              <a:solidFill>
                <a:srgbClr val="40404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1578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419825" y="234803"/>
            <a:ext cx="3237235" cy="923322"/>
            <a:chOff x="6015150" y="2297126"/>
            <a:chExt cx="2427926" cy="692491"/>
          </a:xfrm>
        </p:grpSpPr>
        <p:cxnSp>
          <p:nvCxnSpPr>
            <p:cNvPr id="3" name="直线连接符 2"/>
            <p:cNvCxnSpPr/>
            <p:nvPr/>
          </p:nvCxnSpPr>
          <p:spPr>
            <a:xfrm>
              <a:off x="6085709" y="2551036"/>
              <a:ext cx="2357367" cy="0"/>
            </a:xfrm>
            <a:prstGeom prst="line">
              <a:avLst/>
            </a:prstGeom>
            <a:ln w="12700" cmpd="sng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文本框 3"/>
            <p:cNvSpPr txBox="1"/>
            <p:nvPr/>
          </p:nvSpPr>
          <p:spPr>
            <a:xfrm>
              <a:off x="6015150" y="2551036"/>
              <a:ext cx="1491034" cy="4385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</a:rPr>
                <a:t>我们的作品</a:t>
              </a:r>
              <a:endParaRPr kumimoji="1"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endParaRPr>
            </a:p>
            <a:p>
              <a:r>
                <a:rPr kumimoji="1" lang="en-US" altLang="zh-CN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ABOUT OUR WORK</a:t>
              </a:r>
              <a:endParaRPr kumimoji="1"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6015150" y="2297126"/>
              <a:ext cx="1202493" cy="2230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1333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THE FOURTH PART</a:t>
              </a:r>
              <a:endParaRPr kumimoji="1"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795" y="270443"/>
            <a:ext cx="258716" cy="787800"/>
          </a:xfrm>
          <a:prstGeom prst="rect">
            <a:avLst/>
          </a:prstGeom>
          <a:solidFill>
            <a:srgbClr val="DDD9C3">
              <a:alpha val="9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7" name="矩形 6"/>
          <p:cNvSpPr/>
          <p:nvPr/>
        </p:nvSpPr>
        <p:spPr>
          <a:xfrm>
            <a:off x="3905056" y="270443"/>
            <a:ext cx="8287737" cy="787800"/>
          </a:xfrm>
          <a:prstGeom prst="rect">
            <a:avLst/>
          </a:prstGeom>
          <a:solidFill>
            <a:srgbClr val="DDD9C3">
              <a:alpha val="9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8" name="梯形 7"/>
          <p:cNvSpPr/>
          <p:nvPr/>
        </p:nvSpPr>
        <p:spPr>
          <a:xfrm rot="5400000">
            <a:off x="-575069" y="2888714"/>
            <a:ext cx="4303515" cy="1857895"/>
          </a:xfrm>
          <a:prstGeom prst="trapezoid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cxnSp>
        <p:nvCxnSpPr>
          <p:cNvPr id="20" name="直线连接符 19"/>
          <p:cNvCxnSpPr/>
          <p:nvPr/>
        </p:nvCxnSpPr>
        <p:spPr>
          <a:xfrm>
            <a:off x="752568" y="3992497"/>
            <a:ext cx="1645675" cy="0"/>
          </a:xfrm>
          <a:prstGeom prst="line">
            <a:avLst/>
          </a:prstGeom>
          <a:ln w="12700" cmpd="sng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658489" y="3653950"/>
            <a:ext cx="1348447" cy="2974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FIRST PART</a:t>
            </a:r>
            <a:endParaRPr kumimoji="1" lang="zh-CN" altLang="en-US" sz="1333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60273" y="4078263"/>
            <a:ext cx="1834616" cy="892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建议正文</a:t>
            </a:r>
            <a:r>
              <a:rPr lang="en-US" altLang="zh-CN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10</a:t>
            </a:r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号字，</a:t>
            </a:r>
            <a:r>
              <a:rPr lang="en-US" altLang="zh-CN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1.3</a:t>
            </a:r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倍字间距。点击此处添加文本信息。</a:t>
            </a:r>
          </a:p>
        </p:txBody>
      </p:sp>
      <p:sp>
        <p:nvSpPr>
          <p:cNvPr id="27" name="椭圆 26"/>
          <p:cNvSpPr/>
          <p:nvPr/>
        </p:nvSpPr>
        <p:spPr>
          <a:xfrm flipH="1">
            <a:off x="925961" y="2237604"/>
            <a:ext cx="1301456" cy="1301453"/>
          </a:xfrm>
          <a:prstGeom prst="ellipse">
            <a:avLst/>
          </a:prstGeom>
          <a:solidFill>
            <a:schemeClr val="tx1">
              <a:lumMod val="75000"/>
              <a:lumOff val="25000"/>
              <a:alpha val="79000"/>
            </a:schemeClr>
          </a:solidFill>
          <a:ln w="76200" cmpd="sng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kumimoji="1" lang="en-US" altLang="zh-CN" sz="1600" b="1" dirty="0">
                <a:solidFill>
                  <a:schemeClr val="bg2">
                    <a:lumMod val="90000"/>
                  </a:schemeClr>
                </a:solidFill>
              </a:rPr>
              <a:t>ICON</a:t>
            </a:r>
            <a:endParaRPr kumimoji="1" lang="zh-CN" altLang="en-US" sz="1600" b="1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30" name="梯形 29"/>
          <p:cNvSpPr/>
          <p:nvPr/>
        </p:nvSpPr>
        <p:spPr>
          <a:xfrm rot="5400000">
            <a:off x="1398241" y="2888714"/>
            <a:ext cx="4303515" cy="1857895"/>
          </a:xfrm>
          <a:prstGeom prst="trapezoid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cxnSp>
        <p:nvCxnSpPr>
          <p:cNvPr id="35" name="直线连接符 34"/>
          <p:cNvCxnSpPr/>
          <p:nvPr/>
        </p:nvCxnSpPr>
        <p:spPr>
          <a:xfrm>
            <a:off x="2725877" y="3992497"/>
            <a:ext cx="1645675" cy="0"/>
          </a:xfrm>
          <a:prstGeom prst="line">
            <a:avLst/>
          </a:prstGeom>
          <a:ln w="12700" cmpd="sng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文本框 35"/>
          <p:cNvSpPr txBox="1"/>
          <p:nvPr/>
        </p:nvSpPr>
        <p:spPr>
          <a:xfrm>
            <a:off x="2631798" y="3653950"/>
            <a:ext cx="1683475" cy="2974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SECOND PART</a:t>
            </a:r>
            <a:endParaRPr kumimoji="1" lang="zh-CN" altLang="en-US" sz="1333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2633582" y="4078263"/>
            <a:ext cx="1834616" cy="892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建议正文</a:t>
            </a:r>
            <a:r>
              <a:rPr lang="en-US" altLang="zh-CN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10</a:t>
            </a:r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号字，</a:t>
            </a:r>
            <a:r>
              <a:rPr lang="en-US" altLang="zh-CN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1.3</a:t>
            </a:r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倍字间距。点击此处添加文本信息。</a:t>
            </a:r>
          </a:p>
        </p:txBody>
      </p:sp>
      <p:sp>
        <p:nvSpPr>
          <p:cNvPr id="34" name="椭圆 33"/>
          <p:cNvSpPr/>
          <p:nvPr/>
        </p:nvSpPr>
        <p:spPr>
          <a:xfrm flipH="1">
            <a:off x="2899270" y="2237604"/>
            <a:ext cx="1301456" cy="1301453"/>
          </a:xfrm>
          <a:prstGeom prst="ellipse">
            <a:avLst/>
          </a:prstGeom>
          <a:solidFill>
            <a:schemeClr val="tx1">
              <a:lumMod val="75000"/>
              <a:lumOff val="25000"/>
              <a:alpha val="79000"/>
            </a:schemeClr>
          </a:solidFill>
          <a:ln w="76200" cmpd="sng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kumimoji="1" lang="en-US" altLang="zh-CN" sz="1600" b="1" dirty="0">
                <a:solidFill>
                  <a:schemeClr val="bg2">
                    <a:lumMod val="90000"/>
                  </a:schemeClr>
                </a:solidFill>
              </a:rPr>
              <a:t>ICON</a:t>
            </a:r>
            <a:endParaRPr kumimoji="1" lang="zh-CN" altLang="en-US" sz="1600" b="1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43" name="梯形 42"/>
          <p:cNvSpPr/>
          <p:nvPr/>
        </p:nvSpPr>
        <p:spPr>
          <a:xfrm rot="5400000">
            <a:off x="3379389" y="2888714"/>
            <a:ext cx="4303515" cy="1857895"/>
          </a:xfrm>
          <a:prstGeom prst="trapezoid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cxnSp>
        <p:nvCxnSpPr>
          <p:cNvPr id="48" name="直线连接符 47"/>
          <p:cNvCxnSpPr/>
          <p:nvPr/>
        </p:nvCxnSpPr>
        <p:spPr>
          <a:xfrm>
            <a:off x="4707025" y="3992497"/>
            <a:ext cx="1645675" cy="0"/>
          </a:xfrm>
          <a:prstGeom prst="line">
            <a:avLst/>
          </a:prstGeom>
          <a:ln w="12700" cmpd="sng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文本框 48"/>
          <p:cNvSpPr txBox="1"/>
          <p:nvPr/>
        </p:nvSpPr>
        <p:spPr>
          <a:xfrm>
            <a:off x="4612946" y="3653950"/>
            <a:ext cx="1423788" cy="2974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THIRD PART</a:t>
            </a:r>
            <a:endParaRPr kumimoji="1" lang="zh-CN" altLang="en-US" sz="1333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4614730" y="4078263"/>
            <a:ext cx="1834616" cy="892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建议正文</a:t>
            </a:r>
            <a:r>
              <a:rPr lang="en-US" altLang="zh-CN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10</a:t>
            </a:r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号字，</a:t>
            </a:r>
            <a:r>
              <a:rPr lang="en-US" altLang="zh-CN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1.3</a:t>
            </a:r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倍字间距。点击此处添加文本信息。</a:t>
            </a:r>
          </a:p>
        </p:txBody>
      </p:sp>
      <p:sp>
        <p:nvSpPr>
          <p:cNvPr id="47" name="椭圆 46"/>
          <p:cNvSpPr/>
          <p:nvPr/>
        </p:nvSpPr>
        <p:spPr>
          <a:xfrm flipH="1">
            <a:off x="4880418" y="2237604"/>
            <a:ext cx="1301456" cy="1301453"/>
          </a:xfrm>
          <a:prstGeom prst="ellipse">
            <a:avLst/>
          </a:prstGeom>
          <a:solidFill>
            <a:schemeClr val="tx1">
              <a:lumMod val="75000"/>
              <a:lumOff val="25000"/>
              <a:alpha val="79000"/>
            </a:schemeClr>
          </a:solidFill>
          <a:ln w="76200" cmpd="sng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kumimoji="1" lang="en-US" altLang="zh-CN" sz="1600" b="1" dirty="0">
                <a:solidFill>
                  <a:schemeClr val="bg2">
                    <a:lumMod val="90000"/>
                  </a:schemeClr>
                </a:solidFill>
              </a:rPr>
              <a:t>ICON</a:t>
            </a:r>
            <a:endParaRPr kumimoji="1" lang="zh-CN" altLang="en-US" sz="1600" b="1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51" name="矩形 50"/>
          <p:cNvSpPr/>
          <p:nvPr/>
        </p:nvSpPr>
        <p:spPr>
          <a:xfrm flipH="1">
            <a:off x="7056573" y="1909447"/>
            <a:ext cx="2241947" cy="42360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333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TITLE</a:t>
            </a:r>
          </a:p>
          <a:p>
            <a:endParaRPr lang="en-US" altLang="zh-CN" sz="1333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0">
              <a:lnSpc>
                <a:spcPct val="130000"/>
              </a:lnSpc>
            </a:pPr>
            <a:r>
              <a:rPr lang="zh-CN" altLang="en-US" sz="1333" dirty="0">
                <a:latin typeface="微软雅黑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latin typeface="微软雅黑"/>
                <a:ea typeface="微软雅黑"/>
              </a:rPr>
              <a:t>10</a:t>
            </a:r>
            <a:r>
              <a:rPr lang="zh-CN" altLang="en-US" sz="1333" dirty="0">
                <a:latin typeface="微软雅黑"/>
                <a:ea typeface="微软雅黑"/>
              </a:rPr>
              <a:t>号字，</a:t>
            </a:r>
            <a:r>
              <a:rPr lang="en-US" altLang="zh-CN" sz="1333" dirty="0">
                <a:latin typeface="微软雅黑"/>
                <a:ea typeface="微软雅黑"/>
              </a:rPr>
              <a:t>1.3</a:t>
            </a:r>
            <a:r>
              <a:rPr lang="zh-CN" altLang="en-US" sz="1333" dirty="0">
                <a:latin typeface="微软雅黑"/>
                <a:ea typeface="微软雅黑"/>
              </a:rPr>
              <a:t>倍字间距。</a:t>
            </a:r>
            <a:endParaRPr lang="en-US" altLang="zh-CN" sz="1333" dirty="0">
              <a:latin typeface="微软雅黑"/>
              <a:ea typeface="微软雅黑"/>
            </a:endParaRPr>
          </a:p>
          <a:p>
            <a:pPr lvl="0">
              <a:lnSpc>
                <a:spcPct val="130000"/>
              </a:lnSpc>
            </a:pPr>
            <a:endParaRPr lang="en-US" altLang="zh-CN" sz="1333" dirty="0">
              <a:latin typeface="微软雅黑"/>
              <a:ea typeface="微软雅黑"/>
            </a:endParaRPr>
          </a:p>
          <a:p>
            <a:pPr>
              <a:lnSpc>
                <a:spcPct val="130000"/>
              </a:lnSpc>
            </a:pPr>
            <a:r>
              <a:rPr lang="zh-CN" altLang="en-US" sz="1333" dirty="0">
                <a:latin typeface="微软雅黑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latin typeface="微软雅黑"/>
                <a:ea typeface="微软雅黑"/>
              </a:rPr>
              <a:t>10</a:t>
            </a:r>
            <a:r>
              <a:rPr lang="zh-CN" altLang="en-US" sz="1333" dirty="0">
                <a:latin typeface="微软雅黑"/>
                <a:ea typeface="微软雅黑"/>
              </a:rPr>
              <a:t>号字，</a:t>
            </a:r>
            <a:r>
              <a:rPr lang="en-US" altLang="zh-CN" sz="1333" dirty="0">
                <a:latin typeface="微软雅黑"/>
                <a:ea typeface="微软雅黑"/>
              </a:rPr>
              <a:t>1.3</a:t>
            </a:r>
            <a:r>
              <a:rPr lang="zh-CN" altLang="en-US" sz="1333" dirty="0">
                <a:latin typeface="微软雅黑"/>
                <a:ea typeface="微软雅黑"/>
              </a:rPr>
              <a:t>倍字间距。</a:t>
            </a:r>
          </a:p>
          <a:p>
            <a:pPr lvl="0">
              <a:lnSpc>
                <a:spcPct val="130000"/>
              </a:lnSpc>
            </a:pPr>
            <a:endParaRPr lang="zh-CN" altLang="en-US" sz="1333" dirty="0">
              <a:latin typeface="微软雅黑"/>
              <a:ea typeface="微软雅黑"/>
            </a:endParaRPr>
          </a:p>
        </p:txBody>
      </p:sp>
      <p:sp>
        <p:nvSpPr>
          <p:cNvPr id="52" name="矩形 51"/>
          <p:cNvSpPr/>
          <p:nvPr/>
        </p:nvSpPr>
        <p:spPr>
          <a:xfrm flipH="1">
            <a:off x="9298519" y="1909447"/>
            <a:ext cx="2241947" cy="42360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333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TITLE</a:t>
            </a:r>
          </a:p>
          <a:p>
            <a:endParaRPr lang="en-US" altLang="zh-CN" sz="1333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0">
              <a:lnSpc>
                <a:spcPct val="130000"/>
              </a:lnSpc>
            </a:pPr>
            <a:r>
              <a:rPr lang="zh-CN" altLang="en-US" sz="1333" dirty="0">
                <a:latin typeface="微软雅黑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latin typeface="微软雅黑"/>
                <a:ea typeface="微软雅黑"/>
              </a:rPr>
              <a:t>10</a:t>
            </a:r>
            <a:r>
              <a:rPr lang="zh-CN" altLang="en-US" sz="1333" dirty="0">
                <a:latin typeface="微软雅黑"/>
                <a:ea typeface="微软雅黑"/>
              </a:rPr>
              <a:t>号字，</a:t>
            </a:r>
            <a:r>
              <a:rPr lang="en-US" altLang="zh-CN" sz="1333" dirty="0">
                <a:latin typeface="微软雅黑"/>
                <a:ea typeface="微软雅黑"/>
              </a:rPr>
              <a:t>1.3</a:t>
            </a:r>
            <a:r>
              <a:rPr lang="zh-CN" altLang="en-US" sz="1333" dirty="0">
                <a:latin typeface="微软雅黑"/>
                <a:ea typeface="微软雅黑"/>
              </a:rPr>
              <a:t>倍字间距。</a:t>
            </a:r>
            <a:endParaRPr lang="en-US" altLang="zh-CN" sz="1333" dirty="0">
              <a:latin typeface="微软雅黑"/>
              <a:ea typeface="微软雅黑"/>
            </a:endParaRPr>
          </a:p>
          <a:p>
            <a:pPr lvl="0">
              <a:lnSpc>
                <a:spcPct val="130000"/>
              </a:lnSpc>
            </a:pPr>
            <a:endParaRPr lang="en-US" altLang="zh-CN" sz="1333" dirty="0">
              <a:latin typeface="微软雅黑"/>
              <a:ea typeface="微软雅黑"/>
            </a:endParaRPr>
          </a:p>
          <a:p>
            <a:pPr>
              <a:lnSpc>
                <a:spcPct val="130000"/>
              </a:lnSpc>
            </a:pPr>
            <a:r>
              <a:rPr lang="zh-CN" altLang="en-US" sz="1333" dirty="0">
                <a:latin typeface="微软雅黑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latin typeface="微软雅黑"/>
                <a:ea typeface="微软雅黑"/>
              </a:rPr>
              <a:t>10</a:t>
            </a:r>
            <a:r>
              <a:rPr lang="zh-CN" altLang="en-US" sz="1333" dirty="0">
                <a:latin typeface="微软雅黑"/>
                <a:ea typeface="微软雅黑"/>
              </a:rPr>
              <a:t>号字，</a:t>
            </a:r>
            <a:r>
              <a:rPr lang="en-US" altLang="zh-CN" sz="1333" dirty="0">
                <a:latin typeface="微软雅黑"/>
                <a:ea typeface="微软雅黑"/>
              </a:rPr>
              <a:t>1.3</a:t>
            </a:r>
            <a:r>
              <a:rPr lang="zh-CN" altLang="en-US" sz="1333" dirty="0">
                <a:latin typeface="微软雅黑"/>
                <a:ea typeface="微软雅黑"/>
              </a:rPr>
              <a:t>倍字间距。</a:t>
            </a:r>
          </a:p>
          <a:p>
            <a:pPr lvl="0">
              <a:lnSpc>
                <a:spcPct val="130000"/>
              </a:lnSpc>
            </a:pPr>
            <a:endParaRPr lang="zh-CN" altLang="en-US" sz="1333" dirty="0">
              <a:latin typeface="微软雅黑"/>
              <a:ea typeface="微软雅黑"/>
            </a:endParaRPr>
          </a:p>
        </p:txBody>
      </p:sp>
      <p:cxnSp>
        <p:nvCxnSpPr>
          <p:cNvPr id="53" name="直线连接符 52"/>
          <p:cNvCxnSpPr/>
          <p:nvPr/>
        </p:nvCxnSpPr>
        <p:spPr>
          <a:xfrm>
            <a:off x="6766874" y="1704741"/>
            <a:ext cx="0" cy="4225840"/>
          </a:xfrm>
          <a:prstGeom prst="line">
            <a:avLst/>
          </a:prstGeom>
          <a:ln w="12700" cmpd="sng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6198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5" y="3446879"/>
            <a:ext cx="138177" cy="2526635"/>
          </a:xfrm>
          <a:prstGeom prst="rect">
            <a:avLst/>
          </a:prstGeom>
          <a:solidFill>
            <a:srgbClr val="DDD9C3">
              <a:alpha val="9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cxnSp>
        <p:nvCxnSpPr>
          <p:cNvPr id="4" name="直线连接符 3"/>
          <p:cNvCxnSpPr/>
          <p:nvPr/>
        </p:nvCxnSpPr>
        <p:spPr>
          <a:xfrm>
            <a:off x="523798" y="4760956"/>
            <a:ext cx="4663080" cy="0"/>
          </a:xfrm>
          <a:prstGeom prst="line">
            <a:avLst/>
          </a:prstGeom>
          <a:ln w="12700" cmpd="sng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429719" y="3635035"/>
            <a:ext cx="3610284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未来期望</a:t>
            </a:r>
            <a:endParaRPr kumimoji="1" lang="en-US" altLang="zh-CN" sz="3200" b="1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r>
              <a:rPr kumimoji="1"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FUTURE PROSPECT</a:t>
            </a:r>
            <a:endParaRPr kumimoji="1"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29719" y="3386830"/>
            <a:ext cx="1359668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FIFTH PART</a:t>
            </a:r>
            <a:endParaRPr kumimoji="1" lang="zh-CN" altLang="en-US" sz="1333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等腰三角形 6"/>
          <p:cNvSpPr/>
          <p:nvPr/>
        </p:nvSpPr>
        <p:spPr>
          <a:xfrm rot="5400000">
            <a:off x="265092" y="3470407"/>
            <a:ext cx="188157" cy="141099"/>
          </a:xfrm>
          <a:prstGeom prst="triangle">
            <a:avLst/>
          </a:prstGeom>
          <a:solidFill>
            <a:srgbClr val="DDD9C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9" name="文本框 8"/>
          <p:cNvSpPr txBox="1"/>
          <p:nvPr/>
        </p:nvSpPr>
        <p:spPr>
          <a:xfrm>
            <a:off x="429720" y="4866576"/>
            <a:ext cx="4757159" cy="1569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点击此处添加简单介绍</a:t>
            </a:r>
            <a:endParaRPr lang="en-US" altLang="zh-CN" sz="1333" dirty="0">
              <a:solidFill>
                <a:prstClr val="black">
                  <a:lumMod val="75000"/>
                  <a:lumOff val="25000"/>
                </a:prstClr>
              </a:solidFill>
              <a:latin typeface="微软雅黑"/>
              <a:ea typeface="微软雅黑"/>
            </a:endParaRPr>
          </a:p>
          <a:p>
            <a:pPr lvl="0">
              <a:lnSpc>
                <a:spcPct val="130000"/>
              </a:lnSpc>
            </a:pPr>
            <a:endParaRPr lang="en-US" altLang="zh-CN" sz="1333" dirty="0">
              <a:solidFill>
                <a:prstClr val="black">
                  <a:lumMod val="75000"/>
                  <a:lumOff val="25000"/>
                </a:prstClr>
              </a:solidFill>
              <a:latin typeface="微软雅黑"/>
              <a:ea typeface="微软雅黑"/>
            </a:endParaRPr>
          </a:p>
          <a:p>
            <a:pPr lvl="0">
              <a:lnSpc>
                <a:spcPct val="130000"/>
              </a:lnSpc>
            </a:pPr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10</a:t>
            </a:r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号字，</a:t>
            </a:r>
            <a:r>
              <a:rPr lang="en-US" altLang="zh-CN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1.3</a:t>
            </a:r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倍字间距。</a:t>
            </a:r>
          </a:p>
          <a:p>
            <a:endParaRPr kumimoji="1" lang="zh-CN" altLang="en-US" sz="1333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8917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419825" y="234803"/>
            <a:ext cx="3237235" cy="882222"/>
            <a:chOff x="6015150" y="2297126"/>
            <a:chExt cx="2427926" cy="661666"/>
          </a:xfrm>
        </p:grpSpPr>
        <p:cxnSp>
          <p:nvCxnSpPr>
            <p:cNvPr id="3" name="直线连接符 2"/>
            <p:cNvCxnSpPr/>
            <p:nvPr/>
          </p:nvCxnSpPr>
          <p:spPr>
            <a:xfrm>
              <a:off x="6085709" y="2551036"/>
              <a:ext cx="2357367" cy="0"/>
            </a:xfrm>
            <a:prstGeom prst="line">
              <a:avLst/>
            </a:prstGeom>
            <a:ln w="12700" cmpd="sng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文本框 3"/>
            <p:cNvSpPr txBox="1"/>
            <p:nvPr/>
          </p:nvSpPr>
          <p:spPr>
            <a:xfrm>
              <a:off x="6015150" y="2551036"/>
              <a:ext cx="1207302" cy="4077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未来期望</a:t>
              </a:r>
              <a:endParaRPr kumimoji="1"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  <a:p>
              <a:r>
                <a:rPr kumimoji="1" lang="en-US" altLang="zh-CN" sz="1333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FUTURE PROSPECT</a:t>
              </a:r>
              <a:endParaRPr kumimoji="1" lang="zh-CN" altLang="en-US" sz="1333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6015150" y="2297126"/>
              <a:ext cx="1019751" cy="2230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1333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THE FIFTH PART</a:t>
              </a:r>
              <a:endParaRPr kumimoji="1"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795" y="270443"/>
            <a:ext cx="258716" cy="787800"/>
          </a:xfrm>
          <a:prstGeom prst="rect">
            <a:avLst/>
          </a:prstGeom>
          <a:solidFill>
            <a:srgbClr val="DDD9C3">
              <a:alpha val="9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7" name="矩形 6"/>
          <p:cNvSpPr/>
          <p:nvPr/>
        </p:nvSpPr>
        <p:spPr>
          <a:xfrm>
            <a:off x="3905056" y="270443"/>
            <a:ext cx="8287737" cy="787800"/>
          </a:xfrm>
          <a:prstGeom prst="rect">
            <a:avLst/>
          </a:prstGeom>
          <a:solidFill>
            <a:srgbClr val="DDD9C3">
              <a:alpha val="9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grpSp>
        <p:nvGrpSpPr>
          <p:cNvPr id="8" name="组合 7"/>
          <p:cNvGrpSpPr/>
          <p:nvPr/>
        </p:nvGrpSpPr>
        <p:grpSpPr>
          <a:xfrm>
            <a:off x="794" y="1481540"/>
            <a:ext cx="4915608" cy="1446264"/>
            <a:chOff x="0" y="1111155"/>
            <a:chExt cx="3686706" cy="1084698"/>
          </a:xfrm>
        </p:grpSpPr>
        <p:sp>
          <p:nvSpPr>
            <p:cNvPr id="9" name="五边形 8"/>
            <p:cNvSpPr/>
            <p:nvPr/>
          </p:nvSpPr>
          <p:spPr>
            <a:xfrm>
              <a:off x="0" y="1111155"/>
              <a:ext cx="3686706" cy="1084698"/>
            </a:xfrm>
            <a:prstGeom prst="homePlate">
              <a:avLst>
                <a:gd name="adj" fmla="val 20728"/>
              </a:avLst>
            </a:prstGeom>
            <a:solidFill>
              <a:schemeClr val="bg2">
                <a:lumMod val="9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314272" y="1137979"/>
              <a:ext cx="2705308" cy="10001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5333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我们的计划</a:t>
              </a:r>
              <a:endParaRPr kumimoji="1" lang="en-US" altLang="zh-CN" sz="53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  <a:p>
              <a:r>
                <a:rPr kumimoji="1" lang="en-US" altLang="zh-CN" sz="2733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WHAT</a:t>
              </a:r>
              <a:r>
                <a:rPr kumimoji="1" lang="zh-CN" altLang="en-US" sz="2733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kumimoji="1" lang="en-US" altLang="zh-CN" sz="2733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IS</a:t>
              </a:r>
              <a:r>
                <a:rPr kumimoji="1" lang="zh-CN" altLang="en-US" sz="2733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kumimoji="1" lang="en-US" altLang="zh-CN" sz="2733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OUR</a:t>
              </a:r>
              <a:r>
                <a:rPr kumimoji="1" lang="zh-CN" altLang="en-US" sz="2733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kumimoji="1" lang="en-US" altLang="zh-CN" sz="2733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PLAN</a:t>
              </a:r>
              <a:endParaRPr kumimoji="1" lang="zh-CN" altLang="en-US" sz="2733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419824" y="3121270"/>
            <a:ext cx="3767468" cy="1159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10</a:t>
            </a:r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号字，</a:t>
            </a:r>
            <a:r>
              <a:rPr lang="en-US" altLang="zh-CN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1.3</a:t>
            </a:r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倍字间距。</a:t>
            </a:r>
          </a:p>
        </p:txBody>
      </p:sp>
      <p:sp>
        <p:nvSpPr>
          <p:cNvPr id="40" name="矩形 39"/>
          <p:cNvSpPr/>
          <p:nvPr/>
        </p:nvSpPr>
        <p:spPr>
          <a:xfrm>
            <a:off x="419824" y="4476779"/>
            <a:ext cx="3767468" cy="1159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10</a:t>
            </a:r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号字，</a:t>
            </a:r>
            <a:r>
              <a:rPr lang="en-US" altLang="zh-CN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1.3</a:t>
            </a:r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倍字间距。</a:t>
            </a:r>
          </a:p>
        </p:txBody>
      </p:sp>
      <p:cxnSp>
        <p:nvCxnSpPr>
          <p:cNvPr id="41" name="直线连接符 40"/>
          <p:cNvCxnSpPr/>
          <p:nvPr/>
        </p:nvCxnSpPr>
        <p:spPr>
          <a:xfrm>
            <a:off x="502987" y="4370265"/>
            <a:ext cx="3544031" cy="0"/>
          </a:xfrm>
          <a:prstGeom prst="line">
            <a:avLst/>
          </a:prstGeom>
          <a:ln w="12700" cmpd="sng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直线连接符 41"/>
          <p:cNvCxnSpPr/>
          <p:nvPr/>
        </p:nvCxnSpPr>
        <p:spPr>
          <a:xfrm>
            <a:off x="5273375" y="1481540"/>
            <a:ext cx="0" cy="4897323"/>
          </a:xfrm>
          <a:prstGeom prst="line">
            <a:avLst/>
          </a:prstGeom>
          <a:ln w="12700" cmpd="sng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9" name="组 18"/>
          <p:cNvGrpSpPr/>
          <p:nvPr/>
        </p:nvGrpSpPr>
        <p:grpSpPr>
          <a:xfrm>
            <a:off x="5672341" y="1827864"/>
            <a:ext cx="1619547" cy="1293405"/>
            <a:chOff x="4368318" y="1111156"/>
            <a:chExt cx="1214660" cy="970054"/>
          </a:xfrm>
        </p:grpSpPr>
        <p:sp>
          <p:nvSpPr>
            <p:cNvPr id="17" name="燕尾形 16"/>
            <p:cNvSpPr/>
            <p:nvPr/>
          </p:nvSpPr>
          <p:spPr>
            <a:xfrm rot="5400000">
              <a:off x="4490621" y="988853"/>
              <a:ext cx="970054" cy="1214660"/>
            </a:xfrm>
            <a:prstGeom prst="chevron">
              <a:avLst>
                <a:gd name="adj" fmla="val 32906"/>
              </a:avLst>
            </a:prstGeom>
            <a:solidFill>
              <a:srgbClr val="DDD9C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/>
                </a:solidFill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4368318" y="1451987"/>
              <a:ext cx="1214660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kumimoji="1" lang="en-US" altLang="zh-CN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STEP</a:t>
              </a:r>
              <a:r>
                <a:rPr kumimoji="1"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kumimoji="1" lang="en-US" altLang="zh-CN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ONE</a:t>
              </a:r>
              <a:endParaRPr kumimoji="1"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46" name="组 45"/>
          <p:cNvGrpSpPr/>
          <p:nvPr/>
        </p:nvGrpSpPr>
        <p:grpSpPr>
          <a:xfrm>
            <a:off x="5566504" y="2775714"/>
            <a:ext cx="1831221" cy="1293405"/>
            <a:chOff x="4288940" y="1111156"/>
            <a:chExt cx="1373416" cy="970054"/>
          </a:xfrm>
        </p:grpSpPr>
        <p:sp>
          <p:nvSpPr>
            <p:cNvPr id="54" name="燕尾形 53"/>
            <p:cNvSpPr/>
            <p:nvPr/>
          </p:nvSpPr>
          <p:spPr>
            <a:xfrm rot="5400000">
              <a:off x="4490621" y="988853"/>
              <a:ext cx="970054" cy="1214660"/>
            </a:xfrm>
            <a:prstGeom prst="chevron">
              <a:avLst>
                <a:gd name="adj" fmla="val 32906"/>
              </a:avLst>
            </a:prstGeom>
            <a:solidFill>
              <a:srgbClr val="DDD9C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/>
                </a:solidFill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4288940" y="1451987"/>
              <a:ext cx="1373416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kumimoji="1" lang="en-US" altLang="zh-CN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STEP</a:t>
              </a:r>
              <a:r>
                <a:rPr kumimoji="1"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kumimoji="1" lang="en-US" altLang="zh-CN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TWO</a:t>
              </a:r>
              <a:endParaRPr kumimoji="1"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59" name="组 58"/>
          <p:cNvGrpSpPr/>
          <p:nvPr/>
        </p:nvGrpSpPr>
        <p:grpSpPr>
          <a:xfrm>
            <a:off x="5566504" y="3723563"/>
            <a:ext cx="1831221" cy="1293405"/>
            <a:chOff x="4288940" y="1111156"/>
            <a:chExt cx="1373416" cy="970054"/>
          </a:xfrm>
        </p:grpSpPr>
        <p:sp>
          <p:nvSpPr>
            <p:cNvPr id="60" name="燕尾形 59"/>
            <p:cNvSpPr/>
            <p:nvPr/>
          </p:nvSpPr>
          <p:spPr>
            <a:xfrm rot="5400000">
              <a:off x="4490621" y="988853"/>
              <a:ext cx="970054" cy="1214660"/>
            </a:xfrm>
            <a:prstGeom prst="chevron">
              <a:avLst>
                <a:gd name="adj" fmla="val 32906"/>
              </a:avLst>
            </a:prstGeom>
            <a:solidFill>
              <a:srgbClr val="DDD9C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/>
                </a:solidFill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>
              <a:off x="4288940" y="1451987"/>
              <a:ext cx="1373416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kumimoji="1" lang="en-US" altLang="zh-CN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STEP</a:t>
              </a:r>
              <a:r>
                <a:rPr kumimoji="1"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kumimoji="1" lang="en-US" altLang="zh-CN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THREE</a:t>
              </a:r>
              <a:endParaRPr kumimoji="1"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62" name="组 61"/>
          <p:cNvGrpSpPr/>
          <p:nvPr/>
        </p:nvGrpSpPr>
        <p:grpSpPr>
          <a:xfrm>
            <a:off x="5566505" y="4671411"/>
            <a:ext cx="1831221" cy="1293405"/>
            <a:chOff x="4288940" y="1111156"/>
            <a:chExt cx="1373416" cy="970054"/>
          </a:xfrm>
        </p:grpSpPr>
        <p:sp>
          <p:nvSpPr>
            <p:cNvPr id="63" name="燕尾形 62"/>
            <p:cNvSpPr/>
            <p:nvPr/>
          </p:nvSpPr>
          <p:spPr>
            <a:xfrm rot="5400000">
              <a:off x="4490621" y="988853"/>
              <a:ext cx="970054" cy="1214660"/>
            </a:xfrm>
            <a:prstGeom prst="chevron">
              <a:avLst>
                <a:gd name="adj" fmla="val 32906"/>
              </a:avLst>
            </a:prstGeom>
            <a:solidFill>
              <a:srgbClr val="DDD9C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/>
                </a:solidFill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>
              <a:off x="4288940" y="1451987"/>
              <a:ext cx="1373416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kumimoji="1" lang="en-US" altLang="zh-CN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STEP</a:t>
              </a:r>
              <a:r>
                <a:rPr kumimoji="1"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kumimoji="1" lang="en-US" altLang="zh-CN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FOUR</a:t>
              </a:r>
              <a:endParaRPr kumimoji="1"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cxnSp>
        <p:nvCxnSpPr>
          <p:cNvPr id="65" name="直线连接符 64"/>
          <p:cNvCxnSpPr/>
          <p:nvPr/>
        </p:nvCxnSpPr>
        <p:spPr>
          <a:xfrm>
            <a:off x="7397727" y="2594540"/>
            <a:ext cx="3767467" cy="0"/>
          </a:xfrm>
          <a:prstGeom prst="line">
            <a:avLst/>
          </a:prstGeom>
          <a:ln w="12700" cmpd="sng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7" name="矩形 66"/>
          <p:cNvSpPr/>
          <p:nvPr/>
        </p:nvSpPr>
        <p:spPr>
          <a:xfrm>
            <a:off x="7397727" y="1970071"/>
            <a:ext cx="3767468" cy="625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建议正文</a:t>
            </a:r>
            <a:r>
              <a:rPr lang="en-US" altLang="zh-CN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10</a:t>
            </a:r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号字，</a:t>
            </a:r>
            <a:r>
              <a:rPr lang="en-US" altLang="zh-CN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1.3</a:t>
            </a:r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倍字间距。点击此处添加文本信息。</a:t>
            </a:r>
          </a:p>
        </p:txBody>
      </p:sp>
      <p:cxnSp>
        <p:nvCxnSpPr>
          <p:cNvPr id="71" name="直线连接符 70"/>
          <p:cNvCxnSpPr/>
          <p:nvPr/>
        </p:nvCxnSpPr>
        <p:spPr>
          <a:xfrm>
            <a:off x="7397729" y="3516509"/>
            <a:ext cx="3767467" cy="0"/>
          </a:xfrm>
          <a:prstGeom prst="line">
            <a:avLst/>
          </a:prstGeom>
          <a:ln w="12700" cmpd="sng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2" name="矩形 71"/>
          <p:cNvSpPr/>
          <p:nvPr/>
        </p:nvSpPr>
        <p:spPr>
          <a:xfrm>
            <a:off x="7397728" y="2892040"/>
            <a:ext cx="3767468" cy="625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建议正文</a:t>
            </a:r>
            <a:r>
              <a:rPr lang="en-US" altLang="zh-CN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10</a:t>
            </a:r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号字，</a:t>
            </a:r>
            <a:r>
              <a:rPr lang="en-US" altLang="zh-CN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1.3</a:t>
            </a:r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倍字间距。点击此处添加文本信息。</a:t>
            </a:r>
          </a:p>
        </p:txBody>
      </p:sp>
      <p:cxnSp>
        <p:nvCxnSpPr>
          <p:cNvPr id="74" name="直线连接符 73"/>
          <p:cNvCxnSpPr/>
          <p:nvPr/>
        </p:nvCxnSpPr>
        <p:spPr>
          <a:xfrm>
            <a:off x="7397730" y="4476779"/>
            <a:ext cx="3767467" cy="0"/>
          </a:xfrm>
          <a:prstGeom prst="line">
            <a:avLst/>
          </a:prstGeom>
          <a:ln w="12700" cmpd="sng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5" name="矩形 74"/>
          <p:cNvSpPr/>
          <p:nvPr/>
        </p:nvSpPr>
        <p:spPr>
          <a:xfrm>
            <a:off x="7397729" y="3852310"/>
            <a:ext cx="3767468" cy="625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建议正文</a:t>
            </a:r>
            <a:r>
              <a:rPr lang="en-US" altLang="zh-CN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10</a:t>
            </a:r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号字，</a:t>
            </a:r>
            <a:r>
              <a:rPr lang="en-US" altLang="zh-CN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1.3</a:t>
            </a:r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倍字间距。点击此处添加文本信息。</a:t>
            </a:r>
          </a:p>
        </p:txBody>
      </p:sp>
      <p:cxnSp>
        <p:nvCxnSpPr>
          <p:cNvPr id="77" name="直线连接符 76"/>
          <p:cNvCxnSpPr/>
          <p:nvPr/>
        </p:nvCxnSpPr>
        <p:spPr>
          <a:xfrm>
            <a:off x="7397731" y="5438087"/>
            <a:ext cx="3767467" cy="0"/>
          </a:xfrm>
          <a:prstGeom prst="line">
            <a:avLst/>
          </a:prstGeom>
          <a:ln w="12700" cmpd="sng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8" name="矩形 77"/>
          <p:cNvSpPr/>
          <p:nvPr/>
        </p:nvSpPr>
        <p:spPr>
          <a:xfrm>
            <a:off x="7397731" y="4813618"/>
            <a:ext cx="3767468" cy="625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建议正文</a:t>
            </a:r>
            <a:r>
              <a:rPr lang="en-US" altLang="zh-CN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10</a:t>
            </a:r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号字，</a:t>
            </a:r>
            <a:r>
              <a:rPr lang="en-US" altLang="zh-CN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1.3</a:t>
            </a:r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倍字间距。点击此处添加文本信息。</a:t>
            </a:r>
          </a:p>
        </p:txBody>
      </p:sp>
    </p:spTree>
    <p:extLst>
      <p:ext uri="{BB962C8B-B14F-4D97-AF65-F5344CB8AC3E}">
        <p14:creationId xmlns:p14="http://schemas.microsoft.com/office/powerpoint/2010/main" val="3534993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717871" y="2083220"/>
            <a:ext cx="3320247" cy="437381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</a:t>
            </a:r>
            <a:endParaRPr lang="zh-CN" altLang="en-US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967726" y="2197004"/>
            <a:ext cx="4398949" cy="3377635"/>
            <a:chOff x="5967726" y="1846796"/>
            <a:chExt cx="4398949" cy="337763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67726" y="1846796"/>
              <a:ext cx="4398949" cy="3377635"/>
            </a:xfrm>
            <a:custGeom>
              <a:avLst/>
              <a:gdLst>
                <a:gd name="connsiteX0" fmla="*/ 3333734 w 3796894"/>
                <a:gd name="connsiteY0" fmla="*/ 158827 h 2914704"/>
                <a:gd name="connsiteX1" fmla="*/ 3333734 w 3796894"/>
                <a:gd name="connsiteY1" fmla="*/ 159782 h 2914704"/>
                <a:gd name="connsiteX2" fmla="*/ 154601 w 3796894"/>
                <a:gd name="connsiteY2" fmla="*/ 159782 h 2914704"/>
                <a:gd name="connsiteX3" fmla="*/ 154601 w 3796894"/>
                <a:gd name="connsiteY3" fmla="*/ 2128067 h 2914704"/>
                <a:gd name="connsiteX4" fmla="*/ 3626221 w 3796894"/>
                <a:gd name="connsiteY4" fmla="*/ 2128067 h 2914704"/>
                <a:gd name="connsiteX5" fmla="*/ 3626221 w 3796894"/>
                <a:gd name="connsiteY5" fmla="*/ 2118575 h 2914704"/>
                <a:gd name="connsiteX6" fmla="*/ 3640861 w 3796894"/>
                <a:gd name="connsiteY6" fmla="*/ 2118575 h 2914704"/>
                <a:gd name="connsiteX7" fmla="*/ 3640861 w 3796894"/>
                <a:gd name="connsiteY7" fmla="*/ 158827 h 2914704"/>
                <a:gd name="connsiteX8" fmla="*/ 0 w 3796894"/>
                <a:gd name="connsiteY8" fmla="*/ 0 h 2914704"/>
                <a:gd name="connsiteX9" fmla="*/ 3796894 w 3796894"/>
                <a:gd name="connsiteY9" fmla="*/ 0 h 2914704"/>
                <a:gd name="connsiteX10" fmla="*/ 3796894 w 3796894"/>
                <a:gd name="connsiteY10" fmla="*/ 2914704 h 2914704"/>
                <a:gd name="connsiteX11" fmla="*/ 0 w 3796894"/>
                <a:gd name="connsiteY11" fmla="*/ 2914704 h 2914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796894" h="2914704">
                  <a:moveTo>
                    <a:pt x="3333734" y="158827"/>
                  </a:moveTo>
                  <a:lnTo>
                    <a:pt x="3333734" y="159782"/>
                  </a:lnTo>
                  <a:lnTo>
                    <a:pt x="154601" y="159782"/>
                  </a:lnTo>
                  <a:lnTo>
                    <a:pt x="154601" y="2128067"/>
                  </a:lnTo>
                  <a:lnTo>
                    <a:pt x="3626221" y="2128067"/>
                  </a:lnTo>
                  <a:lnTo>
                    <a:pt x="3626221" y="2118575"/>
                  </a:lnTo>
                  <a:lnTo>
                    <a:pt x="3640861" y="2118575"/>
                  </a:lnTo>
                  <a:lnTo>
                    <a:pt x="3640861" y="158827"/>
                  </a:lnTo>
                  <a:close/>
                  <a:moveTo>
                    <a:pt x="0" y="0"/>
                  </a:moveTo>
                  <a:lnTo>
                    <a:pt x="3796894" y="0"/>
                  </a:lnTo>
                  <a:lnTo>
                    <a:pt x="3796894" y="2914704"/>
                  </a:lnTo>
                  <a:lnTo>
                    <a:pt x="0" y="2914704"/>
                  </a:lnTo>
                  <a:close/>
                </a:path>
              </a:pathLst>
            </a:custGeom>
          </p:spPr>
        </p:pic>
        <p:sp>
          <p:nvSpPr>
            <p:cNvPr id="7" name="矩形 6"/>
            <p:cNvSpPr/>
            <p:nvPr/>
          </p:nvSpPr>
          <p:spPr>
            <a:xfrm>
              <a:off x="6125258" y="2004524"/>
              <a:ext cx="4070302" cy="2316016"/>
            </a:xfrm>
            <a:prstGeom prst="rect">
              <a:avLst/>
            </a:prstGeom>
            <a:blipFill rotWithShape="1">
              <a:blip r:embed="rId3"/>
              <a:stretch>
                <a:fillRect/>
              </a:stretch>
            </a:blip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8" name="组 1"/>
          <p:cNvGrpSpPr/>
          <p:nvPr/>
        </p:nvGrpSpPr>
        <p:grpSpPr>
          <a:xfrm>
            <a:off x="419825" y="234803"/>
            <a:ext cx="3237235" cy="882222"/>
            <a:chOff x="6015150" y="2297126"/>
            <a:chExt cx="2427926" cy="661666"/>
          </a:xfrm>
        </p:grpSpPr>
        <p:cxnSp>
          <p:nvCxnSpPr>
            <p:cNvPr id="9" name="直线连接符 2"/>
            <p:cNvCxnSpPr/>
            <p:nvPr/>
          </p:nvCxnSpPr>
          <p:spPr>
            <a:xfrm>
              <a:off x="6085709" y="2551036"/>
              <a:ext cx="2357367" cy="0"/>
            </a:xfrm>
            <a:prstGeom prst="line">
              <a:avLst/>
            </a:prstGeom>
            <a:ln w="12700" cmpd="sng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3"/>
            <p:cNvSpPr txBox="1"/>
            <p:nvPr/>
          </p:nvSpPr>
          <p:spPr>
            <a:xfrm>
              <a:off x="6015150" y="2551036"/>
              <a:ext cx="1207302" cy="4077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未来期望</a:t>
              </a:r>
              <a:endParaRPr kumimoji="1"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  <a:p>
              <a:r>
                <a:rPr kumimoji="1" lang="en-US" altLang="zh-CN" sz="1333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FUTURE PROSPECT</a:t>
              </a:r>
              <a:endParaRPr kumimoji="1" lang="zh-CN" altLang="en-US" sz="1333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1" name="文本框 4"/>
            <p:cNvSpPr txBox="1"/>
            <p:nvPr/>
          </p:nvSpPr>
          <p:spPr>
            <a:xfrm>
              <a:off x="6015150" y="2297126"/>
              <a:ext cx="1019751" cy="2230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1333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THE FIFTH PART</a:t>
              </a:r>
              <a:endParaRPr kumimoji="1"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3905056" y="270443"/>
            <a:ext cx="8287737" cy="787800"/>
          </a:xfrm>
          <a:prstGeom prst="rect">
            <a:avLst/>
          </a:prstGeom>
          <a:solidFill>
            <a:srgbClr val="DDD9C3">
              <a:alpha val="9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7" name="矩形 16"/>
          <p:cNvSpPr/>
          <p:nvPr/>
        </p:nvSpPr>
        <p:spPr>
          <a:xfrm>
            <a:off x="1616368" y="2548473"/>
            <a:ext cx="3767468" cy="1159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10</a:t>
            </a:r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号字，</a:t>
            </a:r>
            <a:r>
              <a:rPr lang="en-US" altLang="zh-CN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1.3</a:t>
            </a:r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倍字间距。</a:t>
            </a:r>
          </a:p>
        </p:txBody>
      </p:sp>
      <p:sp>
        <p:nvSpPr>
          <p:cNvPr id="18" name="矩形 17"/>
          <p:cNvSpPr/>
          <p:nvPr/>
        </p:nvSpPr>
        <p:spPr>
          <a:xfrm>
            <a:off x="1616368" y="4408683"/>
            <a:ext cx="3767468" cy="1159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10</a:t>
            </a:r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号字，</a:t>
            </a:r>
            <a:r>
              <a:rPr lang="en-US" altLang="zh-CN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1.3</a:t>
            </a:r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倍字间距。</a:t>
            </a:r>
          </a:p>
        </p:txBody>
      </p:sp>
      <p:cxnSp>
        <p:nvCxnSpPr>
          <p:cNvPr id="19" name="直线连接符 40"/>
          <p:cNvCxnSpPr/>
          <p:nvPr/>
        </p:nvCxnSpPr>
        <p:spPr>
          <a:xfrm>
            <a:off x="1699531" y="3797468"/>
            <a:ext cx="3544031" cy="0"/>
          </a:xfrm>
          <a:prstGeom prst="line">
            <a:avLst/>
          </a:prstGeom>
          <a:ln w="12700" cmpd="sng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1699531" y="3951709"/>
            <a:ext cx="3320246" cy="456974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</a:t>
            </a:r>
            <a:endParaRPr lang="zh-CN" altLang="en-US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562792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5" y="270442"/>
            <a:ext cx="258716" cy="1034724"/>
          </a:xfrm>
          <a:prstGeom prst="rect">
            <a:avLst/>
          </a:prstGeom>
          <a:solidFill>
            <a:srgbClr val="DDD9C3">
              <a:alpha val="9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" name="矩形 2"/>
          <p:cNvSpPr/>
          <p:nvPr/>
        </p:nvSpPr>
        <p:spPr>
          <a:xfrm>
            <a:off x="3893298" y="270442"/>
            <a:ext cx="8299497" cy="1034724"/>
          </a:xfrm>
          <a:prstGeom prst="rect">
            <a:avLst/>
          </a:prstGeom>
          <a:solidFill>
            <a:srgbClr val="DDD9C3">
              <a:alpha val="91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1013875" y="118291"/>
            <a:ext cx="2566728" cy="6667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3733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CONTENTS</a:t>
            </a:r>
            <a:endParaRPr kumimoji="1" lang="zh-CN" altLang="en-US" sz="3733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6" name="直线连接符 5"/>
          <p:cNvCxnSpPr/>
          <p:nvPr/>
        </p:nvCxnSpPr>
        <p:spPr>
          <a:xfrm>
            <a:off x="471188" y="780643"/>
            <a:ext cx="3304511" cy="0"/>
          </a:xfrm>
          <a:prstGeom prst="line">
            <a:avLst/>
          </a:prstGeom>
          <a:ln w="12700" cmpd="sng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259510" y="780643"/>
            <a:ext cx="3633787" cy="625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+mj-ea"/>
                <a:ea typeface="+mj-ea"/>
              </a:rPr>
              <a:t>点击此处添加文本信息。</a:t>
            </a:r>
            <a:endParaRPr lang="en-US" altLang="zh-CN" sz="1333" dirty="0">
              <a:solidFill>
                <a:prstClr val="black">
                  <a:lumMod val="75000"/>
                  <a:lumOff val="25000"/>
                </a:prstClr>
              </a:solidFill>
              <a:latin typeface="+mj-ea"/>
              <a:ea typeface="+mj-ea"/>
            </a:endParaRPr>
          </a:p>
          <a:p>
            <a:pPr algn="r">
              <a:lnSpc>
                <a:spcPct val="130000"/>
              </a:lnSpc>
            </a:pPr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+mj-ea"/>
                <a:ea typeface="+mj-ea"/>
              </a:rPr>
              <a:t>建议正文</a:t>
            </a:r>
            <a:r>
              <a:rPr lang="en-US" altLang="zh-CN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+mj-ea"/>
                <a:ea typeface="+mj-ea"/>
              </a:rPr>
              <a:t>10</a:t>
            </a:r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+mj-ea"/>
                <a:ea typeface="+mj-ea"/>
              </a:rPr>
              <a:t>号字，</a:t>
            </a:r>
            <a:r>
              <a:rPr lang="en-US" altLang="zh-CN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+mj-ea"/>
                <a:ea typeface="+mj-ea"/>
              </a:rPr>
              <a:t>1.3</a:t>
            </a:r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+mj-ea"/>
                <a:ea typeface="+mj-ea"/>
              </a:rPr>
              <a:t>倍字间距。</a:t>
            </a:r>
          </a:p>
        </p:txBody>
      </p:sp>
      <p:sp>
        <p:nvSpPr>
          <p:cNvPr id="10" name="矩形 9"/>
          <p:cNvSpPr/>
          <p:nvPr/>
        </p:nvSpPr>
        <p:spPr>
          <a:xfrm>
            <a:off x="11913499" y="2449790"/>
            <a:ext cx="279296" cy="3841196"/>
          </a:xfrm>
          <a:prstGeom prst="rect">
            <a:avLst/>
          </a:prstGeom>
          <a:solidFill>
            <a:srgbClr val="DDD9C3">
              <a:alpha val="9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grpSp>
        <p:nvGrpSpPr>
          <p:cNvPr id="17" name="组 16"/>
          <p:cNvGrpSpPr/>
          <p:nvPr/>
        </p:nvGrpSpPr>
        <p:grpSpPr>
          <a:xfrm>
            <a:off x="7885469" y="2389743"/>
            <a:ext cx="3378333" cy="727869"/>
            <a:chOff x="5909326" y="2297126"/>
            <a:chExt cx="2533750" cy="545902"/>
          </a:xfrm>
        </p:grpSpPr>
        <p:cxnSp>
          <p:nvCxnSpPr>
            <p:cNvPr id="8" name="直线连接符 7"/>
            <p:cNvCxnSpPr/>
            <p:nvPr/>
          </p:nvCxnSpPr>
          <p:spPr>
            <a:xfrm>
              <a:off x="6085709" y="2843028"/>
              <a:ext cx="2357367" cy="0"/>
            </a:xfrm>
            <a:prstGeom prst="line">
              <a:avLst/>
            </a:prstGeom>
            <a:ln w="12700" cmpd="sng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2"/>
            <p:cNvSpPr txBox="1"/>
            <p:nvPr/>
          </p:nvSpPr>
          <p:spPr>
            <a:xfrm>
              <a:off x="6015150" y="2483280"/>
              <a:ext cx="1166426" cy="3154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2133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</a:rPr>
                <a:t>我们的团队</a:t>
              </a:r>
              <a:endParaRPr kumimoji="1" lang="en-US" altLang="zh-CN" sz="21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6015150" y="2297126"/>
              <a:ext cx="1238561" cy="2230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1333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ABOUT OUR TEAM</a:t>
              </a:r>
            </a:p>
          </p:txBody>
        </p:sp>
        <p:sp>
          <p:nvSpPr>
            <p:cNvPr id="16" name="等腰三角形 15"/>
            <p:cNvSpPr/>
            <p:nvPr/>
          </p:nvSpPr>
          <p:spPr>
            <a:xfrm rot="5400000">
              <a:off x="5891679" y="2359809"/>
              <a:ext cx="141118" cy="105824"/>
            </a:xfrm>
            <a:prstGeom prst="triangle">
              <a:avLst/>
            </a:prstGeom>
            <a:solidFill>
              <a:srgbClr val="DDD9C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</p:grpSp>
      <p:grpSp>
        <p:nvGrpSpPr>
          <p:cNvPr id="19" name="组 18"/>
          <p:cNvGrpSpPr/>
          <p:nvPr/>
        </p:nvGrpSpPr>
        <p:grpSpPr>
          <a:xfrm>
            <a:off x="7885469" y="3183087"/>
            <a:ext cx="3378333" cy="727869"/>
            <a:chOff x="5909326" y="2297126"/>
            <a:chExt cx="2533750" cy="545902"/>
          </a:xfrm>
        </p:grpSpPr>
        <p:cxnSp>
          <p:nvCxnSpPr>
            <p:cNvPr id="20" name="直线连接符 19"/>
            <p:cNvCxnSpPr/>
            <p:nvPr/>
          </p:nvCxnSpPr>
          <p:spPr>
            <a:xfrm>
              <a:off x="6085709" y="2843028"/>
              <a:ext cx="2357367" cy="0"/>
            </a:xfrm>
            <a:prstGeom prst="line">
              <a:avLst/>
            </a:prstGeom>
            <a:ln w="12700" cmpd="sng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本框 20"/>
            <p:cNvSpPr txBox="1"/>
            <p:nvPr/>
          </p:nvSpPr>
          <p:spPr>
            <a:xfrm>
              <a:off x="6015150" y="2483280"/>
              <a:ext cx="1166426" cy="3154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2133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我们的业务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6015150" y="2297126"/>
              <a:ext cx="1444145" cy="2230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1333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ABOUT OUR BUSINESS</a:t>
              </a:r>
            </a:p>
          </p:txBody>
        </p:sp>
        <p:sp>
          <p:nvSpPr>
            <p:cNvPr id="23" name="等腰三角形 22"/>
            <p:cNvSpPr/>
            <p:nvPr/>
          </p:nvSpPr>
          <p:spPr>
            <a:xfrm rot="5400000">
              <a:off x="5891679" y="2359809"/>
              <a:ext cx="141118" cy="105824"/>
            </a:xfrm>
            <a:prstGeom prst="triangle">
              <a:avLst/>
            </a:prstGeom>
            <a:solidFill>
              <a:srgbClr val="DDD9C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</p:grpSp>
      <p:grpSp>
        <p:nvGrpSpPr>
          <p:cNvPr id="24" name="组 23"/>
          <p:cNvGrpSpPr/>
          <p:nvPr/>
        </p:nvGrpSpPr>
        <p:grpSpPr>
          <a:xfrm>
            <a:off x="7885469" y="3976431"/>
            <a:ext cx="3378333" cy="727869"/>
            <a:chOff x="5909326" y="2297126"/>
            <a:chExt cx="2533750" cy="545902"/>
          </a:xfrm>
        </p:grpSpPr>
        <p:cxnSp>
          <p:nvCxnSpPr>
            <p:cNvPr id="25" name="直线连接符 24"/>
            <p:cNvCxnSpPr/>
            <p:nvPr/>
          </p:nvCxnSpPr>
          <p:spPr>
            <a:xfrm>
              <a:off x="6085709" y="2843028"/>
              <a:ext cx="2357367" cy="0"/>
            </a:xfrm>
            <a:prstGeom prst="line">
              <a:avLst/>
            </a:prstGeom>
            <a:ln w="12700" cmpd="sng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文本框 25"/>
            <p:cNvSpPr txBox="1"/>
            <p:nvPr/>
          </p:nvSpPr>
          <p:spPr>
            <a:xfrm>
              <a:off x="6015150" y="2483280"/>
              <a:ext cx="960840" cy="3154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2133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数据分析</a:t>
              </a: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6015150" y="2297126"/>
              <a:ext cx="1089482" cy="2230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1333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DATA ANALYSIS</a:t>
              </a:r>
            </a:p>
          </p:txBody>
        </p:sp>
        <p:sp>
          <p:nvSpPr>
            <p:cNvPr id="28" name="等腰三角形 27"/>
            <p:cNvSpPr/>
            <p:nvPr/>
          </p:nvSpPr>
          <p:spPr>
            <a:xfrm rot="5400000">
              <a:off x="5891679" y="2359809"/>
              <a:ext cx="141118" cy="105824"/>
            </a:xfrm>
            <a:prstGeom prst="triangle">
              <a:avLst/>
            </a:prstGeom>
            <a:solidFill>
              <a:srgbClr val="DDD9C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</p:grpSp>
      <p:grpSp>
        <p:nvGrpSpPr>
          <p:cNvPr id="29" name="组 28"/>
          <p:cNvGrpSpPr/>
          <p:nvPr/>
        </p:nvGrpSpPr>
        <p:grpSpPr>
          <a:xfrm>
            <a:off x="7885469" y="4769775"/>
            <a:ext cx="3378333" cy="727869"/>
            <a:chOff x="5909326" y="2297126"/>
            <a:chExt cx="2533750" cy="545902"/>
          </a:xfrm>
        </p:grpSpPr>
        <p:cxnSp>
          <p:nvCxnSpPr>
            <p:cNvPr id="30" name="直线连接符 29"/>
            <p:cNvCxnSpPr/>
            <p:nvPr/>
          </p:nvCxnSpPr>
          <p:spPr>
            <a:xfrm>
              <a:off x="6085709" y="2843028"/>
              <a:ext cx="2357367" cy="0"/>
            </a:xfrm>
            <a:prstGeom prst="line">
              <a:avLst/>
            </a:prstGeom>
            <a:ln w="12700" cmpd="sng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文本框 30"/>
            <p:cNvSpPr txBox="1"/>
            <p:nvPr/>
          </p:nvSpPr>
          <p:spPr>
            <a:xfrm>
              <a:off x="6015150" y="2483280"/>
              <a:ext cx="1166426" cy="3154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2133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我们的作品</a:t>
              </a: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6015150" y="2297126"/>
              <a:ext cx="1291460" cy="2230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1333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ABOUT OUR WORK</a:t>
              </a:r>
            </a:p>
          </p:txBody>
        </p:sp>
        <p:sp>
          <p:nvSpPr>
            <p:cNvPr id="33" name="等腰三角形 32"/>
            <p:cNvSpPr/>
            <p:nvPr/>
          </p:nvSpPr>
          <p:spPr>
            <a:xfrm rot="5400000">
              <a:off x="5891679" y="2359809"/>
              <a:ext cx="141118" cy="105824"/>
            </a:xfrm>
            <a:prstGeom prst="triangle">
              <a:avLst/>
            </a:prstGeom>
            <a:solidFill>
              <a:srgbClr val="DDD9C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</p:grpSp>
      <p:grpSp>
        <p:nvGrpSpPr>
          <p:cNvPr id="34" name="组 33"/>
          <p:cNvGrpSpPr/>
          <p:nvPr/>
        </p:nvGrpSpPr>
        <p:grpSpPr>
          <a:xfrm>
            <a:off x="7885469" y="5563116"/>
            <a:ext cx="3378333" cy="727869"/>
            <a:chOff x="5909326" y="2297126"/>
            <a:chExt cx="2533750" cy="545902"/>
          </a:xfrm>
        </p:grpSpPr>
        <p:cxnSp>
          <p:nvCxnSpPr>
            <p:cNvPr id="35" name="直线连接符 34"/>
            <p:cNvCxnSpPr/>
            <p:nvPr/>
          </p:nvCxnSpPr>
          <p:spPr>
            <a:xfrm>
              <a:off x="6085709" y="2843028"/>
              <a:ext cx="2357367" cy="0"/>
            </a:xfrm>
            <a:prstGeom prst="line">
              <a:avLst/>
            </a:prstGeom>
            <a:ln w="12700" cmpd="sng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文本框 35"/>
            <p:cNvSpPr txBox="1"/>
            <p:nvPr/>
          </p:nvSpPr>
          <p:spPr>
            <a:xfrm>
              <a:off x="6015150" y="2483280"/>
              <a:ext cx="960840" cy="3154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2133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未来期望</a:t>
              </a: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6015150" y="2297126"/>
              <a:ext cx="1238561" cy="2230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1333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FUTURE PROSPECT</a:t>
              </a:r>
            </a:p>
          </p:txBody>
        </p:sp>
        <p:sp>
          <p:nvSpPr>
            <p:cNvPr id="38" name="等腰三角形 37"/>
            <p:cNvSpPr/>
            <p:nvPr/>
          </p:nvSpPr>
          <p:spPr>
            <a:xfrm rot="5400000">
              <a:off x="5891679" y="2359809"/>
              <a:ext cx="141118" cy="105824"/>
            </a:xfrm>
            <a:prstGeom prst="triangle">
              <a:avLst/>
            </a:prstGeom>
            <a:solidFill>
              <a:srgbClr val="DDD9C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</p:grpSp>
    </p:spTree>
    <p:extLst>
      <p:ext uri="{BB962C8B-B14F-4D97-AF65-F5344CB8AC3E}">
        <p14:creationId xmlns:p14="http://schemas.microsoft.com/office/powerpoint/2010/main" val="3977491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5628251" y="1938336"/>
            <a:ext cx="1253201" cy="1080345"/>
          </a:xfrm>
          <a:custGeom>
            <a:avLst/>
            <a:gdLst>
              <a:gd name="connsiteX0" fmla="*/ 0 w 911975"/>
              <a:gd name="connsiteY0" fmla="*/ 786185 h 786185"/>
              <a:gd name="connsiteX1" fmla="*/ 455988 w 911975"/>
              <a:gd name="connsiteY1" fmla="*/ 0 h 786185"/>
              <a:gd name="connsiteX2" fmla="*/ 911975 w 911975"/>
              <a:gd name="connsiteY2" fmla="*/ 786185 h 786185"/>
              <a:gd name="connsiteX3" fmla="*/ 0 w 911975"/>
              <a:gd name="connsiteY3" fmla="*/ 786185 h 786185"/>
              <a:gd name="connsiteX0" fmla="*/ 0 w 911975"/>
              <a:gd name="connsiteY0" fmla="*/ 786185 h 786185"/>
              <a:gd name="connsiteX1" fmla="*/ 455988 w 911975"/>
              <a:gd name="connsiteY1" fmla="*/ 0 h 786185"/>
              <a:gd name="connsiteX2" fmla="*/ 911975 w 911975"/>
              <a:gd name="connsiteY2" fmla="*/ 786185 h 786185"/>
              <a:gd name="connsiteX3" fmla="*/ 0 w 911975"/>
              <a:gd name="connsiteY3" fmla="*/ 786185 h 786185"/>
              <a:gd name="connsiteX0" fmla="*/ 0 w 911975"/>
              <a:gd name="connsiteY0" fmla="*/ 786185 h 786185"/>
              <a:gd name="connsiteX1" fmla="*/ 455988 w 911975"/>
              <a:gd name="connsiteY1" fmla="*/ 0 h 786185"/>
              <a:gd name="connsiteX2" fmla="*/ 911975 w 911975"/>
              <a:gd name="connsiteY2" fmla="*/ 786185 h 786185"/>
              <a:gd name="connsiteX3" fmla="*/ 0 w 911975"/>
              <a:gd name="connsiteY3" fmla="*/ 786185 h 786185"/>
              <a:gd name="connsiteX0" fmla="*/ 0 w 911975"/>
              <a:gd name="connsiteY0" fmla="*/ 786185 h 786185"/>
              <a:gd name="connsiteX1" fmla="*/ 455988 w 911975"/>
              <a:gd name="connsiteY1" fmla="*/ 0 h 786185"/>
              <a:gd name="connsiteX2" fmla="*/ 911975 w 911975"/>
              <a:gd name="connsiteY2" fmla="*/ 786185 h 786185"/>
              <a:gd name="connsiteX3" fmla="*/ 0 w 911975"/>
              <a:gd name="connsiteY3" fmla="*/ 786185 h 786185"/>
              <a:gd name="connsiteX0" fmla="*/ 0 w 911975"/>
              <a:gd name="connsiteY0" fmla="*/ 786185 h 786185"/>
              <a:gd name="connsiteX1" fmla="*/ 455988 w 911975"/>
              <a:gd name="connsiteY1" fmla="*/ 0 h 786185"/>
              <a:gd name="connsiteX2" fmla="*/ 911975 w 911975"/>
              <a:gd name="connsiteY2" fmla="*/ 786185 h 786185"/>
              <a:gd name="connsiteX3" fmla="*/ 0 w 911975"/>
              <a:gd name="connsiteY3" fmla="*/ 786185 h 786185"/>
              <a:gd name="connsiteX0" fmla="*/ 0 w 911975"/>
              <a:gd name="connsiteY0" fmla="*/ 786185 h 786185"/>
              <a:gd name="connsiteX1" fmla="*/ 455988 w 911975"/>
              <a:gd name="connsiteY1" fmla="*/ 0 h 786185"/>
              <a:gd name="connsiteX2" fmla="*/ 911975 w 911975"/>
              <a:gd name="connsiteY2" fmla="*/ 786185 h 786185"/>
              <a:gd name="connsiteX3" fmla="*/ 0 w 911975"/>
              <a:gd name="connsiteY3" fmla="*/ 786185 h 7861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1975" h="786185">
                <a:moveTo>
                  <a:pt x="0" y="786185"/>
                </a:moveTo>
                <a:lnTo>
                  <a:pt x="455988" y="0"/>
                </a:lnTo>
                <a:lnTo>
                  <a:pt x="911975" y="786185"/>
                </a:lnTo>
                <a:cubicBezTo>
                  <a:pt x="665133" y="614735"/>
                  <a:pt x="265892" y="614735"/>
                  <a:pt x="0" y="786185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等腰三角形 1"/>
          <p:cNvSpPr/>
          <p:nvPr/>
        </p:nvSpPr>
        <p:spPr>
          <a:xfrm>
            <a:off x="4990747" y="3040659"/>
            <a:ext cx="1253201" cy="1080345"/>
          </a:xfrm>
          <a:custGeom>
            <a:avLst/>
            <a:gdLst>
              <a:gd name="connsiteX0" fmla="*/ 0 w 911975"/>
              <a:gd name="connsiteY0" fmla="*/ 786185 h 786185"/>
              <a:gd name="connsiteX1" fmla="*/ 455988 w 911975"/>
              <a:gd name="connsiteY1" fmla="*/ 0 h 786185"/>
              <a:gd name="connsiteX2" fmla="*/ 911975 w 911975"/>
              <a:gd name="connsiteY2" fmla="*/ 786185 h 786185"/>
              <a:gd name="connsiteX3" fmla="*/ 0 w 911975"/>
              <a:gd name="connsiteY3" fmla="*/ 786185 h 786185"/>
              <a:gd name="connsiteX0" fmla="*/ 0 w 911975"/>
              <a:gd name="connsiteY0" fmla="*/ 786185 h 786185"/>
              <a:gd name="connsiteX1" fmla="*/ 455988 w 911975"/>
              <a:gd name="connsiteY1" fmla="*/ 0 h 786185"/>
              <a:gd name="connsiteX2" fmla="*/ 911975 w 911975"/>
              <a:gd name="connsiteY2" fmla="*/ 786185 h 786185"/>
              <a:gd name="connsiteX3" fmla="*/ 0 w 911975"/>
              <a:gd name="connsiteY3" fmla="*/ 786185 h 786185"/>
              <a:gd name="connsiteX0" fmla="*/ 0 w 911975"/>
              <a:gd name="connsiteY0" fmla="*/ 786185 h 786185"/>
              <a:gd name="connsiteX1" fmla="*/ 455988 w 911975"/>
              <a:gd name="connsiteY1" fmla="*/ 0 h 786185"/>
              <a:gd name="connsiteX2" fmla="*/ 911975 w 911975"/>
              <a:gd name="connsiteY2" fmla="*/ 786185 h 786185"/>
              <a:gd name="connsiteX3" fmla="*/ 0 w 911975"/>
              <a:gd name="connsiteY3" fmla="*/ 786185 h 786185"/>
              <a:gd name="connsiteX0" fmla="*/ 0 w 911975"/>
              <a:gd name="connsiteY0" fmla="*/ 786185 h 786185"/>
              <a:gd name="connsiteX1" fmla="*/ 455988 w 911975"/>
              <a:gd name="connsiteY1" fmla="*/ 0 h 786185"/>
              <a:gd name="connsiteX2" fmla="*/ 911975 w 911975"/>
              <a:gd name="connsiteY2" fmla="*/ 786185 h 786185"/>
              <a:gd name="connsiteX3" fmla="*/ 0 w 911975"/>
              <a:gd name="connsiteY3" fmla="*/ 786185 h 786185"/>
              <a:gd name="connsiteX0" fmla="*/ 0 w 911975"/>
              <a:gd name="connsiteY0" fmla="*/ 786185 h 786185"/>
              <a:gd name="connsiteX1" fmla="*/ 455988 w 911975"/>
              <a:gd name="connsiteY1" fmla="*/ 0 h 786185"/>
              <a:gd name="connsiteX2" fmla="*/ 911975 w 911975"/>
              <a:gd name="connsiteY2" fmla="*/ 786185 h 786185"/>
              <a:gd name="connsiteX3" fmla="*/ 0 w 911975"/>
              <a:gd name="connsiteY3" fmla="*/ 786185 h 786185"/>
              <a:gd name="connsiteX0" fmla="*/ 0 w 911975"/>
              <a:gd name="connsiteY0" fmla="*/ 786185 h 786185"/>
              <a:gd name="connsiteX1" fmla="*/ 455988 w 911975"/>
              <a:gd name="connsiteY1" fmla="*/ 0 h 786185"/>
              <a:gd name="connsiteX2" fmla="*/ 911975 w 911975"/>
              <a:gd name="connsiteY2" fmla="*/ 786185 h 786185"/>
              <a:gd name="connsiteX3" fmla="*/ 0 w 911975"/>
              <a:gd name="connsiteY3" fmla="*/ 786185 h 7861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1975" h="786185">
                <a:moveTo>
                  <a:pt x="0" y="786185"/>
                </a:moveTo>
                <a:lnTo>
                  <a:pt x="455988" y="0"/>
                </a:lnTo>
                <a:lnTo>
                  <a:pt x="911975" y="786185"/>
                </a:lnTo>
                <a:cubicBezTo>
                  <a:pt x="665133" y="614735"/>
                  <a:pt x="265892" y="614735"/>
                  <a:pt x="0" y="786185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等腰三角形 1"/>
          <p:cNvSpPr/>
          <p:nvPr/>
        </p:nvSpPr>
        <p:spPr>
          <a:xfrm>
            <a:off x="6269861" y="3040659"/>
            <a:ext cx="1253201" cy="1080345"/>
          </a:xfrm>
          <a:custGeom>
            <a:avLst/>
            <a:gdLst>
              <a:gd name="connsiteX0" fmla="*/ 0 w 911975"/>
              <a:gd name="connsiteY0" fmla="*/ 786185 h 786185"/>
              <a:gd name="connsiteX1" fmla="*/ 455988 w 911975"/>
              <a:gd name="connsiteY1" fmla="*/ 0 h 786185"/>
              <a:gd name="connsiteX2" fmla="*/ 911975 w 911975"/>
              <a:gd name="connsiteY2" fmla="*/ 786185 h 786185"/>
              <a:gd name="connsiteX3" fmla="*/ 0 w 911975"/>
              <a:gd name="connsiteY3" fmla="*/ 786185 h 786185"/>
              <a:gd name="connsiteX0" fmla="*/ 0 w 911975"/>
              <a:gd name="connsiteY0" fmla="*/ 786185 h 786185"/>
              <a:gd name="connsiteX1" fmla="*/ 455988 w 911975"/>
              <a:gd name="connsiteY1" fmla="*/ 0 h 786185"/>
              <a:gd name="connsiteX2" fmla="*/ 911975 w 911975"/>
              <a:gd name="connsiteY2" fmla="*/ 786185 h 786185"/>
              <a:gd name="connsiteX3" fmla="*/ 0 w 911975"/>
              <a:gd name="connsiteY3" fmla="*/ 786185 h 786185"/>
              <a:gd name="connsiteX0" fmla="*/ 0 w 911975"/>
              <a:gd name="connsiteY0" fmla="*/ 786185 h 786185"/>
              <a:gd name="connsiteX1" fmla="*/ 455988 w 911975"/>
              <a:gd name="connsiteY1" fmla="*/ 0 h 786185"/>
              <a:gd name="connsiteX2" fmla="*/ 911975 w 911975"/>
              <a:gd name="connsiteY2" fmla="*/ 786185 h 786185"/>
              <a:gd name="connsiteX3" fmla="*/ 0 w 911975"/>
              <a:gd name="connsiteY3" fmla="*/ 786185 h 786185"/>
              <a:gd name="connsiteX0" fmla="*/ 0 w 911975"/>
              <a:gd name="connsiteY0" fmla="*/ 786185 h 786185"/>
              <a:gd name="connsiteX1" fmla="*/ 455988 w 911975"/>
              <a:gd name="connsiteY1" fmla="*/ 0 h 786185"/>
              <a:gd name="connsiteX2" fmla="*/ 911975 w 911975"/>
              <a:gd name="connsiteY2" fmla="*/ 786185 h 786185"/>
              <a:gd name="connsiteX3" fmla="*/ 0 w 911975"/>
              <a:gd name="connsiteY3" fmla="*/ 786185 h 786185"/>
              <a:gd name="connsiteX0" fmla="*/ 0 w 911975"/>
              <a:gd name="connsiteY0" fmla="*/ 786185 h 786185"/>
              <a:gd name="connsiteX1" fmla="*/ 455988 w 911975"/>
              <a:gd name="connsiteY1" fmla="*/ 0 h 786185"/>
              <a:gd name="connsiteX2" fmla="*/ 911975 w 911975"/>
              <a:gd name="connsiteY2" fmla="*/ 786185 h 786185"/>
              <a:gd name="connsiteX3" fmla="*/ 0 w 911975"/>
              <a:gd name="connsiteY3" fmla="*/ 786185 h 786185"/>
              <a:gd name="connsiteX0" fmla="*/ 0 w 911975"/>
              <a:gd name="connsiteY0" fmla="*/ 786185 h 786185"/>
              <a:gd name="connsiteX1" fmla="*/ 455988 w 911975"/>
              <a:gd name="connsiteY1" fmla="*/ 0 h 786185"/>
              <a:gd name="connsiteX2" fmla="*/ 911975 w 911975"/>
              <a:gd name="connsiteY2" fmla="*/ 786185 h 786185"/>
              <a:gd name="connsiteX3" fmla="*/ 0 w 911975"/>
              <a:gd name="connsiteY3" fmla="*/ 786185 h 7861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1975" h="786185">
                <a:moveTo>
                  <a:pt x="0" y="786185"/>
                </a:moveTo>
                <a:lnTo>
                  <a:pt x="455988" y="0"/>
                </a:lnTo>
                <a:lnTo>
                  <a:pt x="911975" y="786185"/>
                </a:lnTo>
                <a:cubicBezTo>
                  <a:pt x="665133" y="614735"/>
                  <a:pt x="265892" y="614735"/>
                  <a:pt x="0" y="786185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等腰三角形 1"/>
          <p:cNvSpPr/>
          <p:nvPr/>
        </p:nvSpPr>
        <p:spPr>
          <a:xfrm>
            <a:off x="4375050" y="4125909"/>
            <a:ext cx="1253201" cy="1080345"/>
          </a:xfrm>
          <a:custGeom>
            <a:avLst/>
            <a:gdLst>
              <a:gd name="connsiteX0" fmla="*/ 0 w 911975"/>
              <a:gd name="connsiteY0" fmla="*/ 786185 h 786185"/>
              <a:gd name="connsiteX1" fmla="*/ 455988 w 911975"/>
              <a:gd name="connsiteY1" fmla="*/ 0 h 786185"/>
              <a:gd name="connsiteX2" fmla="*/ 911975 w 911975"/>
              <a:gd name="connsiteY2" fmla="*/ 786185 h 786185"/>
              <a:gd name="connsiteX3" fmla="*/ 0 w 911975"/>
              <a:gd name="connsiteY3" fmla="*/ 786185 h 786185"/>
              <a:gd name="connsiteX0" fmla="*/ 0 w 911975"/>
              <a:gd name="connsiteY0" fmla="*/ 786185 h 786185"/>
              <a:gd name="connsiteX1" fmla="*/ 455988 w 911975"/>
              <a:gd name="connsiteY1" fmla="*/ 0 h 786185"/>
              <a:gd name="connsiteX2" fmla="*/ 911975 w 911975"/>
              <a:gd name="connsiteY2" fmla="*/ 786185 h 786185"/>
              <a:gd name="connsiteX3" fmla="*/ 0 w 911975"/>
              <a:gd name="connsiteY3" fmla="*/ 786185 h 786185"/>
              <a:gd name="connsiteX0" fmla="*/ 0 w 911975"/>
              <a:gd name="connsiteY0" fmla="*/ 786185 h 786185"/>
              <a:gd name="connsiteX1" fmla="*/ 455988 w 911975"/>
              <a:gd name="connsiteY1" fmla="*/ 0 h 786185"/>
              <a:gd name="connsiteX2" fmla="*/ 911975 w 911975"/>
              <a:gd name="connsiteY2" fmla="*/ 786185 h 786185"/>
              <a:gd name="connsiteX3" fmla="*/ 0 w 911975"/>
              <a:gd name="connsiteY3" fmla="*/ 786185 h 786185"/>
              <a:gd name="connsiteX0" fmla="*/ 0 w 911975"/>
              <a:gd name="connsiteY0" fmla="*/ 786185 h 786185"/>
              <a:gd name="connsiteX1" fmla="*/ 455988 w 911975"/>
              <a:gd name="connsiteY1" fmla="*/ 0 h 786185"/>
              <a:gd name="connsiteX2" fmla="*/ 911975 w 911975"/>
              <a:gd name="connsiteY2" fmla="*/ 786185 h 786185"/>
              <a:gd name="connsiteX3" fmla="*/ 0 w 911975"/>
              <a:gd name="connsiteY3" fmla="*/ 786185 h 786185"/>
              <a:gd name="connsiteX0" fmla="*/ 0 w 911975"/>
              <a:gd name="connsiteY0" fmla="*/ 786185 h 786185"/>
              <a:gd name="connsiteX1" fmla="*/ 455988 w 911975"/>
              <a:gd name="connsiteY1" fmla="*/ 0 h 786185"/>
              <a:gd name="connsiteX2" fmla="*/ 911975 w 911975"/>
              <a:gd name="connsiteY2" fmla="*/ 786185 h 786185"/>
              <a:gd name="connsiteX3" fmla="*/ 0 w 911975"/>
              <a:gd name="connsiteY3" fmla="*/ 786185 h 786185"/>
              <a:gd name="connsiteX0" fmla="*/ 0 w 911975"/>
              <a:gd name="connsiteY0" fmla="*/ 786185 h 786185"/>
              <a:gd name="connsiteX1" fmla="*/ 455988 w 911975"/>
              <a:gd name="connsiteY1" fmla="*/ 0 h 786185"/>
              <a:gd name="connsiteX2" fmla="*/ 911975 w 911975"/>
              <a:gd name="connsiteY2" fmla="*/ 786185 h 786185"/>
              <a:gd name="connsiteX3" fmla="*/ 0 w 911975"/>
              <a:gd name="connsiteY3" fmla="*/ 786185 h 7861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1975" h="786185">
                <a:moveTo>
                  <a:pt x="0" y="786185"/>
                </a:moveTo>
                <a:lnTo>
                  <a:pt x="455988" y="0"/>
                </a:lnTo>
                <a:lnTo>
                  <a:pt x="911975" y="786185"/>
                </a:lnTo>
                <a:cubicBezTo>
                  <a:pt x="665133" y="614735"/>
                  <a:pt x="265892" y="614735"/>
                  <a:pt x="0" y="786185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等腰三角形 1"/>
          <p:cNvSpPr/>
          <p:nvPr/>
        </p:nvSpPr>
        <p:spPr>
          <a:xfrm>
            <a:off x="5630436" y="4124651"/>
            <a:ext cx="1253201" cy="1080345"/>
          </a:xfrm>
          <a:custGeom>
            <a:avLst/>
            <a:gdLst>
              <a:gd name="connsiteX0" fmla="*/ 0 w 911975"/>
              <a:gd name="connsiteY0" fmla="*/ 786185 h 786185"/>
              <a:gd name="connsiteX1" fmla="*/ 455988 w 911975"/>
              <a:gd name="connsiteY1" fmla="*/ 0 h 786185"/>
              <a:gd name="connsiteX2" fmla="*/ 911975 w 911975"/>
              <a:gd name="connsiteY2" fmla="*/ 786185 h 786185"/>
              <a:gd name="connsiteX3" fmla="*/ 0 w 911975"/>
              <a:gd name="connsiteY3" fmla="*/ 786185 h 786185"/>
              <a:gd name="connsiteX0" fmla="*/ 0 w 911975"/>
              <a:gd name="connsiteY0" fmla="*/ 786185 h 786185"/>
              <a:gd name="connsiteX1" fmla="*/ 455988 w 911975"/>
              <a:gd name="connsiteY1" fmla="*/ 0 h 786185"/>
              <a:gd name="connsiteX2" fmla="*/ 911975 w 911975"/>
              <a:gd name="connsiteY2" fmla="*/ 786185 h 786185"/>
              <a:gd name="connsiteX3" fmla="*/ 0 w 911975"/>
              <a:gd name="connsiteY3" fmla="*/ 786185 h 786185"/>
              <a:gd name="connsiteX0" fmla="*/ 0 w 911975"/>
              <a:gd name="connsiteY0" fmla="*/ 786185 h 786185"/>
              <a:gd name="connsiteX1" fmla="*/ 455988 w 911975"/>
              <a:gd name="connsiteY1" fmla="*/ 0 h 786185"/>
              <a:gd name="connsiteX2" fmla="*/ 911975 w 911975"/>
              <a:gd name="connsiteY2" fmla="*/ 786185 h 786185"/>
              <a:gd name="connsiteX3" fmla="*/ 0 w 911975"/>
              <a:gd name="connsiteY3" fmla="*/ 786185 h 786185"/>
              <a:gd name="connsiteX0" fmla="*/ 0 w 911975"/>
              <a:gd name="connsiteY0" fmla="*/ 786185 h 786185"/>
              <a:gd name="connsiteX1" fmla="*/ 455988 w 911975"/>
              <a:gd name="connsiteY1" fmla="*/ 0 h 786185"/>
              <a:gd name="connsiteX2" fmla="*/ 911975 w 911975"/>
              <a:gd name="connsiteY2" fmla="*/ 786185 h 786185"/>
              <a:gd name="connsiteX3" fmla="*/ 0 w 911975"/>
              <a:gd name="connsiteY3" fmla="*/ 786185 h 786185"/>
              <a:gd name="connsiteX0" fmla="*/ 0 w 911975"/>
              <a:gd name="connsiteY0" fmla="*/ 786185 h 786185"/>
              <a:gd name="connsiteX1" fmla="*/ 455988 w 911975"/>
              <a:gd name="connsiteY1" fmla="*/ 0 h 786185"/>
              <a:gd name="connsiteX2" fmla="*/ 911975 w 911975"/>
              <a:gd name="connsiteY2" fmla="*/ 786185 h 786185"/>
              <a:gd name="connsiteX3" fmla="*/ 0 w 911975"/>
              <a:gd name="connsiteY3" fmla="*/ 786185 h 786185"/>
              <a:gd name="connsiteX0" fmla="*/ 0 w 911975"/>
              <a:gd name="connsiteY0" fmla="*/ 786185 h 786185"/>
              <a:gd name="connsiteX1" fmla="*/ 455988 w 911975"/>
              <a:gd name="connsiteY1" fmla="*/ 0 h 786185"/>
              <a:gd name="connsiteX2" fmla="*/ 911975 w 911975"/>
              <a:gd name="connsiteY2" fmla="*/ 786185 h 786185"/>
              <a:gd name="connsiteX3" fmla="*/ 0 w 911975"/>
              <a:gd name="connsiteY3" fmla="*/ 786185 h 7861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1975" h="786185">
                <a:moveTo>
                  <a:pt x="0" y="786185"/>
                </a:moveTo>
                <a:lnTo>
                  <a:pt x="455988" y="0"/>
                </a:lnTo>
                <a:lnTo>
                  <a:pt x="911975" y="786185"/>
                </a:lnTo>
                <a:cubicBezTo>
                  <a:pt x="665133" y="614735"/>
                  <a:pt x="265892" y="614735"/>
                  <a:pt x="0" y="786185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等腰三角形 1"/>
          <p:cNvSpPr/>
          <p:nvPr/>
        </p:nvSpPr>
        <p:spPr>
          <a:xfrm>
            <a:off x="6896460" y="4129556"/>
            <a:ext cx="1253201" cy="1080345"/>
          </a:xfrm>
          <a:custGeom>
            <a:avLst/>
            <a:gdLst>
              <a:gd name="connsiteX0" fmla="*/ 0 w 911975"/>
              <a:gd name="connsiteY0" fmla="*/ 786185 h 786185"/>
              <a:gd name="connsiteX1" fmla="*/ 455988 w 911975"/>
              <a:gd name="connsiteY1" fmla="*/ 0 h 786185"/>
              <a:gd name="connsiteX2" fmla="*/ 911975 w 911975"/>
              <a:gd name="connsiteY2" fmla="*/ 786185 h 786185"/>
              <a:gd name="connsiteX3" fmla="*/ 0 w 911975"/>
              <a:gd name="connsiteY3" fmla="*/ 786185 h 786185"/>
              <a:gd name="connsiteX0" fmla="*/ 0 w 911975"/>
              <a:gd name="connsiteY0" fmla="*/ 786185 h 786185"/>
              <a:gd name="connsiteX1" fmla="*/ 455988 w 911975"/>
              <a:gd name="connsiteY1" fmla="*/ 0 h 786185"/>
              <a:gd name="connsiteX2" fmla="*/ 911975 w 911975"/>
              <a:gd name="connsiteY2" fmla="*/ 786185 h 786185"/>
              <a:gd name="connsiteX3" fmla="*/ 0 w 911975"/>
              <a:gd name="connsiteY3" fmla="*/ 786185 h 786185"/>
              <a:gd name="connsiteX0" fmla="*/ 0 w 911975"/>
              <a:gd name="connsiteY0" fmla="*/ 786185 h 786185"/>
              <a:gd name="connsiteX1" fmla="*/ 455988 w 911975"/>
              <a:gd name="connsiteY1" fmla="*/ 0 h 786185"/>
              <a:gd name="connsiteX2" fmla="*/ 911975 w 911975"/>
              <a:gd name="connsiteY2" fmla="*/ 786185 h 786185"/>
              <a:gd name="connsiteX3" fmla="*/ 0 w 911975"/>
              <a:gd name="connsiteY3" fmla="*/ 786185 h 786185"/>
              <a:gd name="connsiteX0" fmla="*/ 0 w 911975"/>
              <a:gd name="connsiteY0" fmla="*/ 786185 h 786185"/>
              <a:gd name="connsiteX1" fmla="*/ 455988 w 911975"/>
              <a:gd name="connsiteY1" fmla="*/ 0 h 786185"/>
              <a:gd name="connsiteX2" fmla="*/ 911975 w 911975"/>
              <a:gd name="connsiteY2" fmla="*/ 786185 h 786185"/>
              <a:gd name="connsiteX3" fmla="*/ 0 w 911975"/>
              <a:gd name="connsiteY3" fmla="*/ 786185 h 786185"/>
              <a:gd name="connsiteX0" fmla="*/ 0 w 911975"/>
              <a:gd name="connsiteY0" fmla="*/ 786185 h 786185"/>
              <a:gd name="connsiteX1" fmla="*/ 455988 w 911975"/>
              <a:gd name="connsiteY1" fmla="*/ 0 h 786185"/>
              <a:gd name="connsiteX2" fmla="*/ 911975 w 911975"/>
              <a:gd name="connsiteY2" fmla="*/ 786185 h 786185"/>
              <a:gd name="connsiteX3" fmla="*/ 0 w 911975"/>
              <a:gd name="connsiteY3" fmla="*/ 786185 h 786185"/>
              <a:gd name="connsiteX0" fmla="*/ 0 w 911975"/>
              <a:gd name="connsiteY0" fmla="*/ 786185 h 786185"/>
              <a:gd name="connsiteX1" fmla="*/ 455988 w 911975"/>
              <a:gd name="connsiteY1" fmla="*/ 0 h 786185"/>
              <a:gd name="connsiteX2" fmla="*/ 911975 w 911975"/>
              <a:gd name="connsiteY2" fmla="*/ 786185 h 786185"/>
              <a:gd name="connsiteX3" fmla="*/ 0 w 911975"/>
              <a:gd name="connsiteY3" fmla="*/ 786185 h 7861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1975" h="786185">
                <a:moveTo>
                  <a:pt x="0" y="786185"/>
                </a:moveTo>
                <a:lnTo>
                  <a:pt x="455988" y="0"/>
                </a:lnTo>
                <a:lnTo>
                  <a:pt x="911975" y="786185"/>
                </a:lnTo>
                <a:cubicBezTo>
                  <a:pt x="665133" y="614735"/>
                  <a:pt x="265892" y="614735"/>
                  <a:pt x="0" y="786185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 flipH="1">
            <a:off x="5893318" y="2400018"/>
            <a:ext cx="70724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 smtClean="0"/>
              <a:t>TEXT</a:t>
            </a:r>
            <a:endParaRPr lang="zh-CN" altLang="en-US" sz="2000" b="1" dirty="0"/>
          </a:p>
        </p:txBody>
      </p:sp>
      <p:sp>
        <p:nvSpPr>
          <p:cNvPr id="9" name="矩形 7"/>
          <p:cNvSpPr>
            <a:spLocks noChangeArrowheads="1"/>
          </p:cNvSpPr>
          <p:nvPr/>
        </p:nvSpPr>
        <p:spPr bwMode="auto">
          <a:xfrm flipH="1">
            <a:off x="5266178" y="3518633"/>
            <a:ext cx="70724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 smtClean="0"/>
              <a:t>TEXT</a:t>
            </a:r>
            <a:endParaRPr lang="zh-CN" altLang="en-US" sz="2000" b="1" dirty="0"/>
          </a:p>
        </p:txBody>
      </p:sp>
      <p:sp>
        <p:nvSpPr>
          <p:cNvPr id="10" name="矩形 7"/>
          <p:cNvSpPr>
            <a:spLocks noChangeArrowheads="1"/>
          </p:cNvSpPr>
          <p:nvPr/>
        </p:nvSpPr>
        <p:spPr bwMode="auto">
          <a:xfrm flipH="1">
            <a:off x="6532203" y="3518633"/>
            <a:ext cx="70724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 smtClean="0"/>
              <a:t>TEXT</a:t>
            </a:r>
            <a:endParaRPr lang="zh-CN" altLang="en-US" sz="2000" b="1" dirty="0"/>
          </a:p>
        </p:txBody>
      </p:sp>
      <p:sp>
        <p:nvSpPr>
          <p:cNvPr id="11" name="矩形 7"/>
          <p:cNvSpPr>
            <a:spLocks noChangeArrowheads="1"/>
          </p:cNvSpPr>
          <p:nvPr/>
        </p:nvSpPr>
        <p:spPr bwMode="auto">
          <a:xfrm flipH="1">
            <a:off x="4626755" y="4616198"/>
            <a:ext cx="70724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 smtClean="0"/>
              <a:t>TEXT</a:t>
            </a:r>
            <a:endParaRPr lang="zh-CN" altLang="en-US" sz="2000" b="1" dirty="0"/>
          </a:p>
        </p:txBody>
      </p:sp>
      <p:sp>
        <p:nvSpPr>
          <p:cNvPr id="12" name="矩形 7"/>
          <p:cNvSpPr>
            <a:spLocks noChangeArrowheads="1"/>
          </p:cNvSpPr>
          <p:nvPr/>
        </p:nvSpPr>
        <p:spPr bwMode="auto">
          <a:xfrm flipH="1">
            <a:off x="5892780" y="4616198"/>
            <a:ext cx="70724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 smtClean="0"/>
              <a:t>TEXT</a:t>
            </a:r>
            <a:endParaRPr lang="zh-CN" altLang="en-US" sz="2000" b="1" dirty="0"/>
          </a:p>
        </p:txBody>
      </p:sp>
      <p:sp>
        <p:nvSpPr>
          <p:cNvPr id="13" name="矩形 7"/>
          <p:cNvSpPr>
            <a:spLocks noChangeArrowheads="1"/>
          </p:cNvSpPr>
          <p:nvPr/>
        </p:nvSpPr>
        <p:spPr bwMode="auto">
          <a:xfrm flipH="1">
            <a:off x="7158804" y="4616198"/>
            <a:ext cx="70724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 smtClean="0"/>
              <a:t>TEXT</a:t>
            </a:r>
            <a:endParaRPr lang="zh-CN" altLang="en-US" sz="2000" b="1" dirty="0"/>
          </a:p>
        </p:txBody>
      </p:sp>
      <p:sp>
        <p:nvSpPr>
          <p:cNvPr id="14" name="矩形 7"/>
          <p:cNvSpPr>
            <a:spLocks noChangeArrowheads="1"/>
          </p:cNvSpPr>
          <p:nvPr/>
        </p:nvSpPr>
        <p:spPr bwMode="auto">
          <a:xfrm>
            <a:off x="5107769" y="1096506"/>
            <a:ext cx="300033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>
                <a:latin typeface="Century Gothic" pitchFamily="34" charset="0"/>
              </a:rPr>
              <a:t>ADD YOUR TEXT</a:t>
            </a:r>
            <a:endParaRPr lang="zh-CN" altLang="en-US" b="1" dirty="0">
              <a:latin typeface="Century Gothic" pitchFamily="34" charset="0"/>
            </a:endParaRPr>
          </a:p>
        </p:txBody>
      </p:sp>
      <p:sp>
        <p:nvSpPr>
          <p:cNvPr id="15" name="矩形 6"/>
          <p:cNvSpPr>
            <a:spLocks noChangeArrowheads="1"/>
          </p:cNvSpPr>
          <p:nvPr/>
        </p:nvSpPr>
        <p:spPr bwMode="auto">
          <a:xfrm>
            <a:off x="5107767" y="1461440"/>
            <a:ext cx="22549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solidFill>
                <a:srgbClr val="181715"/>
              </a:solidFill>
              <a:latin typeface="Century Gothic" pitchFamily="34" charset="0"/>
            </a:endParaRPr>
          </a:p>
        </p:txBody>
      </p:sp>
      <p:grpSp>
        <p:nvGrpSpPr>
          <p:cNvPr id="26" name="组 1"/>
          <p:cNvGrpSpPr/>
          <p:nvPr/>
        </p:nvGrpSpPr>
        <p:grpSpPr>
          <a:xfrm>
            <a:off x="419825" y="234803"/>
            <a:ext cx="3237235" cy="882222"/>
            <a:chOff x="6015150" y="2297126"/>
            <a:chExt cx="2427926" cy="661666"/>
          </a:xfrm>
        </p:grpSpPr>
        <p:cxnSp>
          <p:nvCxnSpPr>
            <p:cNvPr id="27" name="直线连接符 2"/>
            <p:cNvCxnSpPr/>
            <p:nvPr/>
          </p:nvCxnSpPr>
          <p:spPr>
            <a:xfrm>
              <a:off x="6085709" y="2551036"/>
              <a:ext cx="2357367" cy="0"/>
            </a:xfrm>
            <a:prstGeom prst="line">
              <a:avLst/>
            </a:prstGeom>
            <a:ln w="12700" cmpd="sng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3"/>
            <p:cNvSpPr txBox="1"/>
            <p:nvPr/>
          </p:nvSpPr>
          <p:spPr>
            <a:xfrm>
              <a:off x="6015150" y="2551036"/>
              <a:ext cx="1207302" cy="4077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未来期望</a:t>
              </a:r>
              <a:endParaRPr kumimoji="1"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  <a:p>
              <a:r>
                <a:rPr kumimoji="1" lang="en-US" altLang="zh-CN" sz="1333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FUTURE PROSPECT</a:t>
              </a:r>
              <a:endParaRPr kumimoji="1" lang="zh-CN" altLang="en-US" sz="1333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9" name="文本框 4"/>
            <p:cNvSpPr txBox="1"/>
            <p:nvPr/>
          </p:nvSpPr>
          <p:spPr>
            <a:xfrm>
              <a:off x="6015150" y="2297126"/>
              <a:ext cx="1019751" cy="2230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1333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THE FIFTH PART</a:t>
              </a:r>
              <a:endParaRPr kumimoji="1"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30" name="矩形 29"/>
          <p:cNvSpPr/>
          <p:nvPr/>
        </p:nvSpPr>
        <p:spPr>
          <a:xfrm>
            <a:off x="795" y="270443"/>
            <a:ext cx="258716" cy="787800"/>
          </a:xfrm>
          <a:prstGeom prst="rect">
            <a:avLst/>
          </a:prstGeom>
          <a:solidFill>
            <a:srgbClr val="DDD9C3">
              <a:alpha val="9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1" name="矩形 30"/>
          <p:cNvSpPr/>
          <p:nvPr/>
        </p:nvSpPr>
        <p:spPr>
          <a:xfrm>
            <a:off x="3905056" y="270443"/>
            <a:ext cx="8287737" cy="787800"/>
          </a:xfrm>
          <a:prstGeom prst="rect">
            <a:avLst/>
          </a:prstGeom>
          <a:solidFill>
            <a:srgbClr val="DDD9C3">
              <a:alpha val="9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cxnSp>
        <p:nvCxnSpPr>
          <p:cNvPr id="32" name="直线连接符 40"/>
          <p:cNvCxnSpPr/>
          <p:nvPr/>
        </p:nvCxnSpPr>
        <p:spPr>
          <a:xfrm flipV="1">
            <a:off x="5082626" y="1474849"/>
            <a:ext cx="2398877" cy="1"/>
          </a:xfrm>
          <a:prstGeom prst="line">
            <a:avLst/>
          </a:prstGeom>
          <a:ln w="12700" cmpd="sng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矩形 7"/>
          <p:cNvSpPr>
            <a:spLocks noChangeArrowheads="1"/>
          </p:cNvSpPr>
          <p:nvPr/>
        </p:nvSpPr>
        <p:spPr bwMode="auto">
          <a:xfrm>
            <a:off x="2735629" y="3018681"/>
            <a:ext cx="300033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>
                <a:latin typeface="Century Gothic" pitchFamily="34" charset="0"/>
              </a:rPr>
              <a:t>ADD YOUR TEXT</a:t>
            </a:r>
            <a:endParaRPr lang="zh-CN" altLang="en-US" b="1" dirty="0">
              <a:latin typeface="Century Gothic" pitchFamily="34" charset="0"/>
            </a:endParaRPr>
          </a:p>
        </p:txBody>
      </p:sp>
      <p:sp>
        <p:nvSpPr>
          <p:cNvPr id="36" name="矩形 6"/>
          <p:cNvSpPr>
            <a:spLocks noChangeArrowheads="1"/>
          </p:cNvSpPr>
          <p:nvPr/>
        </p:nvSpPr>
        <p:spPr bwMode="auto">
          <a:xfrm>
            <a:off x="2735627" y="3383615"/>
            <a:ext cx="22549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solidFill>
                <a:srgbClr val="181715"/>
              </a:solidFill>
              <a:latin typeface="Century Gothic" pitchFamily="34" charset="0"/>
            </a:endParaRPr>
          </a:p>
        </p:txBody>
      </p:sp>
      <p:cxnSp>
        <p:nvCxnSpPr>
          <p:cNvPr id="37" name="直线连接符 40"/>
          <p:cNvCxnSpPr/>
          <p:nvPr/>
        </p:nvCxnSpPr>
        <p:spPr>
          <a:xfrm flipV="1">
            <a:off x="2710486" y="3397024"/>
            <a:ext cx="2398877" cy="1"/>
          </a:xfrm>
          <a:prstGeom prst="line">
            <a:avLst/>
          </a:prstGeom>
          <a:ln w="12700" cmpd="sng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矩形 7"/>
          <p:cNvSpPr>
            <a:spLocks noChangeArrowheads="1"/>
          </p:cNvSpPr>
          <p:nvPr/>
        </p:nvSpPr>
        <p:spPr bwMode="auto">
          <a:xfrm>
            <a:off x="7544379" y="3040659"/>
            <a:ext cx="300033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>
                <a:latin typeface="Century Gothic" pitchFamily="34" charset="0"/>
              </a:rPr>
              <a:t>ADD YOUR TEXT</a:t>
            </a:r>
            <a:endParaRPr lang="zh-CN" altLang="en-US" b="1" dirty="0">
              <a:latin typeface="Century Gothic" pitchFamily="34" charset="0"/>
            </a:endParaRPr>
          </a:p>
        </p:txBody>
      </p:sp>
      <p:sp>
        <p:nvSpPr>
          <p:cNvPr id="39" name="矩形 6"/>
          <p:cNvSpPr>
            <a:spLocks noChangeArrowheads="1"/>
          </p:cNvSpPr>
          <p:nvPr/>
        </p:nvSpPr>
        <p:spPr bwMode="auto">
          <a:xfrm>
            <a:off x="7544377" y="3405593"/>
            <a:ext cx="22549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solidFill>
                <a:srgbClr val="181715"/>
              </a:solidFill>
              <a:latin typeface="Century Gothic" pitchFamily="34" charset="0"/>
            </a:endParaRPr>
          </a:p>
        </p:txBody>
      </p:sp>
      <p:cxnSp>
        <p:nvCxnSpPr>
          <p:cNvPr id="40" name="直线连接符 40"/>
          <p:cNvCxnSpPr/>
          <p:nvPr/>
        </p:nvCxnSpPr>
        <p:spPr>
          <a:xfrm flipV="1">
            <a:off x="7519236" y="3419002"/>
            <a:ext cx="2398877" cy="1"/>
          </a:xfrm>
          <a:prstGeom prst="line">
            <a:avLst/>
          </a:prstGeom>
          <a:ln w="12700" cmpd="sng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" name="矩形 7"/>
          <p:cNvSpPr>
            <a:spLocks noChangeArrowheads="1"/>
          </p:cNvSpPr>
          <p:nvPr/>
        </p:nvSpPr>
        <p:spPr bwMode="auto">
          <a:xfrm>
            <a:off x="5170367" y="5578858"/>
            <a:ext cx="300033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>
                <a:latin typeface="Century Gothic" pitchFamily="34" charset="0"/>
              </a:rPr>
              <a:t>ADD YOUR TEXT</a:t>
            </a:r>
            <a:endParaRPr lang="zh-CN" altLang="en-US" b="1" dirty="0">
              <a:latin typeface="Century Gothic" pitchFamily="34" charset="0"/>
            </a:endParaRPr>
          </a:p>
        </p:txBody>
      </p:sp>
      <p:sp>
        <p:nvSpPr>
          <p:cNvPr id="42" name="矩形 6"/>
          <p:cNvSpPr>
            <a:spLocks noChangeArrowheads="1"/>
          </p:cNvSpPr>
          <p:nvPr/>
        </p:nvSpPr>
        <p:spPr bwMode="auto">
          <a:xfrm>
            <a:off x="5170365" y="5943792"/>
            <a:ext cx="22549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solidFill>
                <a:srgbClr val="181715"/>
              </a:solidFill>
              <a:latin typeface="Century Gothic" pitchFamily="34" charset="0"/>
            </a:endParaRPr>
          </a:p>
        </p:txBody>
      </p:sp>
      <p:cxnSp>
        <p:nvCxnSpPr>
          <p:cNvPr id="43" name="直线连接符 40"/>
          <p:cNvCxnSpPr/>
          <p:nvPr/>
        </p:nvCxnSpPr>
        <p:spPr>
          <a:xfrm flipV="1">
            <a:off x="5145224" y="5957201"/>
            <a:ext cx="2398877" cy="1"/>
          </a:xfrm>
          <a:prstGeom prst="line">
            <a:avLst/>
          </a:prstGeom>
          <a:ln w="12700" cmpd="sng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4" name="矩形 7"/>
          <p:cNvSpPr>
            <a:spLocks noChangeArrowheads="1"/>
          </p:cNvSpPr>
          <p:nvPr/>
        </p:nvSpPr>
        <p:spPr bwMode="auto">
          <a:xfrm>
            <a:off x="1880941" y="4720886"/>
            <a:ext cx="300033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>
                <a:latin typeface="Century Gothic" pitchFamily="34" charset="0"/>
              </a:rPr>
              <a:t>ADD YOUR TEXT</a:t>
            </a:r>
            <a:endParaRPr lang="zh-CN" altLang="en-US" b="1" dirty="0">
              <a:latin typeface="Century Gothic" pitchFamily="34" charset="0"/>
            </a:endParaRPr>
          </a:p>
        </p:txBody>
      </p:sp>
      <p:sp>
        <p:nvSpPr>
          <p:cNvPr id="45" name="矩形 6"/>
          <p:cNvSpPr>
            <a:spLocks noChangeArrowheads="1"/>
          </p:cNvSpPr>
          <p:nvPr/>
        </p:nvSpPr>
        <p:spPr bwMode="auto">
          <a:xfrm>
            <a:off x="1880939" y="5085820"/>
            <a:ext cx="22549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solidFill>
                <a:srgbClr val="181715"/>
              </a:solidFill>
              <a:latin typeface="Century Gothic" pitchFamily="34" charset="0"/>
            </a:endParaRPr>
          </a:p>
        </p:txBody>
      </p:sp>
      <p:cxnSp>
        <p:nvCxnSpPr>
          <p:cNvPr id="46" name="直线连接符 40"/>
          <p:cNvCxnSpPr/>
          <p:nvPr/>
        </p:nvCxnSpPr>
        <p:spPr>
          <a:xfrm flipV="1">
            <a:off x="1855798" y="5099229"/>
            <a:ext cx="2398877" cy="1"/>
          </a:xfrm>
          <a:prstGeom prst="line">
            <a:avLst/>
          </a:prstGeom>
          <a:ln w="12700" cmpd="sng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矩形 7"/>
          <p:cNvSpPr>
            <a:spLocks noChangeArrowheads="1"/>
          </p:cNvSpPr>
          <p:nvPr/>
        </p:nvSpPr>
        <p:spPr bwMode="auto">
          <a:xfrm>
            <a:off x="8263341" y="4720886"/>
            <a:ext cx="300033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>
                <a:latin typeface="Century Gothic" pitchFamily="34" charset="0"/>
              </a:rPr>
              <a:t>ADD YOUR TEXT</a:t>
            </a:r>
            <a:endParaRPr lang="zh-CN" altLang="en-US" b="1" dirty="0">
              <a:latin typeface="Century Gothic" pitchFamily="34" charset="0"/>
            </a:endParaRPr>
          </a:p>
        </p:txBody>
      </p:sp>
      <p:sp>
        <p:nvSpPr>
          <p:cNvPr id="48" name="矩形 6"/>
          <p:cNvSpPr>
            <a:spLocks noChangeArrowheads="1"/>
          </p:cNvSpPr>
          <p:nvPr/>
        </p:nvSpPr>
        <p:spPr bwMode="auto">
          <a:xfrm>
            <a:off x="8263339" y="5085820"/>
            <a:ext cx="22549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solidFill>
                <a:srgbClr val="181715"/>
              </a:solidFill>
              <a:latin typeface="Century Gothic" pitchFamily="34" charset="0"/>
            </a:endParaRPr>
          </a:p>
        </p:txBody>
      </p:sp>
      <p:cxnSp>
        <p:nvCxnSpPr>
          <p:cNvPr id="49" name="直线连接符 40"/>
          <p:cNvCxnSpPr/>
          <p:nvPr/>
        </p:nvCxnSpPr>
        <p:spPr>
          <a:xfrm flipV="1">
            <a:off x="8238198" y="5099229"/>
            <a:ext cx="2398877" cy="1"/>
          </a:xfrm>
          <a:prstGeom prst="line">
            <a:avLst/>
          </a:prstGeom>
          <a:ln w="12700" cmpd="sng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8657380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419825" y="234803"/>
            <a:ext cx="3237235" cy="882222"/>
            <a:chOff x="6015150" y="2297126"/>
            <a:chExt cx="2427926" cy="661666"/>
          </a:xfrm>
        </p:grpSpPr>
        <p:cxnSp>
          <p:nvCxnSpPr>
            <p:cNvPr id="3" name="直线连接符 2"/>
            <p:cNvCxnSpPr/>
            <p:nvPr/>
          </p:nvCxnSpPr>
          <p:spPr>
            <a:xfrm>
              <a:off x="6085709" y="2551036"/>
              <a:ext cx="2357367" cy="0"/>
            </a:xfrm>
            <a:prstGeom prst="line">
              <a:avLst/>
            </a:prstGeom>
            <a:ln w="12700" cmpd="sng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文本框 3"/>
            <p:cNvSpPr txBox="1"/>
            <p:nvPr/>
          </p:nvSpPr>
          <p:spPr>
            <a:xfrm>
              <a:off x="6015150" y="2551036"/>
              <a:ext cx="1207302" cy="4077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未来期望</a:t>
              </a:r>
              <a:endParaRPr kumimoji="1"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  <a:p>
              <a:r>
                <a:rPr kumimoji="1" lang="en-US" altLang="zh-CN" sz="1333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FUTURE PROSPECT</a:t>
              </a:r>
              <a:endParaRPr kumimoji="1" lang="zh-CN" altLang="en-US" sz="1333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6015150" y="2297126"/>
              <a:ext cx="1019751" cy="2230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1333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THE FIFTH PART</a:t>
              </a:r>
              <a:endParaRPr kumimoji="1"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795" y="270443"/>
            <a:ext cx="258716" cy="787800"/>
          </a:xfrm>
          <a:prstGeom prst="rect">
            <a:avLst/>
          </a:prstGeom>
          <a:solidFill>
            <a:srgbClr val="DDD9C3">
              <a:alpha val="9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7" name="矩形 6"/>
          <p:cNvSpPr/>
          <p:nvPr/>
        </p:nvSpPr>
        <p:spPr>
          <a:xfrm>
            <a:off x="3905056" y="270443"/>
            <a:ext cx="8287737" cy="787800"/>
          </a:xfrm>
          <a:prstGeom prst="rect">
            <a:avLst/>
          </a:prstGeom>
          <a:solidFill>
            <a:srgbClr val="DDD9C3">
              <a:alpha val="9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pic>
        <p:nvPicPr>
          <p:cNvPr id="9" name="图片 8" descr="public-domain-images-free-stock-photos-chicago-skyline-night copy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906" y="1481539"/>
            <a:ext cx="1685977" cy="1121580"/>
          </a:xfrm>
          <a:prstGeom prst="rect">
            <a:avLst/>
          </a:prstGeom>
        </p:spPr>
      </p:pic>
      <p:pic>
        <p:nvPicPr>
          <p:cNvPr id="10" name="图片 9" descr="public-domain-images-free-stock-photos-chicago-skyline-night copy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906" y="2698158"/>
            <a:ext cx="1685977" cy="1121580"/>
          </a:xfrm>
          <a:prstGeom prst="rect">
            <a:avLst/>
          </a:prstGeom>
        </p:spPr>
      </p:pic>
      <p:pic>
        <p:nvPicPr>
          <p:cNvPr id="11" name="图片 10" descr="public-domain-images-free-stock-photos-chicago-skyline-night copy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906" y="3914777"/>
            <a:ext cx="1685977" cy="1121580"/>
          </a:xfrm>
          <a:prstGeom prst="rect">
            <a:avLst/>
          </a:prstGeom>
        </p:spPr>
      </p:pic>
      <p:pic>
        <p:nvPicPr>
          <p:cNvPr id="12" name="图片 11" descr="public-domain-images-free-stock-photos-chicago-skyline-night copy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906" y="5131397"/>
            <a:ext cx="1685977" cy="1121580"/>
          </a:xfrm>
          <a:prstGeom prst="rect">
            <a:avLst/>
          </a:prstGeom>
        </p:spPr>
      </p:pic>
      <p:cxnSp>
        <p:nvCxnSpPr>
          <p:cNvPr id="13" name="直线连接符 12"/>
          <p:cNvCxnSpPr/>
          <p:nvPr/>
        </p:nvCxnSpPr>
        <p:spPr>
          <a:xfrm>
            <a:off x="2823853" y="1481541"/>
            <a:ext cx="0" cy="4771436"/>
          </a:xfrm>
          <a:prstGeom prst="line">
            <a:avLst/>
          </a:prstGeom>
          <a:ln w="12700" cmpd="sng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椭圆 14"/>
          <p:cNvSpPr/>
          <p:nvPr/>
        </p:nvSpPr>
        <p:spPr>
          <a:xfrm flipH="1">
            <a:off x="2712239" y="1369923"/>
            <a:ext cx="223231" cy="223231"/>
          </a:xfrm>
          <a:prstGeom prst="ellipse">
            <a:avLst/>
          </a:prstGeom>
          <a:solidFill>
            <a:srgbClr val="404040"/>
          </a:solidFill>
          <a:ln w="762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endParaRPr kumimoji="1" lang="zh-CN" altLang="en-US" sz="1600" b="1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16" name="椭圆 15"/>
          <p:cNvSpPr/>
          <p:nvPr/>
        </p:nvSpPr>
        <p:spPr>
          <a:xfrm flipH="1">
            <a:off x="2712239" y="6155633"/>
            <a:ext cx="223231" cy="223231"/>
          </a:xfrm>
          <a:prstGeom prst="ellipse">
            <a:avLst/>
          </a:prstGeom>
          <a:solidFill>
            <a:srgbClr val="404040"/>
          </a:solidFill>
          <a:ln w="762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endParaRPr kumimoji="1" lang="zh-CN" altLang="en-US" sz="1600" b="1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17" name="椭圆 16"/>
          <p:cNvSpPr/>
          <p:nvPr/>
        </p:nvSpPr>
        <p:spPr>
          <a:xfrm flipH="1">
            <a:off x="2712239" y="2965159"/>
            <a:ext cx="223231" cy="223231"/>
          </a:xfrm>
          <a:prstGeom prst="ellipse">
            <a:avLst/>
          </a:prstGeom>
          <a:solidFill>
            <a:srgbClr val="404040"/>
          </a:solidFill>
          <a:ln w="762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endParaRPr kumimoji="1" lang="zh-CN" altLang="en-US" sz="1600" b="1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18" name="椭圆 17"/>
          <p:cNvSpPr/>
          <p:nvPr/>
        </p:nvSpPr>
        <p:spPr>
          <a:xfrm flipH="1">
            <a:off x="2712239" y="4560395"/>
            <a:ext cx="223231" cy="223231"/>
          </a:xfrm>
          <a:prstGeom prst="ellipse">
            <a:avLst/>
          </a:prstGeom>
          <a:solidFill>
            <a:srgbClr val="404040"/>
          </a:solidFill>
          <a:ln w="762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endParaRPr kumimoji="1" lang="zh-CN" altLang="en-US" sz="1600" b="1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2558539" y="1990182"/>
            <a:ext cx="530628" cy="53062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381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kumimoji="1" lang="en-US" altLang="zh-CN" sz="1867" b="1" dirty="0"/>
              <a:t>1</a:t>
            </a:r>
            <a:endParaRPr kumimoji="1" lang="zh-CN" altLang="en-US" sz="1867" b="1" dirty="0"/>
          </a:p>
        </p:txBody>
      </p:sp>
      <p:sp>
        <p:nvSpPr>
          <p:cNvPr id="20" name="椭圆 19"/>
          <p:cNvSpPr/>
          <p:nvPr/>
        </p:nvSpPr>
        <p:spPr>
          <a:xfrm>
            <a:off x="2558539" y="3554423"/>
            <a:ext cx="530628" cy="53062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381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kumimoji="1" lang="en-US" altLang="zh-CN" sz="1867" b="1" dirty="0"/>
              <a:t>2</a:t>
            </a:r>
            <a:endParaRPr kumimoji="1" lang="zh-CN" altLang="en-US" sz="1867" b="1" dirty="0"/>
          </a:p>
        </p:txBody>
      </p:sp>
      <p:sp>
        <p:nvSpPr>
          <p:cNvPr id="21" name="椭圆 20"/>
          <p:cNvSpPr/>
          <p:nvPr/>
        </p:nvSpPr>
        <p:spPr>
          <a:xfrm>
            <a:off x="2558539" y="5215253"/>
            <a:ext cx="530628" cy="53062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381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kumimoji="1" lang="en-US" altLang="zh-CN" sz="1867" b="1" dirty="0"/>
              <a:t>3</a:t>
            </a:r>
            <a:endParaRPr kumimoji="1" lang="zh-CN" altLang="en-US" sz="1867" b="1" dirty="0"/>
          </a:p>
        </p:txBody>
      </p:sp>
      <p:cxnSp>
        <p:nvCxnSpPr>
          <p:cNvPr id="22" name="直线连接符 21"/>
          <p:cNvCxnSpPr/>
          <p:nvPr/>
        </p:nvCxnSpPr>
        <p:spPr>
          <a:xfrm>
            <a:off x="3065646" y="2258087"/>
            <a:ext cx="1380363" cy="0"/>
          </a:xfrm>
          <a:prstGeom prst="line">
            <a:avLst/>
          </a:prstGeom>
          <a:ln w="12700" cmpd="sng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直线连接符 23"/>
          <p:cNvCxnSpPr/>
          <p:nvPr/>
        </p:nvCxnSpPr>
        <p:spPr>
          <a:xfrm>
            <a:off x="3065646" y="3847067"/>
            <a:ext cx="1380363" cy="0"/>
          </a:xfrm>
          <a:prstGeom prst="line">
            <a:avLst/>
          </a:prstGeom>
          <a:ln w="12700" cmpd="sng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直线连接符 24"/>
          <p:cNvCxnSpPr/>
          <p:nvPr/>
        </p:nvCxnSpPr>
        <p:spPr>
          <a:xfrm>
            <a:off x="3065646" y="5471399"/>
            <a:ext cx="1380363" cy="0"/>
          </a:xfrm>
          <a:prstGeom prst="line">
            <a:avLst/>
          </a:prstGeom>
          <a:ln w="12700" cmpd="sng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4446008" y="2021049"/>
            <a:ext cx="6797181" cy="1507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点击此处添加简单介绍</a:t>
            </a:r>
            <a:endParaRPr lang="en-US" altLang="zh-CN" sz="1333" dirty="0">
              <a:solidFill>
                <a:prstClr val="black">
                  <a:lumMod val="75000"/>
                  <a:lumOff val="25000"/>
                </a:prstClr>
              </a:solidFill>
              <a:latin typeface="微软雅黑"/>
              <a:ea typeface="微软雅黑"/>
            </a:endParaRPr>
          </a:p>
          <a:p>
            <a:pPr lvl="0">
              <a:lnSpc>
                <a:spcPct val="130000"/>
              </a:lnSpc>
            </a:pPr>
            <a:endParaRPr lang="en-US" altLang="zh-CN" sz="1333" dirty="0">
              <a:solidFill>
                <a:prstClr val="black">
                  <a:lumMod val="75000"/>
                  <a:lumOff val="25000"/>
                </a:prstClr>
              </a:solidFill>
              <a:latin typeface="微软雅黑"/>
              <a:ea typeface="微软雅黑"/>
            </a:endParaRPr>
          </a:p>
          <a:p>
            <a:pPr lvl="0">
              <a:lnSpc>
                <a:spcPct val="130000"/>
              </a:lnSpc>
            </a:pPr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10</a:t>
            </a:r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号字，</a:t>
            </a:r>
            <a:r>
              <a:rPr lang="en-US" altLang="zh-CN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1.3</a:t>
            </a:r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倍字间距。</a:t>
            </a:r>
          </a:p>
          <a:p>
            <a:pPr lvl="0"/>
            <a:endParaRPr kumimoji="1" lang="zh-CN" altLang="en-US" sz="1333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endParaRPr kumimoji="1" lang="zh-CN" altLang="en-US" sz="1333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446008" y="3682139"/>
            <a:ext cx="6797181" cy="1507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点击此处添加简单介绍</a:t>
            </a:r>
            <a:endParaRPr lang="en-US" altLang="zh-CN" sz="1333" dirty="0">
              <a:solidFill>
                <a:prstClr val="black">
                  <a:lumMod val="75000"/>
                  <a:lumOff val="25000"/>
                </a:prstClr>
              </a:solidFill>
              <a:latin typeface="微软雅黑"/>
              <a:ea typeface="微软雅黑"/>
            </a:endParaRPr>
          </a:p>
          <a:p>
            <a:pPr lvl="0">
              <a:lnSpc>
                <a:spcPct val="130000"/>
              </a:lnSpc>
            </a:pPr>
            <a:endParaRPr lang="en-US" altLang="zh-CN" sz="1333" dirty="0">
              <a:solidFill>
                <a:prstClr val="black">
                  <a:lumMod val="75000"/>
                  <a:lumOff val="25000"/>
                </a:prstClr>
              </a:solidFill>
              <a:latin typeface="微软雅黑"/>
              <a:ea typeface="微软雅黑"/>
            </a:endParaRPr>
          </a:p>
          <a:p>
            <a:pPr lvl="0">
              <a:lnSpc>
                <a:spcPct val="130000"/>
              </a:lnSpc>
            </a:pPr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10</a:t>
            </a:r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号字，</a:t>
            </a:r>
            <a:r>
              <a:rPr lang="en-US" altLang="zh-CN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1.3</a:t>
            </a:r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倍字间距。</a:t>
            </a:r>
          </a:p>
          <a:p>
            <a:pPr lvl="0"/>
            <a:endParaRPr kumimoji="1" lang="zh-CN" altLang="en-US" sz="1333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endParaRPr kumimoji="1" lang="zh-CN" altLang="en-US" sz="1333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446008" y="5276979"/>
            <a:ext cx="6797181" cy="1507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点击此处添加简单介绍</a:t>
            </a:r>
            <a:endParaRPr lang="en-US" altLang="zh-CN" sz="1333" dirty="0">
              <a:solidFill>
                <a:prstClr val="black">
                  <a:lumMod val="75000"/>
                  <a:lumOff val="25000"/>
                </a:prstClr>
              </a:solidFill>
              <a:latin typeface="微软雅黑"/>
              <a:ea typeface="微软雅黑"/>
            </a:endParaRPr>
          </a:p>
          <a:p>
            <a:pPr lvl="0">
              <a:lnSpc>
                <a:spcPct val="130000"/>
              </a:lnSpc>
            </a:pPr>
            <a:endParaRPr lang="en-US" altLang="zh-CN" sz="1333" dirty="0">
              <a:solidFill>
                <a:prstClr val="black">
                  <a:lumMod val="75000"/>
                  <a:lumOff val="25000"/>
                </a:prstClr>
              </a:solidFill>
              <a:latin typeface="微软雅黑"/>
              <a:ea typeface="微软雅黑"/>
            </a:endParaRPr>
          </a:p>
          <a:p>
            <a:pPr lvl="0">
              <a:lnSpc>
                <a:spcPct val="130000"/>
              </a:lnSpc>
            </a:pPr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10</a:t>
            </a:r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号字，</a:t>
            </a:r>
            <a:r>
              <a:rPr lang="en-US" altLang="zh-CN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1.3</a:t>
            </a:r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倍字间距。</a:t>
            </a:r>
          </a:p>
          <a:p>
            <a:pPr lvl="0"/>
            <a:endParaRPr kumimoji="1" lang="zh-CN" altLang="en-US" sz="1333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endParaRPr kumimoji="1" lang="zh-CN" altLang="en-US" sz="1333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2873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4" y="3715609"/>
            <a:ext cx="917267" cy="1963627"/>
          </a:xfrm>
          <a:prstGeom prst="rect">
            <a:avLst/>
          </a:prstGeom>
          <a:solidFill>
            <a:schemeClr val="bg2">
              <a:lumMod val="90000"/>
              <a:alpha val="9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" name="矩形 2"/>
          <p:cNvSpPr/>
          <p:nvPr/>
        </p:nvSpPr>
        <p:spPr>
          <a:xfrm>
            <a:off x="8419775" y="3715609"/>
            <a:ext cx="3773020" cy="1963627"/>
          </a:xfrm>
          <a:prstGeom prst="rect">
            <a:avLst/>
          </a:prstGeom>
          <a:solidFill>
            <a:schemeClr val="bg2">
              <a:lumMod val="90000"/>
              <a:alpha val="9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918061" y="3532282"/>
            <a:ext cx="5352747" cy="17336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5333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THANK</a:t>
            </a:r>
            <a:r>
              <a:rPr kumimoji="1" lang="zh-CN" altLang="en-US" sz="5333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kumimoji="1" lang="en-US" altLang="zh-CN" sz="5333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YOU</a:t>
            </a:r>
          </a:p>
          <a:p>
            <a:r>
              <a:rPr kumimoji="1" lang="en-US" altLang="zh-CN" sz="5333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FOR</a:t>
            </a:r>
            <a:r>
              <a:rPr kumimoji="1" lang="zh-CN" altLang="en-US" sz="5333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kumimoji="1" lang="en-US" altLang="zh-CN" sz="5333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WATCHING</a:t>
            </a:r>
            <a:endParaRPr kumimoji="1" lang="zh-CN" altLang="en-US" sz="5333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47417" y="5294702"/>
            <a:ext cx="7185255" cy="6095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8" name="文本框 4"/>
          <p:cNvSpPr txBox="1"/>
          <p:nvPr/>
        </p:nvSpPr>
        <p:spPr>
          <a:xfrm>
            <a:off x="937516" y="5365388"/>
            <a:ext cx="37545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Company business planning project</a:t>
            </a:r>
            <a:endParaRPr kumimoji="1"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1812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5" y="3446879"/>
            <a:ext cx="138177" cy="2526635"/>
          </a:xfrm>
          <a:prstGeom prst="rect">
            <a:avLst/>
          </a:prstGeom>
          <a:solidFill>
            <a:srgbClr val="DDD9C3">
              <a:alpha val="9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cxnSp>
        <p:nvCxnSpPr>
          <p:cNvPr id="4" name="直线连接符 3"/>
          <p:cNvCxnSpPr/>
          <p:nvPr/>
        </p:nvCxnSpPr>
        <p:spPr>
          <a:xfrm>
            <a:off x="523798" y="4760956"/>
            <a:ext cx="4663080" cy="0"/>
          </a:xfrm>
          <a:prstGeom prst="line">
            <a:avLst/>
          </a:prstGeom>
          <a:ln w="12700" cmpd="sng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429719" y="3635035"/>
            <a:ext cx="3642344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关于我们的团队</a:t>
            </a:r>
            <a:endParaRPr kumimoji="1" lang="en-US" altLang="zh-CN" sz="3200" b="1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r>
              <a:rPr kumimoji="1"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ABOUT OUR TEAM</a:t>
            </a:r>
            <a:endParaRPr kumimoji="1"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29719" y="3386830"/>
            <a:ext cx="1348446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FIRST PART</a:t>
            </a:r>
            <a:endParaRPr kumimoji="1" lang="zh-CN" altLang="en-US" sz="1333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等腰三角形 6"/>
          <p:cNvSpPr/>
          <p:nvPr/>
        </p:nvSpPr>
        <p:spPr>
          <a:xfrm rot="5400000">
            <a:off x="265092" y="3470407"/>
            <a:ext cx="188157" cy="141099"/>
          </a:xfrm>
          <a:prstGeom prst="triangle">
            <a:avLst/>
          </a:prstGeom>
          <a:solidFill>
            <a:srgbClr val="DDD9C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9" name="文本框 8"/>
          <p:cNvSpPr txBox="1"/>
          <p:nvPr/>
        </p:nvSpPr>
        <p:spPr>
          <a:xfrm>
            <a:off x="429720" y="4866577"/>
            <a:ext cx="4757159" cy="15776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点击此处添加简单介绍</a:t>
            </a:r>
            <a:endParaRPr lang="en-US" altLang="zh-CN" sz="1333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endParaRPr lang="en-US" altLang="zh-CN" sz="1067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0">
              <a:lnSpc>
                <a:spcPct val="130000"/>
              </a:lnSpc>
            </a:pPr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10</a:t>
            </a:r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号字，</a:t>
            </a:r>
            <a:r>
              <a:rPr lang="en-US" altLang="zh-CN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1.3</a:t>
            </a:r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倍字间距。</a:t>
            </a:r>
          </a:p>
          <a:p>
            <a:endParaRPr kumimoji="1" lang="zh-CN" altLang="en-US" sz="1333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7292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419825" y="234803"/>
            <a:ext cx="3237235" cy="882222"/>
            <a:chOff x="6015150" y="2297126"/>
            <a:chExt cx="2427926" cy="661666"/>
          </a:xfrm>
        </p:grpSpPr>
        <p:cxnSp>
          <p:nvCxnSpPr>
            <p:cNvPr id="3" name="直线连接符 2"/>
            <p:cNvCxnSpPr/>
            <p:nvPr/>
          </p:nvCxnSpPr>
          <p:spPr>
            <a:xfrm>
              <a:off x="6085709" y="2551036"/>
              <a:ext cx="2357367" cy="0"/>
            </a:xfrm>
            <a:prstGeom prst="line">
              <a:avLst/>
            </a:prstGeom>
            <a:ln w="12700" cmpd="sng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文本框 3"/>
            <p:cNvSpPr txBox="1"/>
            <p:nvPr/>
          </p:nvSpPr>
          <p:spPr>
            <a:xfrm>
              <a:off x="6015150" y="2551036"/>
              <a:ext cx="1219324" cy="4077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我们的团队</a:t>
              </a:r>
              <a:endParaRPr kumimoji="1"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  <a:p>
              <a:r>
                <a:rPr kumimoji="1" lang="en-US" altLang="zh-CN" sz="1333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ABOUT OUR TEAM</a:t>
              </a:r>
              <a:endParaRPr kumimoji="1" lang="zh-CN" altLang="en-US" sz="1333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6015150" y="2297126"/>
              <a:ext cx="1011334" cy="2230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1333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THE FIRST PART</a:t>
              </a:r>
              <a:endParaRPr kumimoji="1"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795" y="270443"/>
            <a:ext cx="258716" cy="787800"/>
          </a:xfrm>
          <a:prstGeom prst="rect">
            <a:avLst/>
          </a:prstGeom>
          <a:solidFill>
            <a:srgbClr val="DDD9C3">
              <a:alpha val="9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7" name="矩形 6"/>
          <p:cNvSpPr/>
          <p:nvPr/>
        </p:nvSpPr>
        <p:spPr>
          <a:xfrm>
            <a:off x="3905056" y="270443"/>
            <a:ext cx="8287737" cy="787800"/>
          </a:xfrm>
          <a:prstGeom prst="rect">
            <a:avLst/>
          </a:prstGeom>
          <a:solidFill>
            <a:srgbClr val="DDD9C3">
              <a:alpha val="9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pic>
        <p:nvPicPr>
          <p:cNvPr id="8" name="图片 7" descr="153261098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511" y="1610880"/>
            <a:ext cx="3645545" cy="4390128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187291" y="1444926"/>
            <a:ext cx="7773247" cy="1795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YOUR NAME</a:t>
            </a:r>
            <a:endParaRPr lang="en-US" altLang="zh-CN" sz="3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en-US" altLang="zh-CN" sz="1333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点击此处添加简单介绍</a:t>
            </a:r>
            <a:endParaRPr lang="en-US" altLang="zh-CN" sz="1333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 lvl="0">
              <a:lnSpc>
                <a:spcPct val="130000"/>
              </a:lnSpc>
            </a:pPr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10</a:t>
            </a:r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号字，</a:t>
            </a:r>
            <a:r>
              <a:rPr lang="en-US" altLang="zh-CN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1.3</a:t>
            </a:r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倍字间距。</a:t>
            </a:r>
          </a:p>
          <a:p>
            <a:endParaRPr kumimoji="1" lang="zh-CN" altLang="en-US" sz="1333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24" name="组 23"/>
          <p:cNvGrpSpPr/>
          <p:nvPr/>
        </p:nvGrpSpPr>
        <p:grpSpPr>
          <a:xfrm>
            <a:off x="4304890" y="3168475"/>
            <a:ext cx="4374656" cy="476584"/>
            <a:chOff x="3228072" y="2508636"/>
            <a:chExt cx="3280992" cy="357438"/>
          </a:xfrm>
        </p:grpSpPr>
        <p:sp>
          <p:nvSpPr>
            <p:cNvPr id="10" name="圆角矩形 9"/>
            <p:cNvSpPr/>
            <p:nvPr/>
          </p:nvSpPr>
          <p:spPr>
            <a:xfrm>
              <a:off x="3228072" y="2508636"/>
              <a:ext cx="3280992" cy="357438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1" name="矩形 10"/>
            <p:cNvSpPr/>
            <p:nvPr/>
          </p:nvSpPr>
          <p:spPr>
            <a:xfrm>
              <a:off x="3228072" y="2565812"/>
              <a:ext cx="856244" cy="253916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r>
                <a:rPr lang="en-US" altLang="zh-CN" sz="1600" dirty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SKILL</a:t>
              </a:r>
              <a:r>
                <a:rPr lang="zh-CN" altLang="en-US" sz="1600" dirty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 </a:t>
              </a:r>
              <a:r>
                <a:rPr lang="en-US" altLang="zh-CN" sz="1600" dirty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ONE</a:t>
              </a:r>
              <a:endParaRPr lang="zh-CN" altLang="en-US" sz="1600" dirty="0"/>
            </a:p>
          </p:txBody>
        </p:sp>
      </p:grpSp>
      <p:grpSp>
        <p:nvGrpSpPr>
          <p:cNvPr id="23" name="组 22"/>
          <p:cNvGrpSpPr/>
          <p:nvPr/>
        </p:nvGrpSpPr>
        <p:grpSpPr>
          <a:xfrm>
            <a:off x="4304890" y="3767596"/>
            <a:ext cx="5280163" cy="476584"/>
            <a:chOff x="3228072" y="2939576"/>
            <a:chExt cx="3280992" cy="357438"/>
          </a:xfrm>
        </p:grpSpPr>
        <p:sp>
          <p:nvSpPr>
            <p:cNvPr id="12" name="圆角矩形 11"/>
            <p:cNvSpPr/>
            <p:nvPr/>
          </p:nvSpPr>
          <p:spPr>
            <a:xfrm>
              <a:off x="3228072" y="2939576"/>
              <a:ext cx="3280992" cy="357438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3" name="矩形 12"/>
            <p:cNvSpPr/>
            <p:nvPr/>
          </p:nvSpPr>
          <p:spPr>
            <a:xfrm>
              <a:off x="3228072" y="2996752"/>
              <a:ext cx="723350" cy="253916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r>
                <a:rPr lang="en-US" altLang="zh-CN" sz="1600" dirty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SKILL</a:t>
              </a:r>
              <a:r>
                <a:rPr lang="zh-CN" altLang="en-US" sz="1600" dirty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 </a:t>
              </a:r>
              <a:r>
                <a:rPr lang="en-US" altLang="zh-CN" sz="1600" dirty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TWO</a:t>
              </a:r>
              <a:endParaRPr lang="zh-CN" altLang="en-US" sz="1600" dirty="0"/>
            </a:p>
          </p:txBody>
        </p:sp>
      </p:grpSp>
      <p:grpSp>
        <p:nvGrpSpPr>
          <p:cNvPr id="22" name="组 21"/>
          <p:cNvGrpSpPr/>
          <p:nvPr/>
        </p:nvGrpSpPr>
        <p:grpSpPr>
          <a:xfrm>
            <a:off x="4304890" y="4366717"/>
            <a:ext cx="6679581" cy="476584"/>
            <a:chOff x="3228072" y="3361225"/>
            <a:chExt cx="3280992" cy="357438"/>
          </a:xfrm>
        </p:grpSpPr>
        <p:sp>
          <p:nvSpPr>
            <p:cNvPr id="14" name="圆角矩形 13"/>
            <p:cNvSpPr/>
            <p:nvPr/>
          </p:nvSpPr>
          <p:spPr>
            <a:xfrm>
              <a:off x="3228072" y="3361225"/>
              <a:ext cx="3280992" cy="357438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5" name="矩形 14"/>
            <p:cNvSpPr/>
            <p:nvPr/>
          </p:nvSpPr>
          <p:spPr>
            <a:xfrm>
              <a:off x="3228072" y="3418401"/>
              <a:ext cx="626133" cy="253916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r>
                <a:rPr lang="en-US" altLang="zh-CN" sz="1600" dirty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SKILL</a:t>
              </a:r>
              <a:r>
                <a:rPr lang="zh-CN" altLang="en-US" sz="1600" dirty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 </a:t>
              </a:r>
              <a:r>
                <a:rPr lang="en-US" altLang="zh-CN" sz="1600" dirty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THREE</a:t>
              </a:r>
              <a:endParaRPr lang="zh-CN" altLang="en-US" sz="1600" dirty="0"/>
            </a:p>
          </p:txBody>
        </p:sp>
      </p:grpSp>
      <p:grpSp>
        <p:nvGrpSpPr>
          <p:cNvPr id="21" name="组 20"/>
          <p:cNvGrpSpPr/>
          <p:nvPr/>
        </p:nvGrpSpPr>
        <p:grpSpPr>
          <a:xfrm>
            <a:off x="4304890" y="4965839"/>
            <a:ext cx="3986581" cy="476584"/>
            <a:chOff x="3228072" y="3816284"/>
            <a:chExt cx="2989936" cy="357438"/>
          </a:xfrm>
        </p:grpSpPr>
        <p:sp>
          <p:nvSpPr>
            <p:cNvPr id="16" name="圆角矩形 15"/>
            <p:cNvSpPr/>
            <p:nvPr/>
          </p:nvSpPr>
          <p:spPr>
            <a:xfrm>
              <a:off x="3228072" y="3816284"/>
              <a:ext cx="2989936" cy="357438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7" name="矩形 16"/>
            <p:cNvSpPr/>
            <p:nvPr/>
          </p:nvSpPr>
          <p:spPr>
            <a:xfrm>
              <a:off x="3228072" y="3873459"/>
              <a:ext cx="928379" cy="253916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r>
                <a:rPr lang="en-US" altLang="zh-CN" sz="1600" dirty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SKILL</a:t>
              </a:r>
              <a:r>
                <a:rPr lang="zh-CN" altLang="en-US" sz="1600" dirty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 </a:t>
              </a:r>
              <a:r>
                <a:rPr lang="en-US" altLang="zh-CN" sz="1600" dirty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FOUR</a:t>
              </a:r>
              <a:endParaRPr lang="zh-CN" altLang="en-US" sz="1600" dirty="0"/>
            </a:p>
          </p:txBody>
        </p:sp>
      </p:grpSp>
      <p:grpSp>
        <p:nvGrpSpPr>
          <p:cNvPr id="20" name="组 19"/>
          <p:cNvGrpSpPr/>
          <p:nvPr/>
        </p:nvGrpSpPr>
        <p:grpSpPr>
          <a:xfrm>
            <a:off x="4304890" y="5564963"/>
            <a:ext cx="7255813" cy="476584"/>
            <a:chOff x="3228072" y="4173722"/>
            <a:chExt cx="3280992" cy="357438"/>
          </a:xfrm>
        </p:grpSpPr>
        <p:sp>
          <p:nvSpPr>
            <p:cNvPr id="18" name="圆角矩形 17"/>
            <p:cNvSpPr/>
            <p:nvPr/>
          </p:nvSpPr>
          <p:spPr>
            <a:xfrm>
              <a:off x="3228072" y="4173722"/>
              <a:ext cx="3280992" cy="357438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9" name="矩形 18"/>
            <p:cNvSpPr/>
            <p:nvPr/>
          </p:nvSpPr>
          <p:spPr>
            <a:xfrm>
              <a:off x="3228072" y="4230898"/>
              <a:ext cx="498123" cy="253916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r>
                <a:rPr lang="en-US" altLang="zh-CN" sz="1600" dirty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SKILL</a:t>
              </a:r>
              <a:r>
                <a:rPr lang="zh-CN" altLang="en-US" sz="1600" dirty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 </a:t>
              </a:r>
              <a:r>
                <a:rPr lang="en-US" altLang="zh-CN" sz="1600" dirty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FIVE</a:t>
              </a:r>
              <a:endParaRPr lang="zh-CN" altLang="en-US" sz="1600" dirty="0"/>
            </a:p>
          </p:txBody>
        </p:sp>
      </p:grpSp>
    </p:spTree>
    <p:extLst>
      <p:ext uri="{BB962C8B-B14F-4D97-AF65-F5344CB8AC3E}">
        <p14:creationId xmlns:p14="http://schemas.microsoft.com/office/powerpoint/2010/main" val="1030551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419825" y="234803"/>
            <a:ext cx="3237235" cy="882222"/>
            <a:chOff x="6015150" y="2297126"/>
            <a:chExt cx="2427926" cy="661666"/>
          </a:xfrm>
        </p:grpSpPr>
        <p:cxnSp>
          <p:nvCxnSpPr>
            <p:cNvPr id="3" name="直线连接符 2"/>
            <p:cNvCxnSpPr/>
            <p:nvPr/>
          </p:nvCxnSpPr>
          <p:spPr>
            <a:xfrm>
              <a:off x="6085709" y="2551036"/>
              <a:ext cx="2357367" cy="0"/>
            </a:xfrm>
            <a:prstGeom prst="line">
              <a:avLst/>
            </a:prstGeom>
            <a:ln w="12700" cmpd="sng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文本框 3"/>
            <p:cNvSpPr txBox="1"/>
            <p:nvPr/>
          </p:nvSpPr>
          <p:spPr>
            <a:xfrm>
              <a:off x="6015150" y="2551036"/>
              <a:ext cx="1219324" cy="4077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我们的团队</a:t>
              </a:r>
              <a:endParaRPr kumimoji="1"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  <a:p>
              <a:r>
                <a:rPr kumimoji="1" lang="en-US" altLang="zh-CN" sz="1333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ABOUT OUR TEAM</a:t>
              </a:r>
              <a:endParaRPr kumimoji="1" lang="zh-CN" altLang="en-US" sz="1333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6015150" y="2297126"/>
              <a:ext cx="1011334" cy="2230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1333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THE FIRST PART</a:t>
              </a:r>
              <a:endParaRPr kumimoji="1"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795" y="270443"/>
            <a:ext cx="258716" cy="787800"/>
          </a:xfrm>
          <a:prstGeom prst="rect">
            <a:avLst/>
          </a:prstGeom>
          <a:solidFill>
            <a:srgbClr val="DDD9C3">
              <a:alpha val="9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7" name="矩形 6"/>
          <p:cNvSpPr/>
          <p:nvPr/>
        </p:nvSpPr>
        <p:spPr>
          <a:xfrm>
            <a:off x="3905056" y="270443"/>
            <a:ext cx="8287737" cy="787800"/>
          </a:xfrm>
          <a:prstGeom prst="rect">
            <a:avLst/>
          </a:prstGeom>
          <a:solidFill>
            <a:srgbClr val="DDD9C3">
              <a:alpha val="9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pic>
        <p:nvPicPr>
          <p:cNvPr id="9" name="图片 8" descr="woman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773" y="1609143"/>
            <a:ext cx="2272291" cy="2272291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24773" y="4040413"/>
            <a:ext cx="2330140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67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JANE</a:t>
            </a:r>
            <a:r>
              <a:rPr lang="zh-CN" altLang="en-US" sz="1867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sz="1867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DOE</a:t>
            </a:r>
          </a:p>
        </p:txBody>
      </p:sp>
      <p:sp>
        <p:nvSpPr>
          <p:cNvPr id="13" name="矩形 12"/>
          <p:cNvSpPr/>
          <p:nvPr/>
        </p:nvSpPr>
        <p:spPr>
          <a:xfrm>
            <a:off x="624773" y="4424433"/>
            <a:ext cx="2272291" cy="23899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+mj-ea"/>
                <a:ea typeface="+mj-ea"/>
              </a:rPr>
              <a:t>点击此处添加基本信息</a:t>
            </a:r>
            <a:endParaRPr lang="en-US" altLang="zh-CN" sz="1333" dirty="0">
              <a:solidFill>
                <a:prstClr val="black">
                  <a:lumMod val="75000"/>
                  <a:lumOff val="25000"/>
                </a:prstClr>
              </a:solidFill>
              <a:latin typeface="+mj-ea"/>
              <a:ea typeface="+mj-ea"/>
            </a:endParaRPr>
          </a:p>
          <a:p>
            <a:pPr lvl="0">
              <a:lnSpc>
                <a:spcPct val="130000"/>
              </a:lnSpc>
            </a:pPr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10</a:t>
            </a:r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号字，</a:t>
            </a:r>
            <a:r>
              <a:rPr lang="en-US" altLang="zh-CN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1.3</a:t>
            </a:r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倍字间距。</a:t>
            </a:r>
          </a:p>
          <a:p>
            <a:endParaRPr lang="zh-CN" altLang="en-US" sz="3200" dirty="0"/>
          </a:p>
        </p:txBody>
      </p:sp>
      <p:cxnSp>
        <p:nvCxnSpPr>
          <p:cNvPr id="14" name="直线连接符 13"/>
          <p:cNvCxnSpPr/>
          <p:nvPr/>
        </p:nvCxnSpPr>
        <p:spPr>
          <a:xfrm>
            <a:off x="716831" y="4424432"/>
            <a:ext cx="2180232" cy="0"/>
          </a:xfrm>
          <a:prstGeom prst="line">
            <a:avLst/>
          </a:prstGeom>
          <a:ln w="12700" cmpd="sng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" name="图片 9" descr="man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8201" y="1609143"/>
            <a:ext cx="2272292" cy="2272291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3489837" y="4040413"/>
            <a:ext cx="2330141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67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JOHN</a:t>
            </a:r>
            <a:r>
              <a:rPr lang="zh-CN" altLang="en-US" sz="1867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sz="1867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DOE</a:t>
            </a:r>
          </a:p>
        </p:txBody>
      </p:sp>
      <p:sp>
        <p:nvSpPr>
          <p:cNvPr id="22" name="矩形 21"/>
          <p:cNvSpPr/>
          <p:nvPr/>
        </p:nvSpPr>
        <p:spPr>
          <a:xfrm>
            <a:off x="3489837" y="4424433"/>
            <a:ext cx="2272292" cy="23899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点击此处添加基本信息</a:t>
            </a:r>
            <a:endParaRPr lang="en-US" altLang="zh-CN" sz="1333" dirty="0">
              <a:solidFill>
                <a:prstClr val="black">
                  <a:lumMod val="75000"/>
                  <a:lumOff val="25000"/>
                </a:prstClr>
              </a:solidFill>
              <a:latin typeface="微软雅黑"/>
              <a:ea typeface="微软雅黑"/>
            </a:endParaRPr>
          </a:p>
          <a:p>
            <a:pPr lvl="0">
              <a:lnSpc>
                <a:spcPct val="130000"/>
              </a:lnSpc>
            </a:pPr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10</a:t>
            </a:r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号字，</a:t>
            </a:r>
            <a:r>
              <a:rPr lang="en-US" altLang="zh-CN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1.3</a:t>
            </a:r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倍字间距。</a:t>
            </a:r>
          </a:p>
          <a:p>
            <a:endParaRPr lang="zh-CN" altLang="en-US" sz="3200" dirty="0"/>
          </a:p>
        </p:txBody>
      </p:sp>
      <p:cxnSp>
        <p:nvCxnSpPr>
          <p:cNvPr id="23" name="直线连接符 22"/>
          <p:cNvCxnSpPr/>
          <p:nvPr/>
        </p:nvCxnSpPr>
        <p:spPr>
          <a:xfrm>
            <a:off x="3581896" y="4424432"/>
            <a:ext cx="2180233" cy="0"/>
          </a:xfrm>
          <a:prstGeom prst="line">
            <a:avLst/>
          </a:prstGeom>
          <a:ln w="12700" cmpd="sng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5" name="图片 24" descr="man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3266" y="1609143"/>
            <a:ext cx="2272291" cy="2272291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6353267" y="4040413"/>
            <a:ext cx="2330140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67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JOHN</a:t>
            </a:r>
            <a:r>
              <a:rPr lang="zh-CN" altLang="en-US" sz="1867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sz="1867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DOE</a:t>
            </a:r>
          </a:p>
        </p:txBody>
      </p:sp>
      <p:sp>
        <p:nvSpPr>
          <p:cNvPr id="28" name="矩形 27"/>
          <p:cNvSpPr/>
          <p:nvPr/>
        </p:nvSpPr>
        <p:spPr>
          <a:xfrm>
            <a:off x="6353266" y="4424433"/>
            <a:ext cx="2272291" cy="23899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点击此处添加基本信息</a:t>
            </a:r>
            <a:endParaRPr lang="en-US" altLang="zh-CN" sz="1333" dirty="0">
              <a:solidFill>
                <a:prstClr val="black">
                  <a:lumMod val="75000"/>
                  <a:lumOff val="25000"/>
                </a:prstClr>
              </a:solidFill>
              <a:latin typeface="微软雅黑"/>
              <a:ea typeface="微软雅黑"/>
            </a:endParaRPr>
          </a:p>
          <a:p>
            <a:pPr lvl="0">
              <a:lnSpc>
                <a:spcPct val="130000"/>
              </a:lnSpc>
            </a:pPr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10</a:t>
            </a:r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号字，</a:t>
            </a:r>
            <a:r>
              <a:rPr lang="en-US" altLang="zh-CN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1.3</a:t>
            </a:r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倍字间距。</a:t>
            </a:r>
          </a:p>
          <a:p>
            <a:endParaRPr lang="zh-CN" altLang="en-US" sz="3200" dirty="0"/>
          </a:p>
        </p:txBody>
      </p:sp>
      <p:cxnSp>
        <p:nvCxnSpPr>
          <p:cNvPr id="29" name="直线连接符 28"/>
          <p:cNvCxnSpPr/>
          <p:nvPr/>
        </p:nvCxnSpPr>
        <p:spPr>
          <a:xfrm>
            <a:off x="6445325" y="4424432"/>
            <a:ext cx="2180232" cy="0"/>
          </a:xfrm>
          <a:prstGeom prst="line">
            <a:avLst/>
          </a:prstGeom>
          <a:ln w="12700" cmpd="sng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1" name="图片 30" descr="man1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6693" y="1609143"/>
            <a:ext cx="2298491" cy="2298491"/>
          </a:xfrm>
          <a:prstGeom prst="rect">
            <a:avLst/>
          </a:prstGeom>
        </p:spPr>
      </p:pic>
      <p:sp>
        <p:nvSpPr>
          <p:cNvPr id="37" name="文本框 36"/>
          <p:cNvSpPr txBox="1"/>
          <p:nvPr/>
        </p:nvSpPr>
        <p:spPr>
          <a:xfrm>
            <a:off x="9238676" y="4040413"/>
            <a:ext cx="2330140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67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JOHN</a:t>
            </a:r>
            <a:r>
              <a:rPr lang="zh-CN" altLang="en-US" sz="1867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sz="1867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DOE</a:t>
            </a:r>
          </a:p>
        </p:txBody>
      </p:sp>
      <p:sp>
        <p:nvSpPr>
          <p:cNvPr id="38" name="矩形 37"/>
          <p:cNvSpPr/>
          <p:nvPr/>
        </p:nvSpPr>
        <p:spPr>
          <a:xfrm>
            <a:off x="9238675" y="4424433"/>
            <a:ext cx="2272291" cy="23899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点击此处添加基本信息</a:t>
            </a:r>
            <a:endParaRPr lang="en-US" altLang="zh-CN" sz="1333" dirty="0">
              <a:solidFill>
                <a:prstClr val="black">
                  <a:lumMod val="75000"/>
                  <a:lumOff val="25000"/>
                </a:prstClr>
              </a:solidFill>
              <a:latin typeface="微软雅黑"/>
              <a:ea typeface="微软雅黑"/>
            </a:endParaRPr>
          </a:p>
          <a:p>
            <a:pPr lvl="0">
              <a:lnSpc>
                <a:spcPct val="130000"/>
              </a:lnSpc>
            </a:pPr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10</a:t>
            </a:r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号字，</a:t>
            </a:r>
            <a:r>
              <a:rPr lang="en-US" altLang="zh-CN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1.3</a:t>
            </a:r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倍字间距。</a:t>
            </a:r>
          </a:p>
          <a:p>
            <a:endParaRPr lang="zh-CN" altLang="en-US" sz="3200" dirty="0"/>
          </a:p>
        </p:txBody>
      </p:sp>
      <p:cxnSp>
        <p:nvCxnSpPr>
          <p:cNvPr id="39" name="直线连接符 38"/>
          <p:cNvCxnSpPr/>
          <p:nvPr/>
        </p:nvCxnSpPr>
        <p:spPr>
          <a:xfrm>
            <a:off x="9330734" y="4424432"/>
            <a:ext cx="2180232" cy="0"/>
          </a:xfrm>
          <a:prstGeom prst="line">
            <a:avLst/>
          </a:prstGeom>
          <a:ln w="12700" cmpd="sng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6" name="图片 25">
            <a:hlinkClick r:id="rId6"/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5928" y="6304466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2587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5" y="3446879"/>
            <a:ext cx="138177" cy="2526635"/>
          </a:xfrm>
          <a:prstGeom prst="rect">
            <a:avLst/>
          </a:prstGeom>
          <a:solidFill>
            <a:srgbClr val="DDD9C3">
              <a:alpha val="9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cxnSp>
        <p:nvCxnSpPr>
          <p:cNvPr id="4" name="直线连接符 3"/>
          <p:cNvCxnSpPr/>
          <p:nvPr/>
        </p:nvCxnSpPr>
        <p:spPr>
          <a:xfrm>
            <a:off x="523798" y="4760956"/>
            <a:ext cx="4663080" cy="0"/>
          </a:xfrm>
          <a:prstGeom prst="line">
            <a:avLst/>
          </a:prstGeom>
          <a:ln w="12700" cmpd="sng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429720" y="3635035"/>
            <a:ext cx="435728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我们的业务</a:t>
            </a:r>
            <a:endParaRPr kumimoji="1" lang="en-US" altLang="zh-CN" sz="3200" b="1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r>
              <a:rPr kumimoji="1"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ABOUT OUR BUSINESS</a:t>
            </a:r>
            <a:endParaRPr kumimoji="1"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29719" y="3386830"/>
            <a:ext cx="1683474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SECOND PART</a:t>
            </a:r>
            <a:endParaRPr kumimoji="1" lang="zh-CN" altLang="en-US" sz="1333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等腰三角形 6"/>
          <p:cNvSpPr/>
          <p:nvPr/>
        </p:nvSpPr>
        <p:spPr>
          <a:xfrm rot="5400000">
            <a:off x="265092" y="3470407"/>
            <a:ext cx="188157" cy="141099"/>
          </a:xfrm>
          <a:prstGeom prst="triangle">
            <a:avLst/>
          </a:prstGeom>
          <a:solidFill>
            <a:srgbClr val="DDD9C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9" name="文本框 8"/>
          <p:cNvSpPr txBox="1"/>
          <p:nvPr/>
        </p:nvSpPr>
        <p:spPr>
          <a:xfrm>
            <a:off x="429720" y="4866577"/>
            <a:ext cx="4757159" cy="13641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点击此处添加简单介绍</a:t>
            </a:r>
            <a:endParaRPr lang="en-US" altLang="zh-CN" sz="1333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 lvl="0">
              <a:lnSpc>
                <a:spcPct val="130000"/>
              </a:lnSpc>
            </a:pPr>
            <a:endParaRPr lang="en-US" altLang="zh-CN" sz="1333" dirty="0">
              <a:solidFill>
                <a:prstClr val="black">
                  <a:lumMod val="75000"/>
                  <a:lumOff val="25000"/>
                </a:prstClr>
              </a:solidFill>
              <a:latin typeface="微软雅黑"/>
              <a:ea typeface="微软雅黑"/>
            </a:endParaRPr>
          </a:p>
          <a:p>
            <a:pPr lvl="0">
              <a:lnSpc>
                <a:spcPct val="130000"/>
              </a:lnSpc>
            </a:pPr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10</a:t>
            </a:r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号字，</a:t>
            </a:r>
            <a:r>
              <a:rPr lang="en-US" altLang="zh-CN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1.3</a:t>
            </a:r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937094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419825" y="234803"/>
            <a:ext cx="3237235" cy="882222"/>
            <a:chOff x="6015150" y="2297126"/>
            <a:chExt cx="2427926" cy="661666"/>
          </a:xfrm>
        </p:grpSpPr>
        <p:cxnSp>
          <p:nvCxnSpPr>
            <p:cNvPr id="3" name="直线连接符 2"/>
            <p:cNvCxnSpPr/>
            <p:nvPr/>
          </p:nvCxnSpPr>
          <p:spPr>
            <a:xfrm>
              <a:off x="6085709" y="2551036"/>
              <a:ext cx="2357367" cy="0"/>
            </a:xfrm>
            <a:prstGeom prst="line">
              <a:avLst/>
            </a:prstGeom>
            <a:ln w="12700" cmpd="sng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文本框 3"/>
            <p:cNvSpPr txBox="1"/>
            <p:nvPr/>
          </p:nvSpPr>
          <p:spPr>
            <a:xfrm>
              <a:off x="6015150" y="2551036"/>
              <a:ext cx="1440539" cy="4077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我们的业务</a:t>
              </a:r>
              <a:endParaRPr kumimoji="1"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  <a:p>
              <a:r>
                <a:rPr kumimoji="1" lang="en-US" altLang="zh-CN" sz="1333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ABOUT OUR BUSINESS</a:t>
              </a:r>
              <a:endParaRPr kumimoji="1" lang="zh-CN" altLang="en-US" sz="1333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6015150" y="2297126"/>
              <a:ext cx="1262605" cy="2230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1333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THE SECOND PART</a:t>
              </a:r>
              <a:endParaRPr kumimoji="1"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795" y="270443"/>
            <a:ext cx="258716" cy="787800"/>
          </a:xfrm>
          <a:prstGeom prst="rect">
            <a:avLst/>
          </a:prstGeom>
          <a:solidFill>
            <a:srgbClr val="DDD9C3">
              <a:alpha val="9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8" name="矩形 7"/>
          <p:cNvSpPr/>
          <p:nvPr/>
        </p:nvSpPr>
        <p:spPr>
          <a:xfrm>
            <a:off x="3905056" y="270443"/>
            <a:ext cx="8287737" cy="787800"/>
          </a:xfrm>
          <a:prstGeom prst="rect">
            <a:avLst/>
          </a:prstGeom>
          <a:solidFill>
            <a:srgbClr val="DDD9C3">
              <a:alpha val="9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pic>
        <p:nvPicPr>
          <p:cNvPr id="9" name="图片 8" descr="tumblr_ndyg3pYbKW1tubinno1_128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" y="1691028"/>
            <a:ext cx="6502400" cy="4307840"/>
          </a:xfrm>
          <a:prstGeom prst="rect">
            <a:avLst/>
          </a:prstGeom>
        </p:spPr>
      </p:pic>
      <p:pic>
        <p:nvPicPr>
          <p:cNvPr id="10" name="图片 9" descr="tumblr_ndyve8fmFa1tubinno1_r1_1280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46" t="15402" r="19709" b="3718"/>
          <a:stretch/>
        </p:blipFill>
        <p:spPr>
          <a:xfrm>
            <a:off x="6585515" y="1691028"/>
            <a:ext cx="2769503" cy="2112993"/>
          </a:xfrm>
          <a:prstGeom prst="rect">
            <a:avLst/>
          </a:prstGeom>
        </p:spPr>
      </p:pic>
      <p:pic>
        <p:nvPicPr>
          <p:cNvPr id="11" name="图片 10" descr="tumblr_ndyg5lFHpH1tubinno1_1280.jp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67"/>
          <a:stretch/>
        </p:blipFill>
        <p:spPr>
          <a:xfrm>
            <a:off x="9423293" y="1691028"/>
            <a:ext cx="2769501" cy="2112993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6585514" y="3914157"/>
            <a:ext cx="5516141" cy="21641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点击此处添加简单介绍</a:t>
            </a:r>
            <a:endParaRPr lang="en-US" altLang="zh-CN" sz="1333" dirty="0">
              <a:solidFill>
                <a:prstClr val="black">
                  <a:lumMod val="75000"/>
                  <a:lumOff val="25000"/>
                </a:prstClr>
              </a:solidFill>
              <a:latin typeface="微软雅黑"/>
              <a:ea typeface="微软雅黑"/>
            </a:endParaRPr>
          </a:p>
          <a:p>
            <a:pPr lvl="0">
              <a:lnSpc>
                <a:spcPct val="130000"/>
              </a:lnSpc>
            </a:pPr>
            <a:endParaRPr lang="en-US" altLang="zh-CN" sz="1333" dirty="0">
              <a:solidFill>
                <a:prstClr val="black">
                  <a:lumMod val="75000"/>
                  <a:lumOff val="25000"/>
                </a:prstClr>
              </a:solidFill>
              <a:latin typeface="微软雅黑"/>
              <a:ea typeface="微软雅黑"/>
            </a:endParaRPr>
          </a:p>
          <a:p>
            <a:pPr lvl="0">
              <a:lnSpc>
                <a:spcPct val="130000"/>
              </a:lnSpc>
            </a:pPr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10</a:t>
            </a:r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号字，</a:t>
            </a:r>
            <a:r>
              <a:rPr lang="en-US" altLang="zh-CN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1.3</a:t>
            </a:r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10</a:t>
            </a:r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号字，</a:t>
            </a:r>
            <a:r>
              <a:rPr lang="en-US" altLang="zh-CN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1.3</a:t>
            </a:r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倍字间距。</a:t>
            </a:r>
          </a:p>
          <a:p>
            <a:pPr lvl="0">
              <a:lnSpc>
                <a:spcPct val="130000"/>
              </a:lnSpc>
            </a:pPr>
            <a:endParaRPr lang="zh-CN" altLang="en-US" sz="1333" dirty="0">
              <a:solidFill>
                <a:prstClr val="black">
                  <a:lumMod val="75000"/>
                  <a:lumOff val="25000"/>
                </a:prstClr>
              </a:solidFill>
              <a:latin typeface="微软雅黑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767496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362077" y="163275"/>
            <a:ext cx="5516141" cy="11181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67" b="1" dirty="0">
                <a:solidFill>
                  <a:schemeClr val="bg1"/>
                </a:solidFill>
              </a:rPr>
              <a:t>COMPANY INTRODUCTION</a:t>
            </a:r>
          </a:p>
          <a:p>
            <a:endParaRPr lang="en-US" altLang="zh-CN" sz="1333" dirty="0">
              <a:solidFill>
                <a:schemeClr val="bg1"/>
              </a:solidFill>
            </a:endParaRPr>
          </a:p>
          <a:p>
            <a:pPr lvl="0">
              <a:lnSpc>
                <a:spcPct val="130000"/>
              </a:lnSpc>
            </a:pPr>
            <a:r>
              <a:rPr lang="zh-CN" altLang="en-US" sz="1333" dirty="0">
                <a:solidFill>
                  <a:schemeClr val="bg1"/>
                </a:solidFill>
                <a:latin typeface="微软雅黑"/>
                <a:ea typeface="微软雅黑"/>
              </a:rPr>
              <a:t>点击此处添加简单介绍</a:t>
            </a:r>
            <a:endParaRPr lang="en-US" altLang="zh-CN" sz="1333" dirty="0">
              <a:solidFill>
                <a:schemeClr val="bg1"/>
              </a:solidFill>
              <a:latin typeface="微软雅黑"/>
              <a:ea typeface="微软雅黑"/>
            </a:endParaRPr>
          </a:p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chemeClr val="bg1"/>
                </a:solidFill>
                <a:latin typeface="+mj-ea"/>
                <a:ea typeface="+mj-ea"/>
              </a:rPr>
              <a:t>点击此处添加文本信息。</a:t>
            </a:r>
            <a:r>
              <a:rPr lang="zh-CN" altLang="en-US" sz="1333" dirty="0">
                <a:solidFill>
                  <a:schemeClr val="bg1"/>
                </a:solidFill>
                <a:latin typeface="微软雅黑"/>
                <a:ea typeface="微软雅黑"/>
              </a:rPr>
              <a:t>建议正文</a:t>
            </a:r>
            <a:r>
              <a:rPr lang="en-US" altLang="zh-CN" sz="1333" dirty="0">
                <a:solidFill>
                  <a:schemeClr val="bg1"/>
                </a:solidFill>
                <a:latin typeface="微软雅黑"/>
                <a:ea typeface="微软雅黑"/>
              </a:rPr>
              <a:t>10</a:t>
            </a:r>
            <a:r>
              <a:rPr lang="zh-CN" altLang="en-US" sz="1333" dirty="0">
                <a:solidFill>
                  <a:schemeClr val="bg1"/>
                </a:solidFill>
                <a:latin typeface="微软雅黑"/>
                <a:ea typeface="微软雅黑"/>
              </a:rPr>
              <a:t>号字，</a:t>
            </a:r>
            <a:r>
              <a:rPr lang="en-US" altLang="zh-CN" sz="1333" dirty="0">
                <a:solidFill>
                  <a:schemeClr val="bg1"/>
                </a:solidFill>
                <a:latin typeface="微软雅黑"/>
                <a:ea typeface="微软雅黑"/>
              </a:rPr>
              <a:t>1.3</a:t>
            </a:r>
            <a:r>
              <a:rPr lang="zh-CN" altLang="en-US" sz="1333" dirty="0">
                <a:solidFill>
                  <a:schemeClr val="bg1"/>
                </a:solidFill>
                <a:latin typeface="微软雅黑"/>
                <a:ea typeface="微软雅黑"/>
              </a:rPr>
              <a:t>倍字间距。</a:t>
            </a:r>
          </a:p>
        </p:txBody>
      </p:sp>
      <p:cxnSp>
        <p:nvCxnSpPr>
          <p:cNvPr id="3" name="直线连接符 2"/>
          <p:cNvCxnSpPr/>
          <p:nvPr/>
        </p:nvCxnSpPr>
        <p:spPr>
          <a:xfrm>
            <a:off x="6474271" y="610295"/>
            <a:ext cx="5298111" cy="0"/>
          </a:xfrm>
          <a:prstGeom prst="line">
            <a:avLst/>
          </a:prstGeom>
          <a:ln w="12700" cmpd="sng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794" y="3787541"/>
            <a:ext cx="12192000" cy="3070459"/>
          </a:xfrm>
          <a:prstGeom prst="rect">
            <a:avLst/>
          </a:prstGeom>
          <a:solidFill>
            <a:schemeClr val="tx1">
              <a:alpha val="5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grpSp>
        <p:nvGrpSpPr>
          <p:cNvPr id="7" name="组 6"/>
          <p:cNvGrpSpPr/>
          <p:nvPr/>
        </p:nvGrpSpPr>
        <p:grpSpPr>
          <a:xfrm>
            <a:off x="352834" y="4324919"/>
            <a:ext cx="1511016" cy="1511013"/>
            <a:chOff x="954956" y="1222743"/>
            <a:chExt cx="2183128" cy="2183126"/>
          </a:xfrm>
        </p:grpSpPr>
        <p:pic>
          <p:nvPicPr>
            <p:cNvPr id="8" name="图片 7" descr="TEAM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0681" y="1773983"/>
              <a:ext cx="1311680" cy="1080646"/>
            </a:xfrm>
            <a:prstGeom prst="rect">
              <a:avLst/>
            </a:prstGeom>
          </p:spPr>
        </p:pic>
        <p:sp>
          <p:nvSpPr>
            <p:cNvPr id="9" name="椭圆 8"/>
            <p:cNvSpPr/>
            <p:nvPr/>
          </p:nvSpPr>
          <p:spPr>
            <a:xfrm>
              <a:off x="954956" y="1222743"/>
              <a:ext cx="2183128" cy="2183126"/>
            </a:xfrm>
            <a:prstGeom prst="ellipse">
              <a:avLst/>
            </a:prstGeom>
            <a:noFill/>
            <a:ln w="38100" cmpd="sng"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2037437" y="4489660"/>
            <a:ext cx="1993539" cy="1425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chemeClr val="bg1"/>
                </a:solidFill>
                <a:latin typeface="+mj-ea"/>
                <a:ea typeface="+mj-ea"/>
              </a:rPr>
              <a:t>点击此处添加简单介绍</a:t>
            </a:r>
            <a:endParaRPr lang="en-US" altLang="zh-CN" sz="1333" dirty="0">
              <a:solidFill>
                <a:schemeClr val="bg1"/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endParaRPr lang="en-US" altLang="zh-CN" sz="1333" dirty="0">
              <a:solidFill>
                <a:schemeClr val="bg1"/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chemeClr val="bg1"/>
                </a:solidFill>
                <a:latin typeface="+mj-ea"/>
                <a:ea typeface="+mj-ea"/>
              </a:rPr>
              <a:t>建议正文</a:t>
            </a:r>
            <a:r>
              <a:rPr lang="en-US" altLang="zh-CN" sz="1333" dirty="0">
                <a:solidFill>
                  <a:schemeClr val="bg1"/>
                </a:solidFill>
                <a:latin typeface="+mj-ea"/>
                <a:ea typeface="+mj-ea"/>
              </a:rPr>
              <a:t>10</a:t>
            </a:r>
            <a:r>
              <a:rPr lang="zh-CN" altLang="zh-CN" sz="1333" dirty="0">
                <a:solidFill>
                  <a:schemeClr val="bg1"/>
                </a:solidFill>
                <a:latin typeface="+mj-ea"/>
                <a:ea typeface="+mj-ea"/>
              </a:rPr>
              <a:t>号字，</a:t>
            </a:r>
            <a:r>
              <a:rPr lang="en-US" altLang="zh-CN" sz="1333" dirty="0">
                <a:solidFill>
                  <a:schemeClr val="bg1"/>
                </a:solidFill>
                <a:latin typeface="+mj-ea"/>
                <a:ea typeface="+mj-ea"/>
              </a:rPr>
              <a:t>1.3</a:t>
            </a:r>
            <a:r>
              <a:rPr lang="zh-CN" altLang="zh-CN" sz="1333" dirty="0">
                <a:solidFill>
                  <a:schemeClr val="bg1"/>
                </a:solidFill>
                <a:latin typeface="+mj-ea"/>
                <a:ea typeface="+mj-ea"/>
              </a:rPr>
              <a:t>倍字间距。点击此处添加文本信息。</a:t>
            </a:r>
          </a:p>
        </p:txBody>
      </p:sp>
      <p:grpSp>
        <p:nvGrpSpPr>
          <p:cNvPr id="10" name="组 9"/>
          <p:cNvGrpSpPr/>
          <p:nvPr/>
        </p:nvGrpSpPr>
        <p:grpSpPr>
          <a:xfrm>
            <a:off x="4310771" y="4324919"/>
            <a:ext cx="1511016" cy="1511013"/>
            <a:chOff x="3510772" y="1459119"/>
            <a:chExt cx="2183128" cy="2183126"/>
          </a:xfrm>
        </p:grpSpPr>
        <p:pic>
          <p:nvPicPr>
            <p:cNvPr id="11" name="图片 10" descr="CHART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70397" y="2018743"/>
              <a:ext cx="1063878" cy="1063878"/>
            </a:xfrm>
            <a:prstGeom prst="rect">
              <a:avLst/>
            </a:prstGeom>
          </p:spPr>
        </p:pic>
        <p:sp>
          <p:nvSpPr>
            <p:cNvPr id="12" name="椭圆 11"/>
            <p:cNvSpPr/>
            <p:nvPr/>
          </p:nvSpPr>
          <p:spPr>
            <a:xfrm>
              <a:off x="3510772" y="1459119"/>
              <a:ext cx="2183128" cy="2183126"/>
            </a:xfrm>
            <a:prstGeom prst="ellipse">
              <a:avLst/>
            </a:prstGeom>
            <a:noFill/>
            <a:ln w="38100" cmpd="sng"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5995373" y="4489660"/>
            <a:ext cx="2009623" cy="1425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333" dirty="0">
                <a:solidFill>
                  <a:prstClr val="white"/>
                </a:solidFill>
                <a:latin typeface="微软雅黑"/>
                <a:ea typeface="微软雅黑"/>
              </a:rPr>
              <a:t>点击此处添加简单介绍</a:t>
            </a:r>
            <a:endParaRPr lang="en-US" altLang="zh-CN" sz="1333" dirty="0">
              <a:solidFill>
                <a:prstClr val="white"/>
              </a:solidFill>
              <a:latin typeface="微软雅黑"/>
              <a:ea typeface="微软雅黑"/>
            </a:endParaRPr>
          </a:p>
          <a:p>
            <a:pPr lvl="0">
              <a:lnSpc>
                <a:spcPct val="130000"/>
              </a:lnSpc>
            </a:pPr>
            <a:endParaRPr lang="en-US" altLang="zh-CN" sz="1333" dirty="0">
              <a:solidFill>
                <a:prstClr val="white"/>
              </a:solidFill>
              <a:latin typeface="微软雅黑"/>
              <a:ea typeface="微软雅黑"/>
            </a:endParaRPr>
          </a:p>
          <a:p>
            <a:pPr lvl="0">
              <a:lnSpc>
                <a:spcPct val="130000"/>
              </a:lnSpc>
            </a:pPr>
            <a:r>
              <a:rPr lang="zh-CN" altLang="zh-CN" sz="1333" dirty="0">
                <a:solidFill>
                  <a:prstClr val="white"/>
                </a:solidFill>
                <a:latin typeface="微软雅黑"/>
                <a:ea typeface="微软雅黑"/>
              </a:rPr>
              <a:t>建议正文</a:t>
            </a:r>
            <a:r>
              <a:rPr lang="en-US" altLang="zh-CN" sz="1333" dirty="0">
                <a:solidFill>
                  <a:prstClr val="white"/>
                </a:solidFill>
                <a:latin typeface="微软雅黑"/>
                <a:ea typeface="微软雅黑"/>
              </a:rPr>
              <a:t>10</a:t>
            </a:r>
            <a:r>
              <a:rPr lang="zh-CN" altLang="zh-CN" sz="1333" dirty="0">
                <a:solidFill>
                  <a:prstClr val="white"/>
                </a:solidFill>
                <a:latin typeface="微软雅黑"/>
                <a:ea typeface="微软雅黑"/>
              </a:rPr>
              <a:t>号字，</a:t>
            </a:r>
            <a:r>
              <a:rPr lang="en-US" altLang="zh-CN" sz="1333" dirty="0">
                <a:solidFill>
                  <a:prstClr val="white"/>
                </a:solidFill>
                <a:latin typeface="微软雅黑"/>
                <a:ea typeface="微软雅黑"/>
              </a:rPr>
              <a:t>1.3</a:t>
            </a:r>
            <a:r>
              <a:rPr lang="zh-CN" altLang="zh-CN" sz="1333" dirty="0">
                <a:solidFill>
                  <a:prstClr val="white"/>
                </a:solidFill>
                <a:latin typeface="微软雅黑"/>
                <a:ea typeface="微软雅黑"/>
              </a:rPr>
              <a:t>倍字间距。点击此处添加文本信息。</a:t>
            </a:r>
          </a:p>
        </p:txBody>
      </p:sp>
      <p:grpSp>
        <p:nvGrpSpPr>
          <p:cNvPr id="13" name="组 12"/>
          <p:cNvGrpSpPr/>
          <p:nvPr/>
        </p:nvGrpSpPr>
        <p:grpSpPr>
          <a:xfrm>
            <a:off x="8284790" y="4324919"/>
            <a:ext cx="1511016" cy="1511015"/>
            <a:chOff x="6176569" y="657530"/>
            <a:chExt cx="2183128" cy="2183126"/>
          </a:xfrm>
        </p:grpSpPr>
        <p:pic>
          <p:nvPicPr>
            <p:cNvPr id="14" name="图片 13" descr="BUILDING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32787" y="1222743"/>
              <a:ext cx="1270692" cy="1052700"/>
            </a:xfrm>
            <a:prstGeom prst="rect">
              <a:avLst/>
            </a:prstGeom>
          </p:spPr>
        </p:pic>
        <p:sp>
          <p:nvSpPr>
            <p:cNvPr id="15" name="椭圆 14"/>
            <p:cNvSpPr/>
            <p:nvPr/>
          </p:nvSpPr>
          <p:spPr>
            <a:xfrm>
              <a:off x="6176569" y="657530"/>
              <a:ext cx="2183128" cy="2183126"/>
            </a:xfrm>
            <a:prstGeom prst="ellipse">
              <a:avLst/>
            </a:prstGeom>
            <a:noFill/>
            <a:ln w="38100" cmpd="sng"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9969393" y="4489177"/>
            <a:ext cx="1966836" cy="1425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333" dirty="0">
                <a:solidFill>
                  <a:prstClr val="white"/>
                </a:solidFill>
                <a:latin typeface="微软雅黑"/>
                <a:ea typeface="微软雅黑"/>
              </a:rPr>
              <a:t>点击此处添加简单介绍</a:t>
            </a:r>
            <a:endParaRPr lang="en-US" altLang="zh-CN" sz="1333" dirty="0">
              <a:solidFill>
                <a:prstClr val="white"/>
              </a:solidFill>
              <a:latin typeface="微软雅黑"/>
              <a:ea typeface="微软雅黑"/>
            </a:endParaRPr>
          </a:p>
          <a:p>
            <a:pPr lvl="0">
              <a:lnSpc>
                <a:spcPct val="130000"/>
              </a:lnSpc>
            </a:pPr>
            <a:endParaRPr lang="en-US" altLang="zh-CN" sz="1333" dirty="0">
              <a:solidFill>
                <a:prstClr val="white"/>
              </a:solidFill>
              <a:latin typeface="微软雅黑"/>
              <a:ea typeface="微软雅黑"/>
            </a:endParaRPr>
          </a:p>
          <a:p>
            <a:pPr lvl="0">
              <a:lnSpc>
                <a:spcPct val="130000"/>
              </a:lnSpc>
            </a:pPr>
            <a:r>
              <a:rPr lang="zh-CN" altLang="zh-CN" sz="1333" dirty="0">
                <a:solidFill>
                  <a:prstClr val="white"/>
                </a:solidFill>
                <a:latin typeface="微软雅黑"/>
                <a:ea typeface="微软雅黑"/>
              </a:rPr>
              <a:t>建议正文</a:t>
            </a:r>
            <a:r>
              <a:rPr lang="en-US" altLang="zh-CN" sz="1333" dirty="0">
                <a:solidFill>
                  <a:prstClr val="white"/>
                </a:solidFill>
                <a:latin typeface="微软雅黑"/>
                <a:ea typeface="微软雅黑"/>
              </a:rPr>
              <a:t>10</a:t>
            </a:r>
            <a:r>
              <a:rPr lang="zh-CN" altLang="zh-CN" sz="1333" dirty="0">
                <a:solidFill>
                  <a:prstClr val="white"/>
                </a:solidFill>
                <a:latin typeface="微软雅黑"/>
                <a:ea typeface="微软雅黑"/>
              </a:rPr>
              <a:t>号字，</a:t>
            </a:r>
            <a:r>
              <a:rPr lang="en-US" altLang="zh-CN" sz="1333" dirty="0">
                <a:solidFill>
                  <a:prstClr val="white"/>
                </a:solidFill>
                <a:latin typeface="微软雅黑"/>
                <a:ea typeface="微软雅黑"/>
              </a:rPr>
              <a:t>1.3</a:t>
            </a:r>
            <a:r>
              <a:rPr lang="zh-CN" altLang="zh-CN" sz="1333" dirty="0">
                <a:solidFill>
                  <a:prstClr val="white"/>
                </a:solidFill>
                <a:latin typeface="微软雅黑"/>
                <a:ea typeface="微软雅黑"/>
              </a:rPr>
              <a:t>倍字间距。点击此处添加文本信息。</a:t>
            </a:r>
          </a:p>
        </p:txBody>
      </p:sp>
    </p:spTree>
    <p:extLst>
      <p:ext uri="{BB962C8B-B14F-4D97-AF65-F5344CB8AC3E}">
        <p14:creationId xmlns:p14="http://schemas.microsoft.com/office/powerpoint/2010/main" val="1990904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5" y="3446879"/>
            <a:ext cx="138177" cy="2526635"/>
          </a:xfrm>
          <a:prstGeom prst="rect">
            <a:avLst/>
          </a:prstGeom>
          <a:solidFill>
            <a:srgbClr val="DDD9C3">
              <a:alpha val="9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cxnSp>
        <p:nvCxnSpPr>
          <p:cNvPr id="4" name="直线连接符 3"/>
          <p:cNvCxnSpPr/>
          <p:nvPr/>
        </p:nvCxnSpPr>
        <p:spPr>
          <a:xfrm>
            <a:off x="523798" y="4760956"/>
            <a:ext cx="4663080" cy="0"/>
          </a:xfrm>
          <a:prstGeom prst="line">
            <a:avLst/>
          </a:prstGeom>
          <a:ln w="12700" cmpd="sng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429720" y="3635035"/>
            <a:ext cx="3252814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数据分析</a:t>
            </a:r>
            <a:endParaRPr kumimoji="1" lang="en-US" altLang="zh-CN" sz="3200" b="1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r>
              <a:rPr kumimoji="1"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DATA ANALYSIS</a:t>
            </a:r>
            <a:endParaRPr kumimoji="1"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29719" y="3386830"/>
            <a:ext cx="1423788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THIRD PART</a:t>
            </a:r>
            <a:endParaRPr kumimoji="1" lang="zh-CN" altLang="en-US" sz="1333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等腰三角形 6"/>
          <p:cNvSpPr/>
          <p:nvPr/>
        </p:nvSpPr>
        <p:spPr>
          <a:xfrm rot="5400000">
            <a:off x="265092" y="3470407"/>
            <a:ext cx="188157" cy="141099"/>
          </a:xfrm>
          <a:prstGeom prst="triangle">
            <a:avLst/>
          </a:prstGeom>
          <a:solidFill>
            <a:srgbClr val="DDD9C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9" name="文本框 8"/>
          <p:cNvSpPr txBox="1"/>
          <p:nvPr/>
        </p:nvSpPr>
        <p:spPr>
          <a:xfrm>
            <a:off x="429720" y="4866576"/>
            <a:ext cx="4757159" cy="1569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点击此处添加简单介绍</a:t>
            </a:r>
            <a:endParaRPr lang="en-US" altLang="zh-CN" sz="1333" dirty="0">
              <a:solidFill>
                <a:prstClr val="black">
                  <a:lumMod val="75000"/>
                  <a:lumOff val="25000"/>
                </a:prstClr>
              </a:solidFill>
              <a:latin typeface="微软雅黑"/>
              <a:ea typeface="微软雅黑"/>
            </a:endParaRPr>
          </a:p>
          <a:p>
            <a:pPr lvl="0">
              <a:lnSpc>
                <a:spcPct val="130000"/>
              </a:lnSpc>
            </a:pPr>
            <a:endParaRPr lang="en-US" altLang="zh-CN" sz="1333" dirty="0">
              <a:solidFill>
                <a:prstClr val="black">
                  <a:lumMod val="75000"/>
                  <a:lumOff val="25000"/>
                </a:prstClr>
              </a:solidFill>
              <a:latin typeface="微软雅黑"/>
              <a:ea typeface="微软雅黑"/>
            </a:endParaRPr>
          </a:p>
          <a:p>
            <a:pPr lvl="0">
              <a:lnSpc>
                <a:spcPct val="130000"/>
              </a:lnSpc>
            </a:pPr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10</a:t>
            </a:r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号字，</a:t>
            </a:r>
            <a:r>
              <a:rPr lang="en-US" altLang="zh-CN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1.3</a:t>
            </a:r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倍字间距。</a:t>
            </a:r>
          </a:p>
          <a:p>
            <a:endParaRPr kumimoji="1" lang="zh-CN" altLang="en-US" sz="1333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9980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</p:sld>
</file>

<file path=ppt/theme/theme1.xml><?xml version="1.0" encoding="utf-8"?>
<a:theme xmlns:a="http://schemas.openxmlformats.org/drawingml/2006/main" name="清风素材 https://12sc.taobao.com/">
  <a:themeElements>
    <a:clrScheme name="自定义 7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879165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entury Gothic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B6F2769-7194-4217-93D3-3AF3A4742282}">
  <ds:schemaRefs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http://purl.org/dc/terms/"/>
    <ds:schemaRef ds:uri="http://schemas.microsoft.com/sharepoint/v3/fields"/>
    <ds:schemaRef ds:uri="http://schemas.openxmlformats.org/package/2006/metadata/core-properties"/>
    <ds:schemaRef ds:uri="http://schemas.microsoft.com/office/2006/metadata/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515</TotalTime>
  <Words>2317</Words>
  <Application>Microsoft Office PowerPoint</Application>
  <PresentationFormat>自定义</PresentationFormat>
  <Paragraphs>263</Paragraphs>
  <Slides>22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清风素材 https://12sc.taobao.com/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>12sc.taobao.com</dc:subject>
  <dc:creator>清风素材</dc:creator>
  <cp:keywords>12sc.taobao.com</cp:keywords>
  <dc:description>12sc.taobao.com</dc:description>
  <cp:lastModifiedBy>Administrator</cp:lastModifiedBy>
  <cp:revision>129</cp:revision>
  <dcterms:created xsi:type="dcterms:W3CDTF">2010-04-12T23:12:02Z</dcterms:created>
  <dcterms:modified xsi:type="dcterms:W3CDTF">2016-09-26T02:20:43Z</dcterms:modified>
  <cp:category>12sc.taobao.com</cp:category>
  <cp:contentStatus>12sc.taobao.com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