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1398" y="-330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98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44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58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8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0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94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5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49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03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80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0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875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8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98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6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25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11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18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8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54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4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528A-AD03-4EC1-9937-BC1A05EE43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47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叶冬娇\ppt封面\ppt已做\150\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7"/>
          <a:stretch/>
        </p:blipFill>
        <p:spPr bwMode="auto">
          <a:xfrm>
            <a:off x="2581835" y="1859"/>
            <a:ext cx="8940240" cy="647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1570" y="2079067"/>
            <a:ext cx="5083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570" y="2768991"/>
            <a:ext cx="3600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6461" y="2719479"/>
            <a:ext cx="4824536" cy="0"/>
          </a:xfrm>
          <a:prstGeom prst="line">
            <a:avLst/>
          </a:prstGeom>
          <a:ln>
            <a:solidFill>
              <a:srgbClr val="007A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97355" y="1151855"/>
            <a:ext cx="27398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007A51"/>
                </a:solidFill>
                <a:latin typeface="方正兰亭特黑_GBK" pitchFamily="2" charset="-122"/>
                <a:ea typeface="方正兰亭特黑_GBK" pitchFamily="2" charset="-122"/>
              </a:rPr>
              <a:t>2016</a:t>
            </a:r>
            <a:endParaRPr lang="zh-CN" altLang="en-US" sz="7200" b="1" dirty="0">
              <a:solidFill>
                <a:srgbClr val="007A5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40 - 专题片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96941" y="-136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35220"/>
      </p:ext>
    </p:extLst>
  </p:cSld>
  <p:clrMapOvr>
    <a:masterClrMapping/>
  </p:clrMapOvr>
  <p:transition spd="slow" advTm="564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405098740"/>
      </p:ext>
    </p:extLst>
  </p:cSld>
  <p:clrMapOvr>
    <a:masterClrMapping/>
  </p:clrMapOvr>
  <p:transition spd="slow" advTm="29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2975590251"/>
      </p:ext>
    </p:extLst>
  </p:cSld>
  <p:clrMapOvr>
    <a:masterClrMapping/>
  </p:clrMapOvr>
  <p:transition spd="slow" advTm="32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686420403"/>
      </p:ext>
    </p:extLst>
  </p:cSld>
  <p:clrMapOvr>
    <a:masterClrMapping/>
  </p:clrMapOvr>
  <p:transition spd="slow" advTm="262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823633466"/>
      </p:ext>
    </p:extLst>
  </p:cSld>
  <p:clrMapOvr>
    <a:masterClrMapping/>
  </p:clrMapOvr>
  <p:transition spd="slow" advTm="61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chemeClr val="accent3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031492576"/>
      </p:ext>
    </p:extLst>
  </p:cSld>
  <p:clrMapOvr>
    <a:masterClrMapping/>
  </p:clrMapOvr>
  <p:transition spd="slow" advTm="508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4212"/>
      </p:ext>
    </p:extLst>
  </p:cSld>
  <p:clrMapOvr>
    <a:masterClrMapping/>
  </p:clrMapOvr>
  <p:transition spd="slow" advTm="269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PROJECTS SHOW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10340"/>
      </p:ext>
    </p:extLst>
  </p:cSld>
  <p:clrMapOvr>
    <a:masterClrMapping/>
  </p:clrMapOvr>
  <p:transition spd="slow" advTm="42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chemeClr val="accent5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 smtClean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8848628"/>
      </p:ext>
    </p:extLst>
  </p:cSld>
  <p:clrMapOvr>
    <a:masterClrMapping/>
  </p:clrMapOvr>
  <p:transition spd="slow" advTm="452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091304"/>
      </p:ext>
    </p:extLst>
  </p:cSld>
  <p:clrMapOvr>
    <a:masterClrMapping/>
  </p:clrMapOvr>
  <p:transition spd="slow" advTm="57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823098"/>
      </p:ext>
    </p:extLst>
  </p:cSld>
  <p:clrMapOvr>
    <a:masterClrMapping/>
  </p:clrMapOvr>
  <p:transition spd="slow" advTm="33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/>
          <p:nvPr/>
        </p:nvSpPr>
        <p:spPr>
          <a:xfrm>
            <a:off x="25499" y="-1"/>
            <a:ext cx="11523311" cy="64801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id-ID" sz="23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54" y="3816423"/>
            <a:ext cx="11513022" cy="2664024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en-US" sz="2300" dirty="0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453" y="4032175"/>
            <a:ext cx="5760640" cy="2448271"/>
            <a:chOff x="540658" y="2256073"/>
            <a:chExt cx="5760640" cy="2448271"/>
          </a:xfrm>
        </p:grpSpPr>
        <p:sp>
          <p:nvSpPr>
            <p:cNvPr id="25" name="Rectangle 5"/>
            <p:cNvSpPr>
              <a:spLocks/>
            </p:cNvSpPr>
            <p:nvPr/>
          </p:nvSpPr>
          <p:spPr bwMode="auto">
            <a:xfrm>
              <a:off x="540658" y="2256073"/>
              <a:ext cx="2886520" cy="112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pc="-189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欢迎页</a:t>
              </a:r>
              <a:endParaRPr lang="en-US" sz="6000" b="1" spc="-189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6" name="Rectangle 6"/>
            <p:cNvSpPr>
              <a:spLocks/>
            </p:cNvSpPr>
            <p:nvPr/>
          </p:nvSpPr>
          <p:spPr bwMode="auto">
            <a:xfrm>
              <a:off x="900699" y="3336193"/>
              <a:ext cx="5400599" cy="136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。</a:t>
              </a:r>
              <a:endPara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986518"/>
      </p:ext>
    </p:extLst>
  </p:cSld>
  <p:clrMapOvr>
    <a:masterClrMapping/>
  </p:clrMapOvr>
  <p:transition spd="slow" advTm="7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1812166663"/>
      </p:ext>
    </p:extLst>
  </p:cSld>
  <p:clrMapOvr>
    <a:masterClrMapping/>
  </p:clrMapOvr>
  <p:transition spd="slow" advTm="29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chemeClr val="accent4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764176"/>
      </p:ext>
    </p:extLst>
  </p:cSld>
  <p:clrMapOvr>
    <a:masterClrMapping/>
  </p:clrMapOvr>
  <p:transition spd="slow" advTm="29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accent4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accent5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3643509429"/>
      </p:ext>
    </p:extLst>
  </p:cSld>
  <p:clrMapOvr>
    <a:masterClrMapping/>
  </p:clrMapOvr>
  <p:transition spd="slow" advTm="4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chemeClr val="accent2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chemeClr val="accent3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chemeClr val="accent4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chemeClr val="accent5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56376887"/>
      </p:ext>
    </p:extLst>
  </p:cSld>
  <p:clrMapOvr>
    <a:masterClrMapping/>
  </p:clrMapOvr>
  <p:transition spd="slow" advTm="346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chemeClr val="accent2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chemeClr val="accent2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chemeClr val="accent2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chemeClr val="accent2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chemeClr val="accent2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A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B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F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D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E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smtClean="0">
                <a:solidFill>
                  <a:srgbClr val="008000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4066629604"/>
      </p:ext>
    </p:extLst>
  </p:cSld>
  <p:clrMapOvr>
    <a:masterClrMapping/>
  </p:clrMapOvr>
  <p:transition spd="slow" advTm="450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038223278"/>
      </p:ext>
    </p:extLst>
  </p:cSld>
  <p:clrMapOvr>
    <a:masterClrMapping/>
  </p:clrMapOvr>
  <p:transition spd="slow" advTm="28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90986" y="2847992"/>
            <a:ext cx="1944216" cy="2202762"/>
            <a:chOff x="1512565" y="4104183"/>
            <a:chExt cx="1944216" cy="2202762"/>
          </a:xfrm>
        </p:grpSpPr>
        <p:sp>
          <p:nvSpPr>
            <p:cNvPr id="9" name="椭圆 8"/>
            <p:cNvSpPr/>
            <p:nvPr/>
          </p:nvSpPr>
          <p:spPr>
            <a:xfrm>
              <a:off x="1872605" y="4583978"/>
              <a:ext cx="1224136" cy="1224136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10" name="Picture 16" descr="C:\Users\Administrator\Desktop\0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565" y="4104183"/>
              <a:ext cx="1944216" cy="2202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endParaRPr lang="zh-CN" altLang="en-US" sz="2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1662994" y="4512861"/>
            <a:ext cx="1800200" cy="2039594"/>
            <a:chOff x="1584573" y="2592015"/>
            <a:chExt cx="1800200" cy="2039594"/>
          </a:xfrm>
        </p:grpSpPr>
        <p:sp>
          <p:nvSpPr>
            <p:cNvPr id="24" name="椭圆 23"/>
            <p:cNvSpPr/>
            <p:nvPr/>
          </p:nvSpPr>
          <p:spPr>
            <a:xfrm>
              <a:off x="1872605" y="2999802"/>
              <a:ext cx="1224136" cy="1224136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5" name="Picture 15" descr="C:\Users\Administrator\Desktop\0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573" y="2592015"/>
              <a:ext cx="1800200" cy="2039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8726282"/>
      </p:ext>
    </p:extLst>
  </p:cSld>
  <p:clrMapOvr>
    <a:masterClrMapping/>
  </p:clrMapOvr>
  <p:transition spd="slow" advTm="150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3166800179"/>
      </p:ext>
    </p:extLst>
  </p:cSld>
  <p:clrMapOvr>
    <a:masterClrMapping/>
  </p:clrMapOvr>
  <p:transition spd="slow" advTm="64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460160816"/>
      </p:ext>
    </p:extLst>
  </p:cSld>
  <p:clrMapOvr>
    <a:masterClrMapping/>
  </p:clrMapOvr>
  <p:transition spd="slow" advTm="20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chemeClr val="accent3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963308466"/>
      </p:ext>
    </p:extLst>
  </p:cSld>
  <p:clrMapOvr>
    <a:masterClrMapping/>
  </p:clrMapOvr>
  <p:transition spd="slow" advTm="33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chemeClr val="accent2">
              <a:alpha val="82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chemeClr val="accent2">
              <a:alpha val="47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800" b="1" spc="130" dirty="0" smtClean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。</a:t>
            </a:r>
            <a:endParaRPr lang="zh-CN" altLang="en-US" sz="1600" dirty="0">
              <a:solidFill>
                <a:srgbClr val="FFFFFF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382930"/>
      </p:ext>
    </p:extLst>
  </p:cSld>
  <p:clrMapOvr>
    <a:masterClrMapping/>
  </p:clrMapOvr>
  <p:transition spd="slow" advTm="186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1946182"/>
      </p:ext>
    </p:extLst>
  </p:cSld>
  <p:clrMapOvr>
    <a:masterClrMapping/>
  </p:clrMapOvr>
  <p:transition spd="slow" advTm="229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3817920" y="4004198"/>
            <a:ext cx="3915355" cy="388017"/>
          </a:xfrm>
          <a:prstGeom prst="rect">
            <a:avLst/>
          </a:prstGeom>
        </p:spPr>
        <p:txBody>
          <a:bodyPr wrap="none" lIns="109944" tIns="54972" rIns="109944" bIns="54972">
            <a:spAutoFit/>
          </a:bodyPr>
          <a:lstStyle/>
          <a:p>
            <a:pPr defTabSz="1176924"/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输入你的文本内容输入你的文本内容</a:t>
            </a:r>
            <a:endParaRPr lang="id-ID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2736" y="3503395"/>
            <a:ext cx="4325723" cy="603460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某某企业年终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60024" y="2159967"/>
            <a:ext cx="4231146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en-US" altLang="zh-CN" sz="7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35"/>
          <p:cNvCxnSpPr/>
          <p:nvPr/>
        </p:nvCxnSpPr>
        <p:spPr>
          <a:xfrm>
            <a:off x="2664693" y="2087959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6"/>
          <p:cNvCxnSpPr/>
          <p:nvPr/>
        </p:nvCxnSpPr>
        <p:spPr>
          <a:xfrm>
            <a:off x="2664693" y="3399575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257256"/>
      </p:ext>
    </p:extLst>
  </p:cSld>
  <p:clrMapOvr>
    <a:masterClrMapping/>
  </p:clrMapOvr>
  <p:transition spd="slow" advTm="28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0" grpId="0"/>
      <p:bldP spid="11" grpId="0"/>
    </p:bld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207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19" y="-1"/>
            <a:ext cx="11540694" cy="64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</a:rPr>
              <a:t>工作完成情况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8000"/>
                </a:solidFill>
              </a:rPr>
              <a:t>明年工作计划</a:t>
            </a:r>
            <a:endParaRPr lang="en-US" altLang="zh-CN" b="1" kern="3000" spc="30" dirty="0">
              <a:solidFill>
                <a:srgbClr val="00800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SHOW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356427"/>
      </p:ext>
    </p:extLst>
  </p:cSld>
  <p:clrMapOvr>
    <a:masterClrMapping/>
  </p:clrMapOvr>
  <p:transition spd="slow" advTm="494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40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40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 smtClean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04473"/>
      </p:ext>
    </p:extLst>
  </p:cSld>
  <p:clrMapOvr>
    <a:masterClrMapping/>
  </p:clrMapOvr>
  <p:transition spd="slow" advTm="260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601581"/>
      </p:ext>
    </p:extLst>
  </p:cSld>
  <p:clrMapOvr>
    <a:masterClrMapping/>
  </p:clrMapOvr>
  <p:transition spd="slow" advTm="209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933357"/>
      </p:ext>
    </p:extLst>
  </p:cSld>
  <p:clrMapOvr>
    <a:masterClrMapping/>
  </p:clrMapOvr>
  <p:transition spd="slow" advTm="409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no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 smtClea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063395"/>
      </p:ext>
    </p:extLst>
  </p:cSld>
  <p:clrMapOvr>
    <a:masterClrMapping/>
  </p:clrMapOvr>
  <p:transition spd="slow" advTm="380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 smtClean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527607"/>
      </p:ext>
    </p:extLst>
  </p:cSld>
  <p:clrMapOvr>
    <a:masterClrMapping/>
  </p:clrMapOvr>
  <p:transition spd="slow" advTm="162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清风素材1 https://12sc.taobao.com/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3053</Words>
  <Application>Microsoft Office PowerPoint</Application>
  <PresentationFormat>自定义</PresentationFormat>
  <Paragraphs>347</Paragraphs>
  <Slides>33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清风素材 https://12sc.taobao.com/</vt:lpstr>
      <vt:lpstr>清风素材1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8</cp:revision>
  <dcterms:created xsi:type="dcterms:W3CDTF">2015-03-06T06:10:47Z</dcterms:created>
  <dcterms:modified xsi:type="dcterms:W3CDTF">2016-09-25T14:28:24Z</dcterms:modified>
  <cp:category>https://800sucai.taobao.com</cp:category>
</cp:coreProperties>
</file>