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35" r:id="rId2"/>
    <p:sldId id="404" r:id="rId3"/>
    <p:sldId id="403" r:id="rId4"/>
    <p:sldId id="393" r:id="rId5"/>
    <p:sldId id="400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6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20" d="100"/>
          <a:sy n="120" d="100"/>
        </p:scale>
        <p:origin x="-1524" y="-25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12196096"/>
        <c:axId val="1612201984"/>
        <c:axId val="0"/>
      </c:bar3DChart>
      <c:catAx>
        <c:axId val="1612196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12201984"/>
        <c:crosses val="autoZero"/>
        <c:auto val="1"/>
        <c:lblAlgn val="ctr"/>
        <c:lblOffset val="100"/>
        <c:noMultiLvlLbl val="0"/>
      </c:catAx>
      <c:valAx>
        <c:axId val="16122019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1219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2016/7/22 Friday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9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图片 69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673" name="组合 67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4" name="同心圆 6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5" name="椭圆 6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6" name="椭圆 67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8" name="组合 67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9" name="同心圆 6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0" name="椭圆 6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1" name="组合 68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2" name="同心圆 6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3" name="椭圆 6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4" name="组合 68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5" name="同心圆 6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6" name="椭圆 68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7" name="椭圆 68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9" name="组合 68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0" name="同心圆 6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1" name="椭圆 6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2" name="椭圆 69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5" name="组合 694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6" name="同心圆 6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7" name="椭圆 6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8" name="组合 727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729" name="直接连接符 728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2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3" name="矩形 732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4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5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8442" y="4731990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390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8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7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56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95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34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73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1204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9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0"/>
                </p:tgtEl>
              </p:cMediaNode>
            </p:audio>
          </p:childTnLst>
        </p:cTn>
      </p:par>
    </p:tnLst>
    <p:bldLst>
      <p:bldP spid="676" grpId="0" animBg="1"/>
      <p:bldP spid="677" grpId="0" animBg="1"/>
      <p:bldP spid="687" grpId="0" animBg="1"/>
      <p:bldP spid="688" grpId="0" animBg="1"/>
      <p:bldP spid="692" grpId="0" animBg="1"/>
      <p:bldP spid="693" grpId="0" animBg="1"/>
      <p:bldP spid="732" grpId="0"/>
      <p:bldP spid="733" grpId="0"/>
      <p:bldP spid="734" grpId="0"/>
      <p:bldP spid="7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69" name="椭圆 68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4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5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6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7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8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9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1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2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3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95" name="椭圆 9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101" name="椭圆 10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" name="组合 40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23"/>
          <p:cNvCxnSpPr>
            <a:cxnSpLocks noChangeShapeType="1"/>
            <a:endCxn id="62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4" name="组合 53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63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7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8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9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70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2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4" name="椭圆 7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56" name="椭圆 55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59" name="椭圆 58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61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2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3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42614" y="157031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76410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206281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34768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71306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66985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70857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44648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40327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44199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317991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313670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317542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91333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87012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90884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6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6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628568" y="2284289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334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212421" y="2097634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080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46388" y="2284288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80527" y="2284287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46803" y="1196316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80942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004048" y="2097634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40352" y="2097634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16526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50665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892717" y="2829770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598416" y="282412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6332555" y="283100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sharpenSoften amount="10000"/>
                    </a14:imgEffect>
                    <a14:imgEffect>
                      <a14:saturation sat="108000"/>
                    </a14:imgEffect>
                    <a14:imgEffect>
                      <a14:brightnessContrast bright="-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3228" y="134761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1539619" y="1524179"/>
          <a:ext cx="2690816" cy="1819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04">
                  <a:extLst>
                    <a:ext uri="{9D8B030D-6E8A-4147-A177-3AD203B41FA5}">
                      <a16:colId xmlns="" xmlns:a16="http://schemas.microsoft.com/office/drawing/2014/main" val="4274656171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2152398614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1050118663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2676359237"/>
                    </a:ext>
                  </a:extLst>
                </a:gridCol>
              </a:tblGrid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941757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8897716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5801154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47732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704549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527356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1649155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045937" y="1707000"/>
            <a:ext cx="2610115" cy="397895"/>
            <a:chOff x="2219516" y="1937988"/>
            <a:chExt cx="22140077" cy="1369531"/>
          </a:xfrm>
        </p:grpSpPr>
        <p:sp>
          <p:nvSpPr>
            <p:cNvPr id="21" name="圆角矩形 2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915015" y="178148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5937" y="2945614"/>
            <a:ext cx="2610115" cy="397895"/>
            <a:chOff x="2219516" y="1937988"/>
            <a:chExt cx="22140077" cy="1369531"/>
          </a:xfrm>
        </p:grpSpPr>
        <p:sp>
          <p:nvSpPr>
            <p:cNvPr id="25" name="圆角矩形 24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79204" y="302009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5045937" y="2167952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5045937" y="3420229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3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50" name="组合 4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2434648" y="306318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236689" y="304943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820537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795152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768057" y="340697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28184" y="337376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057563" y="1744529"/>
            <a:ext cx="9541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5759636" y="1779662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4599289" y="152429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97072" y="150058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19077" y="206769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359856" y="207095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3517576" y="186759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077369" y="3142829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640391" y="190752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5210038" y="3129079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C-0205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921825564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chemeClr val="accent1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chemeClr val="accent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chemeClr val="accent3"/>
          </a:solidFill>
        </p:grpSpPr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66"/>
          <p:cNvGrpSpPr>
            <a:grpSpLocks/>
          </p:cNvGrpSpPr>
          <p:nvPr/>
        </p:nvGrpSpPr>
        <p:grpSpPr bwMode="auto">
          <a:xfrm>
            <a:off x="755576" y="1347614"/>
            <a:ext cx="3821656" cy="3215431"/>
            <a:chOff x="720" y="839"/>
            <a:chExt cx="3740" cy="3146"/>
          </a:xfrm>
          <a:solidFill>
            <a:srgbClr val="F8F8F8"/>
          </a:solidFill>
        </p:grpSpPr>
        <p:sp>
          <p:nvSpPr>
            <p:cNvPr id="2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3965135" y="2435557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217547" y="2684058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293788" y="2912264"/>
            <a:ext cx="252413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3546202" y="3152589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3854852" y="3627503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171102" y="3627503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241303" y="4103556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493716" y="4352057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4422015" y="2426806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2" name="矩形 101"/>
          <p:cNvSpPr/>
          <p:nvPr/>
        </p:nvSpPr>
        <p:spPr>
          <a:xfrm>
            <a:off x="4422015" y="2892430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3" name="矩形 102"/>
          <p:cNvSpPr/>
          <p:nvPr/>
        </p:nvSpPr>
        <p:spPr>
          <a:xfrm>
            <a:off x="4422015" y="3369102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4" name="矩形 103"/>
          <p:cNvSpPr/>
          <p:nvPr/>
        </p:nvSpPr>
        <p:spPr>
          <a:xfrm>
            <a:off x="4422015" y="408846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5" name="TextBox 81"/>
          <p:cNvSpPr txBox="1"/>
          <p:nvPr/>
        </p:nvSpPr>
        <p:spPr>
          <a:xfrm>
            <a:off x="6087519" y="1995686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5983035" y="1621840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490815" y="1427160"/>
            <a:ext cx="1356392" cy="432536"/>
            <a:chOff x="814328" y="3219334"/>
            <a:chExt cx="1356392" cy="43253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圆角矩形 10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9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  谢谢观看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  <p:bldP spid="22" grpId="0" animBg="1"/>
      <p:bldP spid="23" grpId="0" animBg="1"/>
      <p:bldP spid="61" grpId="0"/>
      <p:bldP spid="62" grpId="0"/>
      <p:bldP spid="63" grpId="0"/>
      <p:bldP spid="6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54"/>
          <p:cNvSpPr/>
          <p:nvPr/>
        </p:nvSpPr>
        <p:spPr>
          <a:xfrm>
            <a:off x="2836047" y="201228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1680840" y="1832016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3053802" y="200830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200830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200830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200830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854407" y="2664829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35896" y="3395389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88236" y="3361650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41678" y="256797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40152" y="1700255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3690" y="1688852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35496" y="211130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8" name="TextBox 35"/>
          <p:cNvSpPr txBox="1"/>
          <p:nvPr/>
        </p:nvSpPr>
        <p:spPr>
          <a:xfrm>
            <a:off x="2184896" y="29841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9" name="TextBox 36"/>
          <p:cNvSpPr txBox="1"/>
          <p:nvPr/>
        </p:nvSpPr>
        <p:spPr>
          <a:xfrm>
            <a:off x="539552" y="326343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0" name="TextBox 37"/>
          <p:cNvSpPr txBox="1"/>
          <p:nvPr/>
        </p:nvSpPr>
        <p:spPr>
          <a:xfrm>
            <a:off x="3097652" y="39202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1" name="TextBox 38"/>
          <p:cNvSpPr txBox="1"/>
          <p:nvPr/>
        </p:nvSpPr>
        <p:spPr>
          <a:xfrm>
            <a:off x="1452308" y="4199537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2" name="TextBox 39"/>
          <p:cNvSpPr txBox="1"/>
          <p:nvPr/>
        </p:nvSpPr>
        <p:spPr>
          <a:xfrm>
            <a:off x="5525864" y="39399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3" name="TextBox 40"/>
          <p:cNvSpPr txBox="1"/>
          <p:nvPr/>
        </p:nvSpPr>
        <p:spPr>
          <a:xfrm>
            <a:off x="5184068" y="421981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4" name="TextBox 41"/>
          <p:cNvSpPr txBox="1"/>
          <p:nvPr/>
        </p:nvSpPr>
        <p:spPr>
          <a:xfrm>
            <a:off x="6353956" y="30049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5" name="TextBox 42"/>
          <p:cNvSpPr txBox="1"/>
          <p:nvPr/>
        </p:nvSpPr>
        <p:spPr>
          <a:xfrm>
            <a:off x="6012160" y="328484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6" name="TextBox 43"/>
          <p:cNvSpPr txBox="1"/>
          <p:nvPr/>
        </p:nvSpPr>
        <p:spPr>
          <a:xfrm>
            <a:off x="6822008" y="19816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7" name="TextBox 44"/>
          <p:cNvSpPr txBox="1"/>
          <p:nvPr/>
        </p:nvSpPr>
        <p:spPr>
          <a:xfrm>
            <a:off x="6480212" y="226159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851771" y="1307123"/>
            <a:ext cx="1402358" cy="1402358"/>
            <a:chOff x="3851771" y="1163107"/>
            <a:chExt cx="1402358" cy="1402358"/>
          </a:xfrm>
        </p:grpSpPr>
        <p:grpSp>
          <p:nvGrpSpPr>
            <p:cNvPr id="49" name="组合 4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1511396" y="1275606"/>
            <a:ext cx="1" cy="33587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>
          <a:xfrm>
            <a:off x="1511892" y="4634365"/>
            <a:ext cx="6719256" cy="5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1726195" y="3670295"/>
            <a:ext cx="1388221" cy="589507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33350" y="2092839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17524" y="3030236"/>
            <a:ext cx="1388221" cy="589507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494300" y="1473040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16814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5013750" y="2421831"/>
            <a:ext cx="1388221" cy="589507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5241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7161" y="30574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72907" y="1784212"/>
            <a:ext cx="1388221" cy="589507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75302" y="24143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514571" y="1275607"/>
            <a:ext cx="0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1"/>
          <p:cNvSpPr txBox="1"/>
          <p:nvPr/>
        </p:nvSpPr>
        <p:spPr>
          <a:xfrm>
            <a:off x="1120185" y="1481138"/>
            <a:ext cx="400105" cy="186000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70"/>
          <p:cNvSpPr txBox="1"/>
          <p:nvPr/>
        </p:nvSpPr>
        <p:spPr>
          <a:xfrm>
            <a:off x="755576" y="4031074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32400" y="1061645"/>
            <a:ext cx="1200324" cy="1200324"/>
            <a:chOff x="6709236" y="1850758"/>
            <a:chExt cx="1200324" cy="1200324"/>
          </a:xfrm>
        </p:grpSpPr>
        <p:grpSp>
          <p:nvGrpSpPr>
            <p:cNvPr id="6" name="组合 5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48673" y="1047177"/>
            <a:ext cx="1200324" cy="1200324"/>
            <a:chOff x="1225509" y="1836290"/>
            <a:chExt cx="1200324" cy="12003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7378" y="1264207"/>
            <a:ext cx="1668414" cy="1668414"/>
            <a:chOff x="5234214" y="2053320"/>
            <a:chExt cx="1668414" cy="16684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标题三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21491" y="1257458"/>
            <a:ext cx="1668414" cy="1668414"/>
            <a:chOff x="2198327" y="2046571"/>
            <a:chExt cx="1668414" cy="1668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标题二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04612" y="1548936"/>
            <a:ext cx="2181104" cy="2181104"/>
            <a:chOff x="3481448" y="2338049"/>
            <a:chExt cx="2181104" cy="2181104"/>
          </a:xfrm>
        </p:grpSpPr>
        <p:grpSp>
          <p:nvGrpSpPr>
            <p:cNvPr id="26" name="组合 2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标题一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9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FE0000"/>
      </a:accent1>
      <a:accent2>
        <a:srgbClr val="FE0000"/>
      </a:accent2>
      <a:accent3>
        <a:srgbClr val="FE0000"/>
      </a:accent3>
      <a:accent4>
        <a:srgbClr val="FE0000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8222</TotalTime>
  <Words>2576</Words>
  <Application>Microsoft Office PowerPoint</Application>
  <PresentationFormat>全屏显示(16:9)</PresentationFormat>
  <Paragraphs>430</Paragraphs>
  <Slides>35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970</cp:revision>
  <dcterms:created xsi:type="dcterms:W3CDTF">2015-04-24T01:01:13Z</dcterms:created>
  <dcterms:modified xsi:type="dcterms:W3CDTF">2016-07-22T08:45:58Z</dcterms:modified>
  <cp:category>https://cyppt.taobao.com/</cp:category>
</cp:coreProperties>
</file>