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</p:sldIdLst>
  <p:sldSz cx="9144000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235" autoAdjust="0"/>
  </p:normalViewPr>
  <p:slideViewPr>
    <p:cSldViewPr showGuides="1">
      <p:cViewPr varScale="1">
        <p:scale>
          <a:sx n="142" d="100"/>
          <a:sy n="142" d="100"/>
        </p:scale>
        <p:origin x="-744" y="-102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iloveppt.org/forum.php?mod=forumdisplay&amp;fid=51" TargetMode="External"/><Relationship Id="rId2" Type="http://schemas.openxmlformats.org/officeDocument/2006/relationships/hyperlink" Target="http://wakoa.taobao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F28B1-1872-4684-B66D-237A1203F8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F5653-3753-407F-83B0-BC08456AFD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9AF8E-889B-4C01-B434-05F3CC214A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95289" y="832504"/>
            <a:ext cx="83534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089025" y="1031400"/>
            <a:ext cx="935038" cy="702686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原创整合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103689" y="1031400"/>
            <a:ext cx="936625" cy="702686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solidFill>
                  <a:srgbClr val="4D4D4D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</a:rPr>
              <a:t>增值服务</a:t>
            </a:r>
            <a:endParaRPr lang="en-US" altLang="zh-CN" sz="1600" dirty="0">
              <a:solidFill>
                <a:srgbClr val="4D4D4D">
                  <a:lumMod val="85000"/>
                  <a:lumOff val="1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119939" y="1031400"/>
            <a:ext cx="935037" cy="702686"/>
          </a:xfrm>
          <a:prstGeom prst="ellipse">
            <a:avLst/>
          </a:prstGeom>
          <a:solidFill>
            <a:srgbClr val="E60000"/>
          </a:solidFill>
          <a:ln w="12700"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海量素材</a:t>
            </a:r>
            <a:endParaRPr lang="zh-CN" altLang="en-US" sz="1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5289" y="2229538"/>
            <a:ext cx="83534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384164" y="1893679"/>
            <a:ext cx="25447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史上最新最全的</a:t>
            </a:r>
            <a:r>
              <a:rPr lang="en-US" altLang="zh-CN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模板素材集合</a:t>
            </a:r>
            <a:endParaRPr lang="en-US" altLang="zh-CN" sz="12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3714744" y="1893679"/>
            <a:ext cx="25003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享受二年期的免费更新服务</a:t>
            </a:r>
            <a:endParaRPr lang="en-US" altLang="zh-CN" sz="12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6445250" y="1893679"/>
            <a:ext cx="2286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1000G</a:t>
            </a: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高精度</a:t>
            </a:r>
            <a:r>
              <a:rPr lang="en-US" altLang="zh-CN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PSD</a:t>
            </a: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创意素材</a:t>
            </a:r>
            <a:endParaRPr lang="en-US" altLang="zh-CN" sz="12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395288" y="307276"/>
            <a:ext cx="40338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</a:rPr>
              <a:t>【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</a:rPr>
              <a:t>梵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</a:rPr>
              <a:t>帝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</a:rPr>
              <a:t>】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</a:rPr>
              <a:t>精品资源库</a:t>
            </a:r>
            <a:endParaRPr lang="en-US" altLang="zh-CN" sz="32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矩形 12"/>
          <p:cNvSpPr>
            <a:spLocks noChangeArrowheads="1"/>
          </p:cNvSpPr>
          <p:nvPr/>
        </p:nvSpPr>
        <p:spPr bwMode="auto">
          <a:xfrm>
            <a:off x="395288" y="4560311"/>
            <a:ext cx="46799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en-US" altLang="zh-CN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素材集  请访问：</a:t>
            </a:r>
            <a:r>
              <a:rPr lang="en-US" altLang="zh-CN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http://wakoa.taobao.com</a:t>
            </a:r>
            <a:endParaRPr lang="en-US" altLang="zh-CN" sz="12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395289" y="4353079"/>
            <a:ext cx="8353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搜集整理 </a:t>
            </a:r>
            <a:r>
              <a:rPr lang="zh-CN" altLang="en-US" sz="1200" baseline="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-  </a:t>
            </a:r>
            <a:r>
              <a:rPr lang="zh-CN" altLang="en-US" sz="12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旺旺：梵帝尼</a:t>
            </a:r>
            <a:r>
              <a:rPr lang="zh-CN" altLang="en-US" sz="1200" baseline="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200" baseline="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200" baseline="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200" baseline="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5663298</a:t>
            </a:r>
            <a:endParaRPr lang="en-US" altLang="zh-CN" sz="12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55764" y="2881012"/>
            <a:ext cx="5832475" cy="540711"/>
          </a:xfrm>
          <a:prstGeom prst="roundRect">
            <a:avLst>
              <a:gd name="adj" fmla="val 8604"/>
            </a:avLst>
          </a:prstGeom>
          <a:gradFill flip="none" rotWithShape="1">
            <a:gsLst>
              <a:gs pos="0">
                <a:srgbClr val="DDDDDD"/>
              </a:gs>
              <a:gs pos="100000">
                <a:srgbClr val="F8F8F8"/>
              </a:gs>
            </a:gsLst>
            <a:lin ang="16200000" scaled="1"/>
            <a:tileRect/>
          </a:gra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85919" y="3001304"/>
            <a:ext cx="4356405" cy="393246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>
            <a:innerShdw blurRad="50800" dist="25400" dir="138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 smtClean="0">
                <a:solidFill>
                  <a:srgbClr val="4D4D4D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</a:rPr>
              <a:t>http://wakoa.taobao.com</a:t>
            </a:r>
            <a:endParaRPr lang="zh-CN" altLang="en-US" sz="1600" dirty="0">
              <a:solidFill>
                <a:srgbClr val="4D4D4D">
                  <a:lumMod val="85000"/>
                  <a:lumOff val="1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>
            <a:hlinkClick r:id="rId3" tooltip="点击选择PPT模版"/>
          </p:cNvPr>
          <p:cNvSpPr/>
          <p:nvPr/>
        </p:nvSpPr>
        <p:spPr>
          <a:xfrm>
            <a:off x="6316663" y="2954853"/>
            <a:ext cx="1008062" cy="393028"/>
          </a:xfrm>
          <a:prstGeom prst="roundRect">
            <a:avLst>
              <a:gd name="adj" fmla="val 8604"/>
            </a:avLst>
          </a:prstGeom>
          <a:gradFill>
            <a:gsLst>
              <a:gs pos="0">
                <a:srgbClr val="F6BB00"/>
              </a:gs>
              <a:gs pos="100000">
                <a:srgbClr val="FFD243"/>
              </a:gs>
            </a:gsLst>
            <a:lin ang="16200000" scaled="1"/>
          </a:gradFill>
          <a:ln w="9525">
            <a:solidFill>
              <a:srgbClr val="FFD24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 smtClean="0">
                <a:solidFill>
                  <a:srgbClr val="4D4D4D">
                    <a:lumMod val="85000"/>
                    <a:lumOff val="15000"/>
                  </a:srgb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搜 索</a:t>
            </a:r>
            <a:endParaRPr lang="zh-CN" altLang="en-US" dirty="0">
              <a:solidFill>
                <a:srgbClr val="4D4D4D">
                  <a:lumMod val="85000"/>
                  <a:lumOff val="15000"/>
                </a:srgbClr>
              </a:solidFill>
              <a:effectLst>
                <a:outerShdw dist="12700" dir="5400000" rotWithShape="0">
                  <a:srgbClr val="FFF7D5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1655764" y="3440778"/>
            <a:ext cx="58324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技术支持：梵帝尼</a:t>
            </a:r>
            <a:endParaRPr lang="en-US" altLang="zh-CN" sz="9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 userDrawn="1"/>
        </p:nvSpPr>
        <p:spPr>
          <a:xfrm>
            <a:off x="4071935" y="1018288"/>
            <a:ext cx="1000131" cy="750330"/>
          </a:xfrm>
          <a:prstGeom prst="ellipse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FFFFF"/>
                </a:solidFill>
              </a:rPr>
              <a:t>增值服务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34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59528-DA28-496F-A3D5-757A8300C5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9D60A-737B-4B97-82DC-D1AF3829AA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25E60-20A1-4B83-88D9-31321862FF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ED8B3-7589-41C8-BD0C-83A5F96111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23066-9678-4698-B732-031716A5C3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1ED04-388E-4344-ACD0-23BA4BB4A0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17CC6-90AB-499E-A6D4-D60EAFF011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ACA21-4A59-4623-AE51-6BDC983973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C0032FC-D146-43FE-9580-6A443B0CFF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壁纸\1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28125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3 [转换]"/>
          <p:cNvPicPr>
            <a:picLocks noChangeAspect="1" noChangeArrowheads="1"/>
          </p:cNvPicPr>
          <p:nvPr/>
        </p:nvPicPr>
        <p:blipFill>
          <a:blip r:embed="rId2"/>
          <a:srcRect t="4485" b="1736"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533400" y="773113"/>
            <a:ext cx="5334000" cy="1485900"/>
            <a:chOff x="144" y="852"/>
            <a:chExt cx="3360" cy="936"/>
          </a:xfrm>
        </p:grpSpPr>
        <p:sp>
          <p:nvSpPr>
            <p:cNvPr id="21508" name="TextBox 8"/>
            <p:cNvSpPr txBox="1">
              <a:spLocks noChangeArrowheads="1"/>
            </p:cNvSpPr>
            <p:nvPr/>
          </p:nvSpPr>
          <p:spPr bwMode="auto">
            <a:xfrm>
              <a:off x="144" y="852"/>
              <a:ext cx="336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32" tIns="45715" rIns="91432" bIns="45715">
              <a:spAutoFit/>
            </a:bodyPr>
            <a:lstStyle/>
            <a:p>
              <a:pPr>
                <a:defRPr/>
              </a:pPr>
              <a:r>
                <a:rPr lang="zh-CN" altLang="en-US" sz="4400">
                  <a:latin typeface="华文隶书" pitchFamily="2" charset="-122"/>
                  <a:ea typeface="华文隶书" pitchFamily="2" charset="-122"/>
                </a:rPr>
                <a:t>单击此处添加标题</a:t>
              </a:r>
            </a:p>
          </p:txBody>
        </p:sp>
        <p:sp>
          <p:nvSpPr>
            <p:cNvPr id="11274" name="TextBox 10"/>
            <p:cNvSpPr txBox="1">
              <a:spLocks noChangeArrowheads="1"/>
            </p:cNvSpPr>
            <p:nvPr/>
          </p:nvSpPr>
          <p:spPr bwMode="auto">
            <a:xfrm rot="21416827">
              <a:off x="186" y="1090"/>
              <a:ext cx="2592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endParaRPr lang="en-US" altLang="zh-CN" sz="6600" dirty="0">
                <a:latin typeface="Palace Script MT" pitchFamily="66" charset="0"/>
                <a:ea typeface="hakuyoxingshu7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0809098 (3)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5105400" y="2878138"/>
            <a:ext cx="5410200" cy="1455738"/>
            <a:chOff x="96" y="852"/>
            <a:chExt cx="3408" cy="917"/>
          </a:xfrm>
        </p:grpSpPr>
        <p:sp>
          <p:nvSpPr>
            <p:cNvPr id="23556" name="TextBox 8"/>
            <p:cNvSpPr txBox="1">
              <a:spLocks noChangeArrowheads="1"/>
            </p:cNvSpPr>
            <p:nvPr/>
          </p:nvSpPr>
          <p:spPr bwMode="auto">
            <a:xfrm>
              <a:off x="144" y="852"/>
              <a:ext cx="336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32" tIns="45715" rIns="91432" bIns="45715">
              <a:spAutoFit/>
            </a:bodyPr>
            <a:lstStyle/>
            <a:p>
              <a:pPr>
                <a:defRPr/>
              </a:pPr>
              <a:r>
                <a:rPr lang="zh-CN" altLang="en-US" sz="4400">
                  <a:latin typeface="华文隶书" pitchFamily="2" charset="-122"/>
                  <a:ea typeface="华文隶书" pitchFamily="2" charset="-122"/>
                </a:rPr>
                <a:t>单击添加标题</a:t>
              </a:r>
            </a:p>
          </p:txBody>
        </p:sp>
        <p:sp>
          <p:nvSpPr>
            <p:cNvPr id="12298" name="TextBox 10"/>
            <p:cNvSpPr txBox="1">
              <a:spLocks noChangeArrowheads="1"/>
            </p:cNvSpPr>
            <p:nvPr/>
          </p:nvSpPr>
          <p:spPr bwMode="auto">
            <a:xfrm rot="21416827">
              <a:off x="96" y="1071"/>
              <a:ext cx="2592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endParaRPr lang="en-US" altLang="zh-CN" sz="6600" dirty="0">
                <a:latin typeface="Palace Script MT" pitchFamily="66" charset="0"/>
                <a:ea typeface="hakuyoxingshu7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line_abstr_bg2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381000" y="592138"/>
            <a:ext cx="5410200" cy="1455738"/>
            <a:chOff x="96" y="852"/>
            <a:chExt cx="3408" cy="917"/>
          </a:xfrm>
        </p:grpSpPr>
        <p:sp>
          <p:nvSpPr>
            <p:cNvPr id="24580" name="TextBox 8"/>
            <p:cNvSpPr txBox="1">
              <a:spLocks noChangeArrowheads="1"/>
            </p:cNvSpPr>
            <p:nvPr/>
          </p:nvSpPr>
          <p:spPr bwMode="auto">
            <a:xfrm>
              <a:off x="144" y="852"/>
              <a:ext cx="336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32" tIns="45715" rIns="91432" bIns="45715">
              <a:spAutoFit/>
            </a:bodyPr>
            <a:lstStyle/>
            <a:p>
              <a:pPr>
                <a:defRPr/>
              </a:pPr>
              <a:r>
                <a:rPr lang="zh-CN" altLang="en-US" sz="4400">
                  <a:latin typeface="华文隶书" pitchFamily="2" charset="-122"/>
                  <a:ea typeface="华文隶书" pitchFamily="2" charset="-122"/>
                </a:rPr>
                <a:t>单击此处添加标题</a:t>
              </a:r>
            </a:p>
          </p:txBody>
        </p:sp>
        <p:sp>
          <p:nvSpPr>
            <p:cNvPr id="13322" name="TextBox 10"/>
            <p:cNvSpPr txBox="1">
              <a:spLocks noChangeArrowheads="1"/>
            </p:cNvSpPr>
            <p:nvPr/>
          </p:nvSpPr>
          <p:spPr bwMode="auto">
            <a:xfrm rot="21416827">
              <a:off x="96" y="1071"/>
              <a:ext cx="2592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endParaRPr lang="en-US" altLang="zh-CN" sz="6600" dirty="0">
                <a:latin typeface="Palace Script MT" pitchFamily="66" charset="0"/>
                <a:ea typeface="hakuyoxingshu7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eise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377825" y="896938"/>
            <a:ext cx="5416550" cy="1312862"/>
            <a:chOff x="92" y="852"/>
            <a:chExt cx="3412" cy="827"/>
          </a:xfrm>
        </p:grpSpPr>
        <p:sp>
          <p:nvSpPr>
            <p:cNvPr id="14347" name="TextBox 8"/>
            <p:cNvSpPr txBox="1">
              <a:spLocks noChangeArrowheads="1"/>
            </p:cNvSpPr>
            <p:nvPr/>
          </p:nvSpPr>
          <p:spPr bwMode="auto">
            <a:xfrm>
              <a:off x="144" y="852"/>
              <a:ext cx="33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hakuyocaoshu7000" pitchFamily="2" charset="-122"/>
                  <a:ea typeface="hakuyocaoshu7000" pitchFamily="2" charset="-122"/>
                </a:rPr>
                <a:t>单击此处添加标题</a:t>
              </a:r>
            </a:p>
          </p:txBody>
        </p:sp>
        <p:sp>
          <p:nvSpPr>
            <p:cNvPr id="14348" name="TextBox 10"/>
            <p:cNvSpPr txBox="1">
              <a:spLocks noChangeArrowheads="1"/>
            </p:cNvSpPr>
            <p:nvPr/>
          </p:nvSpPr>
          <p:spPr bwMode="auto">
            <a:xfrm rot="-183173">
              <a:off x="92" y="1045"/>
              <a:ext cx="2592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endParaRPr lang="zh-CN" altLang="zh-CN" sz="6000">
                <a:solidFill>
                  <a:schemeClr val="bg1"/>
                </a:solidFill>
                <a:latin typeface="Palace Script MT" pitchFamily="66" charset="0"/>
                <a:ea typeface="hakuyoxingshu7000" pitchFamily="2" charset="-122"/>
              </a:endParaRPr>
            </a:p>
          </p:txBody>
        </p:sp>
      </p:grpSp>
      <p:sp>
        <p:nvSpPr>
          <p:cNvPr id="14340" name="AutoShape 6"/>
          <p:cNvSpPr>
            <a:spLocks noChangeArrowheads="1"/>
          </p:cNvSpPr>
          <p:nvPr/>
        </p:nvSpPr>
        <p:spPr bwMode="auto">
          <a:xfrm>
            <a:off x="381000" y="973138"/>
            <a:ext cx="4038600" cy="533400"/>
          </a:xfrm>
          <a:prstGeom prst="bracketPair">
            <a:avLst>
              <a:gd name="adj" fmla="val 7639"/>
            </a:avLst>
          </a:prstGeom>
          <a:noFill/>
          <a:ln w="2222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42" name="Group 10"/>
          <p:cNvGrpSpPr>
            <a:grpSpLocks/>
          </p:cNvGrpSpPr>
          <p:nvPr/>
        </p:nvGrpSpPr>
        <p:grpSpPr bwMode="auto">
          <a:xfrm>
            <a:off x="457200" y="2116138"/>
            <a:ext cx="3962400" cy="1235075"/>
            <a:chOff x="288" y="1429"/>
            <a:chExt cx="2160" cy="778"/>
          </a:xfrm>
        </p:grpSpPr>
        <p:sp>
          <p:nvSpPr>
            <p:cNvPr id="14343" name="Line 11"/>
            <p:cNvSpPr>
              <a:spLocks noChangeShapeType="1"/>
            </p:cNvSpPr>
            <p:nvPr/>
          </p:nvSpPr>
          <p:spPr bwMode="auto">
            <a:xfrm>
              <a:off x="288" y="1429"/>
              <a:ext cx="86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Line 12"/>
            <p:cNvSpPr>
              <a:spLocks noChangeShapeType="1"/>
            </p:cNvSpPr>
            <p:nvPr/>
          </p:nvSpPr>
          <p:spPr bwMode="auto">
            <a:xfrm>
              <a:off x="1152" y="1429"/>
              <a:ext cx="1296" cy="77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3" name="Group 3"/>
          <p:cNvGrpSpPr>
            <a:grpSpLocks/>
          </p:cNvGrpSpPr>
          <p:nvPr/>
        </p:nvGrpSpPr>
        <p:grpSpPr bwMode="auto">
          <a:xfrm>
            <a:off x="4038600" y="744538"/>
            <a:ext cx="5486400" cy="1514475"/>
            <a:chOff x="2592" y="421"/>
            <a:chExt cx="3456" cy="954"/>
          </a:xfrm>
        </p:grpSpPr>
        <p:sp>
          <p:nvSpPr>
            <p:cNvPr id="15366" name="TextBox 8"/>
            <p:cNvSpPr txBox="1">
              <a:spLocks noChangeArrowheads="1"/>
            </p:cNvSpPr>
            <p:nvPr/>
          </p:nvSpPr>
          <p:spPr bwMode="auto">
            <a:xfrm>
              <a:off x="2592" y="421"/>
              <a:ext cx="336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4400">
                  <a:latin typeface="幼圆" pitchFamily="49" charset="-122"/>
                  <a:ea typeface="幼圆" pitchFamily="49" charset="-122"/>
                </a:rPr>
                <a:t>单击此处添加标题</a:t>
              </a:r>
            </a:p>
          </p:txBody>
        </p:sp>
        <p:sp>
          <p:nvSpPr>
            <p:cNvPr id="15367" name="TextBox 10"/>
            <p:cNvSpPr txBox="1">
              <a:spLocks noChangeArrowheads="1"/>
            </p:cNvSpPr>
            <p:nvPr/>
          </p:nvSpPr>
          <p:spPr bwMode="auto">
            <a:xfrm rot="21416827">
              <a:off x="3456" y="677"/>
              <a:ext cx="2592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endParaRPr lang="en-US" altLang="zh-CN" sz="6600" dirty="0">
                <a:latin typeface="Palace Script MT" pitchFamily="66" charset="0"/>
                <a:ea typeface="hakuyoxingshu7000" pitchFamily="2" charset="-122"/>
              </a:endParaRPr>
            </a:p>
          </p:txBody>
        </p:sp>
      </p:grp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3962400" y="896938"/>
            <a:ext cx="4800600" cy="533400"/>
          </a:xfrm>
          <a:prstGeom prst="bracketPair">
            <a:avLst>
              <a:gd name="adj" fmla="val 7639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6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0" y="-90488"/>
            <a:ext cx="9123363" cy="523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7162800" y="0"/>
            <a:ext cx="1524000" cy="4783138"/>
            <a:chOff x="4512" y="0"/>
            <a:chExt cx="960" cy="3013"/>
          </a:xfrm>
        </p:grpSpPr>
        <p:sp>
          <p:nvSpPr>
            <p:cNvPr id="16389" name="TextBox 8"/>
            <p:cNvSpPr txBox="1">
              <a:spLocks noChangeArrowheads="1"/>
            </p:cNvSpPr>
            <p:nvPr/>
          </p:nvSpPr>
          <p:spPr bwMode="auto">
            <a:xfrm>
              <a:off x="4992" y="85"/>
              <a:ext cx="480" cy="2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3600">
                  <a:solidFill>
                    <a:srgbClr val="C60702"/>
                  </a:solidFill>
                  <a:latin typeface="幼圆" pitchFamily="49" charset="-122"/>
                  <a:ea typeface="幼圆" pitchFamily="49" charset="-122"/>
                </a:rPr>
                <a:t>单击此处添加标题</a:t>
              </a:r>
            </a:p>
          </p:txBody>
        </p:sp>
        <p:sp>
          <p:nvSpPr>
            <p:cNvPr id="16390" name="TextBox 10"/>
            <p:cNvSpPr txBox="1">
              <a:spLocks noChangeArrowheads="1"/>
            </p:cNvSpPr>
            <p:nvPr/>
          </p:nvSpPr>
          <p:spPr bwMode="auto">
            <a:xfrm rot="5400000">
              <a:off x="3639" y="873"/>
              <a:ext cx="2437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6600" dirty="0">
                  <a:latin typeface="方正粗倩简体" pitchFamily="65" charset="-122"/>
                  <a:ea typeface="方正粗倩简体" pitchFamily="65" charset="-122"/>
                  <a:cs typeface="hakuyoxingshu7000" pitchFamily="2" charset="-122"/>
                </a:rPr>
                <a:t> </a:t>
              </a:r>
              <a:endParaRPr lang="en-US" altLang="zh-CN" sz="4400" dirty="0">
                <a:latin typeface="华文彩云" pitchFamily="2" charset="-122"/>
                <a:ea typeface="华文彩云" pitchFamily="2" charset="-122"/>
                <a:cs typeface="hakuyoxingshu7000" pitchFamily="2" charset="-122"/>
              </a:endParaRPr>
            </a:p>
          </p:txBody>
        </p:sp>
        <p:sp>
          <p:nvSpPr>
            <p:cNvPr id="16391" name="AutoShape 6"/>
            <p:cNvSpPr>
              <a:spLocks noChangeArrowheads="1"/>
            </p:cNvSpPr>
            <p:nvPr/>
          </p:nvSpPr>
          <p:spPr bwMode="auto">
            <a:xfrm rot="5400000">
              <a:off x="3731" y="1369"/>
              <a:ext cx="2953" cy="336"/>
            </a:xfrm>
            <a:prstGeom prst="bracketPair">
              <a:avLst>
                <a:gd name="adj" fmla="val 7639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25438"/>
            <a:ext cx="9144000" cy="547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838200" y="2344738"/>
            <a:ext cx="533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3600">
                <a:latin typeface="幼圆" pitchFamily="49" charset="-122"/>
                <a:ea typeface="幼圆" pitchFamily="49" charset="-122"/>
              </a:rPr>
              <a:t>单击添加标题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762000" y="2420938"/>
            <a:ext cx="3124200" cy="533400"/>
          </a:xfrm>
          <a:prstGeom prst="bracketPair">
            <a:avLst>
              <a:gd name="adj" fmla="val 7639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shutterstock_59416432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163"/>
            <a:ext cx="9144000" cy="5175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8"/>
          <p:cNvSpPr txBox="1">
            <a:spLocks noChangeArrowheads="1"/>
          </p:cNvSpPr>
          <p:nvPr/>
        </p:nvSpPr>
        <p:spPr bwMode="auto">
          <a:xfrm>
            <a:off x="457200" y="92868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4000">
                <a:solidFill>
                  <a:srgbClr val="F9C623"/>
                </a:solidFill>
                <a:latin typeface="金梅浪漫空心體" pitchFamily="49" charset="-120"/>
                <a:ea typeface="方正兰亭粗黑简体" pitchFamily="2" charset="-122"/>
              </a:rPr>
              <a:t>单击此处添加标题</a:t>
            </a:r>
            <a:endParaRPr lang="zh-CN" altLang="en-US" sz="1600">
              <a:solidFill>
                <a:srgbClr val="F9C623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8436" name="TextBox 10"/>
          <p:cNvSpPr txBox="1">
            <a:spLocks noChangeArrowheads="1"/>
          </p:cNvSpPr>
          <p:nvPr/>
        </p:nvSpPr>
        <p:spPr bwMode="auto">
          <a:xfrm>
            <a:off x="974725" y="1671638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3600">
                <a:solidFill>
                  <a:srgbClr val="F9C623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     </a:t>
            </a:r>
            <a:r>
              <a:rPr lang="en-US" altLang="zh-CN" sz="3600">
                <a:solidFill>
                  <a:srgbClr val="F9C623"/>
                </a:solidFill>
                <a:latin typeface="Palace Script MT" pitchFamily="66" charset="0"/>
                <a:ea typeface="方正舒体" pitchFamily="2" charset="-122"/>
                <a:cs typeface="hakuyoxingshu7000" pitchFamily="2" charset="-122"/>
              </a:rPr>
              <a:t>——</a:t>
            </a:r>
            <a:r>
              <a:rPr lang="zh-CN" altLang="en-US" sz="3600">
                <a:solidFill>
                  <a:srgbClr val="F9C623"/>
                </a:solidFill>
                <a:latin typeface="Palace Script MT" pitchFamily="66" charset="0"/>
                <a:ea typeface="方正舒体" pitchFamily="2" charset="-122"/>
                <a:cs typeface="hakuyoxingshu7000" pitchFamily="2" charset="-122"/>
              </a:rPr>
              <a:t>添加副标题</a:t>
            </a:r>
            <a:endParaRPr lang="zh-CN" altLang="en-US" sz="3200">
              <a:solidFill>
                <a:srgbClr val="F9C623"/>
              </a:solidFill>
              <a:latin typeface="Palace Script MT" pitchFamily="66" charset="0"/>
              <a:ea typeface="方正舒体" pitchFamily="2" charset="-122"/>
              <a:cs typeface="hakuyoxingshu7000" pitchFamily="2" charset="-122"/>
            </a:endParaRP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396875" y="1033463"/>
            <a:ext cx="4343400" cy="533400"/>
          </a:xfrm>
          <a:prstGeom prst="bracketPair">
            <a:avLst>
              <a:gd name="adj" fmla="val 7639"/>
            </a:avLst>
          </a:prstGeom>
          <a:noFill/>
          <a:ln w="222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bstract_backgrounds5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381000" y="1049338"/>
            <a:ext cx="4343400" cy="533400"/>
          </a:xfrm>
          <a:prstGeom prst="bracketPair">
            <a:avLst>
              <a:gd name="adj" fmla="val 7639"/>
            </a:avLst>
          </a:prstGeom>
          <a:noFill/>
          <a:ln w="31750">
            <a:solidFill>
              <a:srgbClr val="7FA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4576763"/>
            <a:ext cx="144780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457200" y="92868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4000">
                <a:solidFill>
                  <a:srgbClr val="47C111"/>
                </a:solidFill>
                <a:latin typeface="金梅浪漫空心體" pitchFamily="49" charset="-120"/>
                <a:ea typeface="方正兰亭粗黑简体" pitchFamily="2" charset="-122"/>
              </a:rPr>
              <a:t>单击此处添加标题</a:t>
            </a:r>
            <a:endParaRPr lang="zh-CN" altLang="en-US" sz="1600">
              <a:solidFill>
                <a:srgbClr val="47C11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9463" name="TextBox 10"/>
          <p:cNvSpPr txBox="1">
            <a:spLocks noChangeArrowheads="1"/>
          </p:cNvSpPr>
          <p:nvPr/>
        </p:nvSpPr>
        <p:spPr bwMode="auto">
          <a:xfrm>
            <a:off x="974725" y="1671638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3600">
                <a:solidFill>
                  <a:srgbClr val="ABA70D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     </a:t>
            </a:r>
            <a:r>
              <a:rPr lang="en-US" altLang="zh-CN" sz="3600">
                <a:solidFill>
                  <a:srgbClr val="ABA70D"/>
                </a:solidFill>
                <a:latin typeface="Palace Script MT" pitchFamily="66" charset="0"/>
                <a:ea typeface="方正舒体" pitchFamily="2" charset="-122"/>
                <a:cs typeface="hakuyoxingshu7000" pitchFamily="2" charset="-122"/>
              </a:rPr>
              <a:t>——</a:t>
            </a:r>
            <a:r>
              <a:rPr lang="zh-CN" altLang="en-US" sz="3600">
                <a:solidFill>
                  <a:srgbClr val="ABA70D"/>
                </a:solidFill>
                <a:latin typeface="Palace Script MT" pitchFamily="66" charset="0"/>
                <a:ea typeface="方正舒体" pitchFamily="2" charset="-122"/>
                <a:cs typeface="hakuyoxingshu7000" pitchFamily="2" charset="-122"/>
              </a:rPr>
              <a:t>添加副标题</a:t>
            </a:r>
            <a:endParaRPr lang="zh-CN" altLang="en-US" sz="3200">
              <a:solidFill>
                <a:srgbClr val="ABA70D"/>
              </a:solidFill>
              <a:latin typeface="Palace Script MT" pitchFamily="66" charset="0"/>
              <a:ea typeface="方正舒体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anner abstract figures (2)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0"/>
            <a:ext cx="94488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4527550" y="3563938"/>
            <a:ext cx="4343400" cy="533400"/>
          </a:xfrm>
          <a:prstGeom prst="bracketPair">
            <a:avLst>
              <a:gd name="adj" fmla="val 7639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TextBox 8"/>
          <p:cNvSpPr txBox="1">
            <a:spLocks noChangeArrowheads="1"/>
          </p:cNvSpPr>
          <p:nvPr/>
        </p:nvSpPr>
        <p:spPr bwMode="auto">
          <a:xfrm>
            <a:off x="4572000" y="34877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4000">
                <a:latin typeface="金梅浪漫空心體" pitchFamily="49" charset="-120"/>
                <a:ea typeface="方正兰亭粗黑简体" pitchFamily="2" charset="-122"/>
              </a:rPr>
              <a:t>单击此处添加标题</a:t>
            </a:r>
            <a:endParaRPr lang="zh-CN" altLang="en-US" sz="1600"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6324600" y="2268538"/>
            <a:ext cx="3657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8000">
                <a:latin typeface="华文行楷" pitchFamily="2" charset="-122"/>
                <a:ea typeface="华文行楷" pitchFamily="2" charset="-122"/>
                <a:cs typeface="Arial Unicode MS" pitchFamily="34" charset="-122"/>
              </a:rPr>
              <a:t>P</a:t>
            </a:r>
            <a:r>
              <a:rPr lang="en-US" altLang="zh-CN" sz="2000"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OWERPOINT</a:t>
            </a:r>
            <a:endParaRPr lang="en-US" altLang="zh-CN" sz="8000">
              <a:latin typeface="方正兰亭粗黑简体" pitchFamily="2" charset="-122"/>
              <a:ea typeface="方正兰亭粗黑简体" pitchFamily="2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2" descr="G:\壁纸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113"/>
            <a:ext cx="9145588" cy="515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5" name="Group 7"/>
          <p:cNvGrpSpPr>
            <a:grpSpLocks/>
          </p:cNvGrpSpPr>
          <p:nvPr/>
        </p:nvGrpSpPr>
        <p:grpSpPr bwMode="auto">
          <a:xfrm>
            <a:off x="4267200" y="820738"/>
            <a:ext cx="4648200" cy="1238250"/>
            <a:chOff x="2688" y="517"/>
            <a:chExt cx="2928" cy="780"/>
          </a:xfrm>
        </p:grpSpPr>
        <p:sp>
          <p:nvSpPr>
            <p:cNvPr id="3076" name="TextBox 8"/>
            <p:cNvSpPr txBox="1">
              <a:spLocks noChangeArrowheads="1"/>
            </p:cNvSpPr>
            <p:nvPr/>
          </p:nvSpPr>
          <p:spPr bwMode="auto">
            <a:xfrm>
              <a:off x="2688" y="517"/>
              <a:ext cx="292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4800">
                  <a:latin typeface="华文隶书" pitchFamily="2" charset="-122"/>
                  <a:ea typeface="华文隶书" pitchFamily="2" charset="-122"/>
                </a:rPr>
                <a:t>单击添加标题</a:t>
              </a: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3672" y="1045"/>
              <a:ext cx="146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latin typeface="+mj-ea"/>
                  <a:ea typeface="+mj-ea"/>
                </a:rPr>
                <a:t>——</a:t>
              </a:r>
              <a:r>
                <a:rPr lang="zh-CN" altLang="en-US" sz="2000" dirty="0">
                  <a:latin typeface="+mj-ea"/>
                  <a:ea typeface="+mj-ea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4572000" y="3944938"/>
            <a:ext cx="4343400" cy="533400"/>
          </a:xfrm>
          <a:prstGeom prst="bracketPair">
            <a:avLst>
              <a:gd name="adj" fmla="val 7639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8" name="TextBox 8"/>
          <p:cNvSpPr txBox="1">
            <a:spLocks noChangeArrowheads="1"/>
          </p:cNvSpPr>
          <p:nvPr/>
        </p:nvSpPr>
        <p:spPr bwMode="auto">
          <a:xfrm>
            <a:off x="4648200" y="3852863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4000">
                <a:solidFill>
                  <a:schemeClr val="folHlink"/>
                </a:solidFill>
                <a:latin typeface="金梅浪漫空心體" pitchFamily="49" charset="-120"/>
                <a:ea typeface="方正兰亭粗黑简体" pitchFamily="2" charset="-122"/>
              </a:rPr>
              <a:t>单击</a:t>
            </a:r>
            <a:r>
              <a:rPr lang="zh-CN" altLang="en-US" sz="4000">
                <a:solidFill>
                  <a:srgbClr val="506C00"/>
                </a:solidFill>
                <a:latin typeface="金梅浪漫空心體" pitchFamily="49" charset="-120"/>
                <a:ea typeface="方正兰亭粗黑简体" pitchFamily="2" charset="-122"/>
              </a:rPr>
              <a:t>此处添加标题</a:t>
            </a:r>
            <a:endParaRPr lang="zh-CN" altLang="en-US" sz="1600">
              <a:solidFill>
                <a:srgbClr val="506C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eometric Shapes (2)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4343400" y="820738"/>
            <a:ext cx="4343400" cy="533400"/>
          </a:xfrm>
          <a:prstGeom prst="bracketPair">
            <a:avLst>
              <a:gd name="adj" fmla="val 7639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TextBox 8"/>
          <p:cNvSpPr txBox="1">
            <a:spLocks noChangeArrowheads="1"/>
          </p:cNvSpPr>
          <p:nvPr/>
        </p:nvSpPr>
        <p:spPr bwMode="auto">
          <a:xfrm>
            <a:off x="4419600" y="7445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4000">
                <a:latin typeface="金梅浪漫空心體" pitchFamily="49" charset="-120"/>
                <a:ea typeface="方正兰亭粗黑简体" pitchFamily="2" charset="-122"/>
              </a:rPr>
              <a:t>单击此处添加标题</a:t>
            </a:r>
            <a:endParaRPr lang="zh-CN" altLang="en-US" sz="1600"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2533" name="TextBox 10"/>
          <p:cNvSpPr txBox="1">
            <a:spLocks noChangeArrowheads="1"/>
          </p:cNvSpPr>
          <p:nvPr/>
        </p:nvSpPr>
        <p:spPr bwMode="auto">
          <a:xfrm>
            <a:off x="4876800" y="1474788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3600"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     </a:t>
            </a:r>
            <a:r>
              <a:rPr lang="en-US" altLang="zh-CN" sz="3200">
                <a:latin typeface="Palace Script MT" pitchFamily="66" charset="0"/>
                <a:ea typeface="方正舒体" pitchFamily="2" charset="-122"/>
                <a:cs typeface="hakuyoxingshu7000" pitchFamily="2" charset="-122"/>
              </a:rPr>
              <a:t>——</a:t>
            </a:r>
            <a:r>
              <a:rPr lang="zh-CN" altLang="en-US" sz="2800"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单击添加副标题</a:t>
            </a:r>
            <a:endParaRPr lang="zh-CN" altLang="en-US" sz="2400">
              <a:latin typeface="Palace Script MT" pitchFamily="66" charset="0"/>
              <a:ea typeface="方正兰亭粗黑简体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olorful_backgrounds2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609600" y="592138"/>
            <a:ext cx="5410200" cy="1371600"/>
            <a:chOff x="384" y="537"/>
            <a:chExt cx="3408" cy="864"/>
          </a:xfrm>
        </p:grpSpPr>
        <p:sp>
          <p:nvSpPr>
            <p:cNvPr id="23561" name="AutoShape 4"/>
            <p:cNvSpPr>
              <a:spLocks noChangeArrowheads="1"/>
            </p:cNvSpPr>
            <p:nvPr/>
          </p:nvSpPr>
          <p:spPr bwMode="auto">
            <a:xfrm>
              <a:off x="384" y="585"/>
              <a:ext cx="2736" cy="336"/>
            </a:xfrm>
            <a:prstGeom prst="bracketPair">
              <a:avLst>
                <a:gd name="adj" fmla="val 7639"/>
              </a:avLst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2" name="TextBox 8"/>
            <p:cNvSpPr txBox="1">
              <a:spLocks noChangeArrowheads="1"/>
            </p:cNvSpPr>
            <p:nvPr/>
          </p:nvSpPr>
          <p:spPr bwMode="auto">
            <a:xfrm>
              <a:off x="432" y="537"/>
              <a:ext cx="3360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4000">
                  <a:latin typeface="金梅浪漫空心體" pitchFamily="49" charset="-120"/>
                  <a:ea typeface="方正兰亭粗黑简体" pitchFamily="2" charset="-122"/>
                </a:rPr>
                <a:t>单击此处添加标题</a:t>
              </a:r>
              <a:endParaRPr lang="zh-CN" altLang="en-US" sz="1600">
                <a:latin typeface="方正兰亭粗黑简体" pitchFamily="2" charset="-122"/>
                <a:ea typeface="方正兰亭粗黑简体" pitchFamily="2" charset="-122"/>
              </a:endParaRPr>
            </a:p>
          </p:txBody>
        </p:sp>
        <p:sp>
          <p:nvSpPr>
            <p:cNvPr id="23563" name="TextBox 10"/>
            <p:cNvSpPr txBox="1">
              <a:spLocks noChangeArrowheads="1"/>
            </p:cNvSpPr>
            <p:nvPr/>
          </p:nvSpPr>
          <p:spPr bwMode="auto">
            <a:xfrm>
              <a:off x="720" y="997"/>
              <a:ext cx="259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3600">
                  <a:latin typeface="Palace Script MT" pitchFamily="66" charset="0"/>
                  <a:ea typeface="方正兰亭粗黑简体" pitchFamily="2" charset="-122"/>
                  <a:cs typeface="hakuyoxingshu7000" pitchFamily="2" charset="-122"/>
                </a:rPr>
                <a:t>     </a:t>
              </a:r>
              <a:r>
                <a:rPr lang="en-US" altLang="zh-CN" sz="3200">
                  <a:latin typeface="Palace Script MT" pitchFamily="66" charset="0"/>
                  <a:ea typeface="方正舒体" pitchFamily="2" charset="-122"/>
                  <a:cs typeface="hakuyoxingshu7000" pitchFamily="2" charset="-122"/>
                </a:rPr>
                <a:t>——</a:t>
              </a:r>
              <a:r>
                <a:rPr lang="zh-CN" altLang="en-US" sz="2800">
                  <a:latin typeface="Palace Script MT" pitchFamily="66" charset="0"/>
                  <a:ea typeface="方正兰亭粗黑简体" pitchFamily="2" charset="-122"/>
                  <a:cs typeface="hakuyoxingshu7000" pitchFamily="2" charset="-122"/>
                </a:rPr>
                <a:t>单击添加副标题</a:t>
              </a:r>
              <a:endParaRPr lang="zh-CN" altLang="en-US" sz="2400">
                <a:latin typeface="Palace Script MT" pitchFamily="66" charset="0"/>
                <a:ea typeface="方正兰亭粗黑简体" pitchFamily="2" charset="-122"/>
                <a:cs typeface="hakuyoxingshu7000" pitchFamily="2" charset="-122"/>
              </a:endParaRPr>
            </a:p>
          </p:txBody>
        </p:sp>
      </p:grpSp>
      <p:sp>
        <p:nvSpPr>
          <p:cNvPr id="23557" name="Line 8"/>
          <p:cNvSpPr>
            <a:spLocks noChangeShapeType="1"/>
          </p:cNvSpPr>
          <p:nvPr/>
        </p:nvSpPr>
        <p:spPr bwMode="auto">
          <a:xfrm>
            <a:off x="914400" y="3182938"/>
            <a:ext cx="3886200" cy="0"/>
          </a:xfrm>
          <a:prstGeom prst="line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Text Box 9"/>
          <p:cNvSpPr txBox="1">
            <a:spLocks noChangeArrowheads="1"/>
          </p:cNvSpPr>
          <p:nvPr/>
        </p:nvSpPr>
        <p:spPr bwMode="auto">
          <a:xfrm>
            <a:off x="838200" y="2878138"/>
            <a:ext cx="3733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金梅浪漫空心體" pitchFamily="49" charset="-120"/>
              </a:rPr>
              <a:t>提要</a:t>
            </a:r>
            <a:r>
              <a:rPr lang="zh-CN" altLang="en-US">
                <a:ea typeface="金梅浪漫空心體" pitchFamily="49" charset="-120"/>
              </a:rPr>
              <a:t>：</a:t>
            </a:r>
          </a:p>
        </p:txBody>
      </p:sp>
      <p:sp>
        <p:nvSpPr>
          <p:cNvPr id="23559" name="Line 10"/>
          <p:cNvSpPr>
            <a:spLocks noChangeShapeType="1"/>
          </p:cNvSpPr>
          <p:nvPr/>
        </p:nvSpPr>
        <p:spPr bwMode="auto">
          <a:xfrm>
            <a:off x="914400" y="3716338"/>
            <a:ext cx="3886200" cy="0"/>
          </a:xfrm>
          <a:prstGeom prst="line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Line 11"/>
          <p:cNvSpPr>
            <a:spLocks noChangeShapeType="1"/>
          </p:cNvSpPr>
          <p:nvPr/>
        </p:nvSpPr>
        <p:spPr bwMode="auto">
          <a:xfrm>
            <a:off x="914400" y="4249738"/>
            <a:ext cx="3886200" cy="0"/>
          </a:xfrm>
          <a:prstGeom prst="line">
            <a:avLst/>
          </a:prstGeom>
          <a:noFill/>
          <a:ln w="9525" cap="rnd">
            <a:solidFill>
              <a:srgbClr val="FF99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tars (2)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609600" y="592138"/>
            <a:ext cx="5410200" cy="1371600"/>
            <a:chOff x="384" y="537"/>
            <a:chExt cx="3408" cy="864"/>
          </a:xfrm>
        </p:grpSpPr>
        <p:sp>
          <p:nvSpPr>
            <p:cNvPr id="24581" name="AutoShape 4"/>
            <p:cNvSpPr>
              <a:spLocks noChangeArrowheads="1"/>
            </p:cNvSpPr>
            <p:nvPr/>
          </p:nvSpPr>
          <p:spPr bwMode="auto">
            <a:xfrm>
              <a:off x="384" y="585"/>
              <a:ext cx="2736" cy="336"/>
            </a:xfrm>
            <a:prstGeom prst="bracketPair">
              <a:avLst>
                <a:gd name="adj" fmla="val 7639"/>
              </a:avLst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2" name="TextBox 8"/>
            <p:cNvSpPr txBox="1">
              <a:spLocks noChangeArrowheads="1"/>
            </p:cNvSpPr>
            <p:nvPr/>
          </p:nvSpPr>
          <p:spPr bwMode="auto">
            <a:xfrm>
              <a:off x="432" y="537"/>
              <a:ext cx="3360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4000">
                  <a:solidFill>
                    <a:srgbClr val="FF66CC"/>
                  </a:solidFill>
                  <a:latin typeface="金梅浪漫空心體" pitchFamily="49" charset="-120"/>
                  <a:ea typeface="方正兰亭粗黑简体" pitchFamily="2" charset="-122"/>
                </a:rPr>
                <a:t>单击</a:t>
              </a:r>
              <a:r>
                <a:rPr lang="zh-CN" altLang="en-US" sz="4000">
                  <a:solidFill>
                    <a:schemeClr val="folHlink"/>
                  </a:solidFill>
                  <a:latin typeface="金梅浪漫空心體" pitchFamily="49" charset="-120"/>
                  <a:ea typeface="方正兰亭粗黑简体" pitchFamily="2" charset="-122"/>
                </a:rPr>
                <a:t>此处</a:t>
              </a:r>
              <a:r>
                <a:rPr lang="zh-CN" altLang="en-US" sz="4000">
                  <a:solidFill>
                    <a:srgbClr val="66CCFF"/>
                  </a:solidFill>
                  <a:latin typeface="金梅浪漫空心體" pitchFamily="49" charset="-120"/>
                  <a:ea typeface="方正兰亭粗黑简体" pitchFamily="2" charset="-122"/>
                </a:rPr>
                <a:t>添加标题</a:t>
              </a:r>
              <a:endParaRPr lang="zh-CN" altLang="en-US" sz="1600">
                <a:solidFill>
                  <a:srgbClr val="66CCFF"/>
                </a:solidFill>
                <a:latin typeface="方正兰亭粗黑简体" pitchFamily="2" charset="-122"/>
                <a:ea typeface="方正兰亭粗黑简体" pitchFamily="2" charset="-122"/>
              </a:endParaRPr>
            </a:p>
          </p:txBody>
        </p:sp>
        <p:sp>
          <p:nvSpPr>
            <p:cNvPr id="24583" name="TextBox 10"/>
            <p:cNvSpPr txBox="1">
              <a:spLocks noChangeArrowheads="1"/>
            </p:cNvSpPr>
            <p:nvPr/>
          </p:nvSpPr>
          <p:spPr bwMode="auto">
            <a:xfrm>
              <a:off x="720" y="997"/>
              <a:ext cx="259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3600">
                  <a:latin typeface="Palace Script MT" pitchFamily="66" charset="0"/>
                  <a:ea typeface="方正兰亭粗黑简体" pitchFamily="2" charset="-122"/>
                  <a:cs typeface="hakuyoxingshu7000" pitchFamily="2" charset="-122"/>
                </a:rPr>
                <a:t>     </a:t>
              </a:r>
              <a:r>
                <a:rPr lang="en-US" altLang="zh-CN" sz="3200">
                  <a:latin typeface="Palace Script MT" pitchFamily="66" charset="0"/>
                  <a:ea typeface="方正舒体" pitchFamily="2" charset="-122"/>
                  <a:cs typeface="hakuyoxingshu7000" pitchFamily="2" charset="-122"/>
                </a:rPr>
                <a:t>——</a:t>
              </a:r>
              <a:r>
                <a:rPr lang="zh-CN" altLang="en-US" sz="2800">
                  <a:solidFill>
                    <a:schemeClr val="bg2"/>
                  </a:solidFill>
                  <a:latin typeface="Palace Script MT" pitchFamily="66" charset="0"/>
                  <a:ea typeface="方正兰亭粗黑简体" pitchFamily="2" charset="-122"/>
                  <a:cs typeface="hakuyoxingshu7000" pitchFamily="2" charset="-122"/>
                </a:rPr>
                <a:t>单击添加副标题</a:t>
              </a:r>
              <a:endParaRPr lang="zh-CN" altLang="en-US" sz="2400">
                <a:solidFill>
                  <a:schemeClr val="bg2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3"/>
          <p:cNvSpPr>
            <a:spLocks noChangeArrowheads="1"/>
          </p:cNvSpPr>
          <p:nvPr/>
        </p:nvSpPr>
        <p:spPr bwMode="auto">
          <a:xfrm rot="5400000">
            <a:off x="5943600" y="2268538"/>
            <a:ext cx="4343400" cy="533400"/>
          </a:xfrm>
          <a:prstGeom prst="bracketPair">
            <a:avLst>
              <a:gd name="adj" fmla="val 7639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740650" y="441325"/>
            <a:ext cx="793750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000">
                <a:solidFill>
                  <a:schemeClr val="folHlink"/>
                </a:solidFill>
                <a:latin typeface="金梅浪漫空心體" pitchFamily="49" charset="-120"/>
                <a:ea typeface="方正兰亭粗黑简体" pitchFamily="2" charset="-122"/>
              </a:rPr>
              <a:t>单击</a:t>
            </a:r>
            <a:r>
              <a:rPr lang="zh-CN" altLang="en-US" sz="4000">
                <a:solidFill>
                  <a:srgbClr val="FF9900"/>
                </a:solidFill>
                <a:latin typeface="金梅浪漫空心體" pitchFamily="49" charset="-120"/>
                <a:ea typeface="方正兰亭粗黑简体" pitchFamily="2" charset="-122"/>
              </a:rPr>
              <a:t>此处</a:t>
            </a:r>
            <a:r>
              <a:rPr lang="zh-CN" altLang="en-US" sz="4000">
                <a:solidFill>
                  <a:srgbClr val="638600"/>
                </a:solidFill>
                <a:latin typeface="金梅浪漫空心體" pitchFamily="49" charset="-120"/>
                <a:ea typeface="方正兰亭粗黑简体" pitchFamily="2" charset="-122"/>
              </a:rPr>
              <a:t>添加标题</a:t>
            </a:r>
            <a:endParaRPr lang="zh-CN" altLang="en-US">
              <a:ea typeface="方正兰亭粗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Business Set 21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8"/>
          <p:cNvSpPr txBox="1">
            <a:spLocks noChangeArrowheads="1"/>
          </p:cNvSpPr>
          <p:nvPr/>
        </p:nvSpPr>
        <p:spPr bwMode="auto">
          <a:xfrm>
            <a:off x="4419600" y="24971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金梅浪漫空心體" pitchFamily="49" charset="-120"/>
                <a:ea typeface="方正兰亭粗黑简体" pitchFamily="2" charset="-122"/>
              </a:rPr>
              <a:t>单击此处添加标题</a:t>
            </a:r>
            <a:endParaRPr lang="zh-CN" altLang="en-US" sz="160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4495800" y="2192338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P</a:t>
            </a:r>
            <a:r>
              <a:rPr lang="en-US" altLang="zh-CN" sz="20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OWERPOINT</a:t>
            </a:r>
            <a:endParaRPr lang="en-US" altLang="zh-CN" sz="800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Box 8"/>
          <p:cNvSpPr txBox="1">
            <a:spLocks noChangeArrowheads="1"/>
          </p:cNvSpPr>
          <p:nvPr/>
        </p:nvSpPr>
        <p:spPr bwMode="auto">
          <a:xfrm>
            <a:off x="4724400" y="24209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4000">
                <a:solidFill>
                  <a:schemeClr val="bg1"/>
                </a:solidFill>
                <a:latin typeface="金梅浪漫空心體" pitchFamily="49" charset="-120"/>
                <a:ea typeface="方正兰亭粗黑简体" pitchFamily="2" charset="-122"/>
              </a:rPr>
              <a:t>单击此处添加标题</a:t>
            </a:r>
            <a:endParaRPr lang="zh-CN" altLang="en-US" sz="160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4800600" y="2116138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P</a:t>
            </a:r>
            <a:r>
              <a:rPr lang="en-US" altLang="zh-CN" sz="20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OWERPOINT</a:t>
            </a:r>
            <a:endParaRPr lang="en-US" altLang="zh-CN" sz="800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  <a:cs typeface="Arial Unicode MS" pitchFamily="34" charset="-122"/>
            </a:endParaRPr>
          </a:p>
        </p:txBody>
      </p:sp>
      <p:grpSp>
        <p:nvGrpSpPr>
          <p:cNvPr id="27653" name="Group 5"/>
          <p:cNvGrpSpPr>
            <a:grpSpLocks/>
          </p:cNvGrpSpPr>
          <p:nvPr/>
        </p:nvGrpSpPr>
        <p:grpSpPr bwMode="auto">
          <a:xfrm>
            <a:off x="0" y="4554542"/>
            <a:ext cx="9144000" cy="522288"/>
            <a:chOff x="0" y="2869"/>
            <a:chExt cx="5760" cy="329"/>
          </a:xfrm>
        </p:grpSpPr>
        <p:pic>
          <p:nvPicPr>
            <p:cNvPr id="27655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" y="2869"/>
              <a:ext cx="158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9" name="Line 11"/>
            <p:cNvSpPr>
              <a:spLocks noChangeShapeType="1"/>
            </p:cNvSpPr>
            <p:nvPr/>
          </p:nvSpPr>
          <p:spPr bwMode="auto">
            <a:xfrm>
              <a:off x="0" y="2897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Line 12"/>
            <p:cNvSpPr>
              <a:spLocks noChangeShapeType="1"/>
            </p:cNvSpPr>
            <p:nvPr/>
          </p:nvSpPr>
          <p:spPr bwMode="auto">
            <a:xfrm>
              <a:off x="0" y="3198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Techno backgrounds 3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688"/>
            <a:ext cx="914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429000" y="2954338"/>
            <a:ext cx="3810000" cy="304800"/>
          </a:xfrm>
          <a:prstGeom prst="rect">
            <a:avLst/>
          </a:prstGeom>
          <a:gradFill rotWithShape="1">
            <a:gsLst>
              <a:gs pos="0">
                <a:srgbClr val="3399FF">
                  <a:alpha val="37000"/>
                </a:srgbClr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0" name="TextBox 8"/>
          <p:cNvSpPr txBox="1">
            <a:spLocks noChangeArrowheads="1"/>
          </p:cNvSpPr>
          <p:nvPr/>
        </p:nvSpPr>
        <p:spPr bwMode="auto">
          <a:xfrm>
            <a:off x="3505200" y="31829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4000">
                <a:solidFill>
                  <a:srgbClr val="000042"/>
                </a:solidFill>
                <a:latin typeface="金梅浪漫空心體" pitchFamily="49" charset="-120"/>
                <a:ea typeface="方正兰亭粗黑简体" pitchFamily="2" charset="-122"/>
              </a:rPr>
              <a:t>请单</a:t>
            </a:r>
            <a:r>
              <a:rPr lang="zh-CN" altLang="en-US" sz="4000">
                <a:solidFill>
                  <a:srgbClr val="010825"/>
                </a:solidFill>
                <a:latin typeface="金梅浪漫空心體" pitchFamily="49" charset="-120"/>
                <a:ea typeface="方正兰亭粗黑简体" pitchFamily="2" charset="-122"/>
              </a:rPr>
              <a:t>击</a:t>
            </a:r>
            <a:r>
              <a:rPr lang="zh-CN" altLang="en-US" sz="4000">
                <a:latin typeface="金梅浪漫空心體" pitchFamily="49" charset="-120"/>
                <a:ea typeface="方正兰亭粗黑简体" pitchFamily="2" charset="-122"/>
              </a:rPr>
              <a:t>添加标题</a:t>
            </a:r>
            <a:endParaRPr lang="zh-CN" altLang="en-US" sz="1600">
              <a:latin typeface="方正兰亭粗黑简体" pitchFamily="2" charset="-122"/>
              <a:ea typeface="方正兰亭粗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vector_green_pattern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8"/>
          <p:cNvSpPr txBox="1">
            <a:spLocks noChangeArrowheads="1"/>
          </p:cNvSpPr>
          <p:nvPr/>
        </p:nvSpPr>
        <p:spPr bwMode="auto">
          <a:xfrm>
            <a:off x="3505200" y="31829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4000">
                <a:solidFill>
                  <a:srgbClr val="000042"/>
                </a:solidFill>
                <a:latin typeface="金梅浪漫空心體" pitchFamily="49" charset="-120"/>
                <a:ea typeface="方正兰亭粗黑简体" pitchFamily="2" charset="-122"/>
              </a:rPr>
              <a:t>单</a:t>
            </a:r>
            <a:r>
              <a:rPr lang="zh-CN" altLang="en-US" sz="4000">
                <a:solidFill>
                  <a:srgbClr val="010825"/>
                </a:solidFill>
                <a:latin typeface="金梅浪漫空心體" pitchFamily="49" charset="-120"/>
                <a:ea typeface="方正兰亭粗黑简体" pitchFamily="2" charset="-122"/>
              </a:rPr>
              <a:t>击此处</a:t>
            </a:r>
            <a:r>
              <a:rPr lang="zh-CN" altLang="en-US" sz="4000">
                <a:latin typeface="金梅浪漫空心體" pitchFamily="49" charset="-120"/>
                <a:ea typeface="方正兰亭粗黑简体" pitchFamily="2" charset="-122"/>
              </a:rPr>
              <a:t>添加标题</a:t>
            </a:r>
            <a:endParaRPr lang="zh-CN" altLang="en-US" sz="1600"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 rot="-5400000">
            <a:off x="5876131" y="2963069"/>
            <a:ext cx="6230938" cy="3048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C3FF19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AutoShape 11"/>
          <p:cNvSpPr>
            <a:spLocks noChangeArrowheads="1"/>
          </p:cNvSpPr>
          <p:nvPr/>
        </p:nvSpPr>
        <p:spPr bwMode="auto">
          <a:xfrm>
            <a:off x="3505200" y="3030538"/>
            <a:ext cx="4343400" cy="917575"/>
          </a:xfrm>
          <a:prstGeom prst="bracketPair">
            <a:avLst>
              <a:gd name="adj" fmla="val 7639"/>
            </a:avLst>
          </a:prstGeom>
          <a:noFill/>
          <a:ln w="28575">
            <a:solidFill>
              <a:srgbClr val="C3FF1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6" name="TextBox 10"/>
          <p:cNvSpPr txBox="1">
            <a:spLocks noChangeArrowheads="1"/>
          </p:cNvSpPr>
          <p:nvPr/>
        </p:nvSpPr>
        <p:spPr bwMode="auto">
          <a:xfrm>
            <a:off x="3886200" y="3792538"/>
            <a:ext cx="4114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3600"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     </a:t>
            </a:r>
            <a:r>
              <a:rPr lang="en-US" altLang="zh-CN" sz="3200">
                <a:latin typeface="Palace Script MT" pitchFamily="66" charset="0"/>
                <a:ea typeface="方正舒体" pitchFamily="2" charset="-122"/>
                <a:cs typeface="hakuyoxingshu7000" pitchFamily="2" charset="-122"/>
              </a:rPr>
              <a:t>——</a:t>
            </a:r>
            <a:r>
              <a:rPr lang="zh-CN" altLang="en-US" sz="2800">
                <a:solidFill>
                  <a:schemeClr val="bg2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单击添加副标题</a:t>
            </a:r>
            <a:endParaRPr lang="zh-CN" altLang="en-US" sz="2400">
              <a:solidFill>
                <a:schemeClr val="bg2"/>
              </a:solidFill>
              <a:latin typeface="Palace Script MT" pitchFamily="66" charset="0"/>
              <a:ea typeface="方正兰亭粗黑简体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estival of colors (1)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8"/>
          <p:cNvSpPr txBox="1">
            <a:spLocks noChangeArrowheads="1"/>
          </p:cNvSpPr>
          <p:nvPr/>
        </p:nvSpPr>
        <p:spPr bwMode="auto">
          <a:xfrm>
            <a:off x="381000" y="804863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4000">
                <a:solidFill>
                  <a:srgbClr val="000042"/>
                </a:solidFill>
                <a:latin typeface="金梅浪漫空心體" pitchFamily="49" charset="-120"/>
                <a:ea typeface="方正兰亭粗黑简体" pitchFamily="2" charset="-122"/>
              </a:rPr>
              <a:t>单</a:t>
            </a:r>
            <a:r>
              <a:rPr lang="zh-CN" altLang="en-US" sz="4000">
                <a:solidFill>
                  <a:srgbClr val="010825"/>
                </a:solidFill>
                <a:latin typeface="金梅浪漫空心體" pitchFamily="49" charset="-120"/>
                <a:ea typeface="方正兰亭粗黑简体" pitchFamily="2" charset="-122"/>
              </a:rPr>
              <a:t>击此处</a:t>
            </a:r>
            <a:r>
              <a:rPr lang="zh-CN" altLang="en-US" sz="4000">
                <a:latin typeface="金梅浪漫空心體" pitchFamily="49" charset="-120"/>
                <a:ea typeface="方正兰亭粗黑简体" pitchFamily="2" charset="-122"/>
              </a:rPr>
              <a:t>添加标题</a:t>
            </a:r>
            <a:endParaRPr lang="zh-CN" altLang="en-US" sz="1600"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57200" y="439738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2400">
                <a:solidFill>
                  <a:srgbClr val="3399FF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P</a:t>
            </a:r>
            <a:r>
              <a:rPr lang="en-US" altLang="zh-CN" sz="2000">
                <a:solidFill>
                  <a:srgbClr val="3399FF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O</a:t>
            </a:r>
            <a:r>
              <a:rPr lang="en-US" altLang="zh-CN" sz="2000">
                <a:solidFill>
                  <a:schemeClr val="accent2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WE</a:t>
            </a:r>
            <a:r>
              <a:rPr lang="en-US" altLang="zh-CN" sz="2000">
                <a:solidFill>
                  <a:schemeClr val="hlink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RPOI</a:t>
            </a:r>
            <a:r>
              <a:rPr lang="en-US" altLang="zh-CN" sz="2000">
                <a:solidFill>
                  <a:schemeClr val="folHlink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NT</a:t>
            </a:r>
            <a:endParaRPr lang="en-US" altLang="zh-CN" sz="8000">
              <a:solidFill>
                <a:schemeClr val="folHlink"/>
              </a:solidFill>
              <a:latin typeface="方正兰亭粗黑简体" pitchFamily="2" charset="-122"/>
              <a:ea typeface="方正兰亭粗黑简体" pitchFamily="2" charset="-122"/>
              <a:cs typeface="Arial Unicode MS" pitchFamily="34" charset="-122"/>
            </a:endParaRPr>
          </a:p>
        </p:txBody>
      </p:sp>
      <p:sp>
        <p:nvSpPr>
          <p:cNvPr id="30725" name="TextBox 10"/>
          <p:cNvSpPr txBox="1">
            <a:spLocks noChangeArrowheads="1"/>
          </p:cNvSpPr>
          <p:nvPr/>
        </p:nvSpPr>
        <p:spPr bwMode="auto">
          <a:xfrm>
            <a:off x="381000" y="1520825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2800">
                <a:solidFill>
                  <a:schemeClr val="bg2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添加副标题</a:t>
            </a:r>
            <a:endParaRPr lang="zh-CN" altLang="en-US" sz="2400">
              <a:solidFill>
                <a:schemeClr val="bg2"/>
              </a:solidFill>
              <a:latin typeface="Palace Script MT" pitchFamily="66" charset="0"/>
              <a:ea typeface="方正兰亭粗黑简体" pitchFamily="2" charset="-122"/>
              <a:cs typeface="hakuyoxingshu7000" pitchFamily="2" charset="-122"/>
            </a:endParaRPr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0" y="4706938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457200" y="658813"/>
            <a:ext cx="4648200" cy="1235075"/>
            <a:chOff x="2688" y="517"/>
            <a:chExt cx="2928" cy="778"/>
          </a:xfrm>
        </p:grpSpPr>
        <p:sp>
          <p:nvSpPr>
            <p:cNvPr id="4105" name="TextBox 8"/>
            <p:cNvSpPr txBox="1">
              <a:spLocks noChangeArrowheads="1"/>
            </p:cNvSpPr>
            <p:nvPr/>
          </p:nvSpPr>
          <p:spPr bwMode="auto">
            <a:xfrm>
              <a:off x="2688" y="517"/>
              <a:ext cx="292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4800">
                  <a:latin typeface="华文隶书" pitchFamily="2" charset="-122"/>
                  <a:ea typeface="华文隶书" pitchFamily="2" charset="-122"/>
                </a:rPr>
                <a:t>单击添加标题</a:t>
              </a: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3672" y="1045"/>
              <a:ext cx="146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latin typeface="+mj-ea"/>
                  <a:ea typeface="+mj-ea"/>
                </a:rPr>
                <a:t>——</a:t>
              </a:r>
              <a:r>
                <a:rPr lang="zh-CN" altLang="en-US" sz="2000" dirty="0">
                  <a:latin typeface="+mj-ea"/>
                  <a:ea typeface="+mj-ea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absr_back4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-19050"/>
            <a:ext cx="91567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838200" y="2344738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2400">
                <a:solidFill>
                  <a:srgbClr val="3399FF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P</a:t>
            </a:r>
            <a:r>
              <a:rPr lang="en-US" altLang="zh-CN" sz="2000">
                <a:solidFill>
                  <a:srgbClr val="3399FF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O</a:t>
            </a:r>
            <a:r>
              <a:rPr lang="en-US" altLang="zh-CN" sz="2000">
                <a:solidFill>
                  <a:schemeClr val="accent2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WE</a:t>
            </a:r>
            <a:r>
              <a:rPr lang="en-US" altLang="zh-CN" sz="2000">
                <a:solidFill>
                  <a:schemeClr val="hlink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RPOI</a:t>
            </a:r>
            <a:r>
              <a:rPr lang="en-US" altLang="zh-CN" sz="2000">
                <a:solidFill>
                  <a:schemeClr val="folHlink"/>
                </a:solidFill>
                <a:latin typeface="方正兰亭粗黑简体" pitchFamily="2" charset="-122"/>
                <a:ea typeface="方正兰亭粗黑简体" pitchFamily="2" charset="-122"/>
                <a:cs typeface="Arial Unicode MS" pitchFamily="34" charset="-122"/>
              </a:rPr>
              <a:t>NT</a:t>
            </a:r>
            <a:endParaRPr lang="en-US" altLang="zh-CN" sz="8000">
              <a:solidFill>
                <a:schemeClr val="folHlink"/>
              </a:solidFill>
              <a:latin typeface="方正兰亭粗黑简体" pitchFamily="2" charset="-122"/>
              <a:ea typeface="方正兰亭粗黑简体" pitchFamily="2" charset="-122"/>
              <a:cs typeface="Arial Unicode MS" pitchFamily="34" charset="-122"/>
            </a:endParaRPr>
          </a:p>
        </p:txBody>
      </p:sp>
      <p:sp>
        <p:nvSpPr>
          <p:cNvPr id="31748" name="TextBox 10"/>
          <p:cNvSpPr txBox="1">
            <a:spLocks noChangeArrowheads="1"/>
          </p:cNvSpPr>
          <p:nvPr/>
        </p:nvSpPr>
        <p:spPr bwMode="auto">
          <a:xfrm>
            <a:off x="2438400" y="3411538"/>
            <a:ext cx="4114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2800">
                <a:solidFill>
                  <a:schemeClr val="bg2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单击添加副标题</a:t>
            </a:r>
            <a:endParaRPr lang="zh-CN" altLang="en-US" sz="2400">
              <a:solidFill>
                <a:schemeClr val="bg2"/>
              </a:solidFill>
              <a:latin typeface="Palace Script MT" pitchFamily="66" charset="0"/>
              <a:ea typeface="方正兰亭粗黑简体" pitchFamily="2" charset="-122"/>
              <a:cs typeface="hakuyoxingshu7000" pitchFamily="2" charset="-122"/>
            </a:endParaRPr>
          </a:p>
        </p:txBody>
      </p:sp>
      <p:sp>
        <p:nvSpPr>
          <p:cNvPr id="43013" name="TextBox 8"/>
          <p:cNvSpPr txBox="1">
            <a:spLocks noChangeArrowheads="1"/>
          </p:cNvSpPr>
          <p:nvPr/>
        </p:nvSpPr>
        <p:spPr bwMode="auto">
          <a:xfrm>
            <a:off x="838200" y="28019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4000">
                <a:solidFill>
                  <a:srgbClr val="000042"/>
                </a:solidFill>
                <a:latin typeface="金梅浪漫空心體" pitchFamily="49" charset="-120"/>
                <a:ea typeface="方正兰亭粗黑简体" pitchFamily="2" charset="-122"/>
              </a:rPr>
              <a:t>单</a:t>
            </a:r>
            <a:r>
              <a:rPr lang="zh-CN" altLang="en-US" sz="4000">
                <a:solidFill>
                  <a:srgbClr val="010825"/>
                </a:solidFill>
                <a:latin typeface="金梅浪漫空心體" pitchFamily="49" charset="-120"/>
                <a:ea typeface="方正兰亭粗黑简体" pitchFamily="2" charset="-122"/>
              </a:rPr>
              <a:t>击此处</a:t>
            </a:r>
            <a:r>
              <a:rPr lang="zh-CN" altLang="en-US" sz="4000">
                <a:latin typeface="金梅浪漫空心體" pitchFamily="49" charset="-120"/>
                <a:ea typeface="方正兰亭粗黑简体" pitchFamily="2" charset="-122"/>
              </a:rPr>
              <a:t>添加标题</a:t>
            </a:r>
            <a:endParaRPr lang="zh-CN" altLang="en-US" sz="1600">
              <a:latin typeface="方正兰亭粗黑简体" pitchFamily="2" charset="-122"/>
              <a:ea typeface="方正兰亭粗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krug_back3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0"/>
            <a:ext cx="92202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10"/>
          <p:cNvSpPr txBox="1">
            <a:spLocks noChangeArrowheads="1"/>
          </p:cNvSpPr>
          <p:nvPr/>
        </p:nvSpPr>
        <p:spPr bwMode="auto">
          <a:xfrm>
            <a:off x="6096000" y="3411538"/>
            <a:ext cx="4114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2800">
                <a:solidFill>
                  <a:schemeClr val="bg2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单击添加副标题</a:t>
            </a:r>
            <a:endParaRPr lang="zh-CN" altLang="en-US" sz="2400">
              <a:solidFill>
                <a:schemeClr val="bg2"/>
              </a:solidFill>
              <a:latin typeface="Palace Script MT" pitchFamily="66" charset="0"/>
              <a:ea typeface="方正兰亭粗黑简体" pitchFamily="2" charset="-122"/>
              <a:cs typeface="hakuyoxingshu7000" pitchFamily="2" charset="-122"/>
            </a:endParaRPr>
          </a:p>
        </p:txBody>
      </p:sp>
      <p:sp>
        <p:nvSpPr>
          <p:cNvPr id="44037" name="TextBox 8"/>
          <p:cNvSpPr txBox="1">
            <a:spLocks noChangeArrowheads="1"/>
          </p:cNvSpPr>
          <p:nvPr/>
        </p:nvSpPr>
        <p:spPr bwMode="auto">
          <a:xfrm>
            <a:off x="4495800" y="2801938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91432" tIns="45715" rIns="91432" bIns="45715">
            <a:spAutoFit/>
          </a:bodyPr>
          <a:lstStyle/>
          <a:p>
            <a:pPr>
              <a:defRPr/>
            </a:pPr>
            <a:r>
              <a:rPr lang="zh-CN" altLang="en-US" sz="4000">
                <a:solidFill>
                  <a:srgbClr val="000042"/>
                </a:solidFill>
                <a:latin typeface="金梅浪漫空心體" pitchFamily="49" charset="-120"/>
                <a:ea typeface="方正兰亭粗黑简体" pitchFamily="2" charset="-122"/>
              </a:rPr>
              <a:t>单</a:t>
            </a:r>
            <a:r>
              <a:rPr lang="zh-CN" altLang="en-US" sz="4000">
                <a:solidFill>
                  <a:srgbClr val="010825"/>
                </a:solidFill>
                <a:latin typeface="金梅浪漫空心體" pitchFamily="49" charset="-120"/>
                <a:ea typeface="方正兰亭粗黑简体" pitchFamily="2" charset="-122"/>
              </a:rPr>
              <a:t>击此处</a:t>
            </a:r>
            <a:r>
              <a:rPr lang="zh-CN" altLang="en-US" sz="4000">
                <a:latin typeface="金梅浪漫空心體" pitchFamily="49" charset="-120"/>
                <a:ea typeface="方正兰亭粗黑简体" pitchFamily="2" charset="-122"/>
              </a:rPr>
              <a:t>添加标题</a:t>
            </a:r>
            <a:endParaRPr lang="zh-CN" altLang="en-US" sz="1600">
              <a:latin typeface="方正兰亭粗黑简体" pitchFamily="2" charset="-122"/>
              <a:ea typeface="方正兰亭粗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Abstract Colored Background4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0"/>
            <a:ext cx="9144000" cy="517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8"/>
          <p:cNvSpPr txBox="1">
            <a:spLocks noChangeArrowheads="1"/>
          </p:cNvSpPr>
          <p:nvPr/>
        </p:nvSpPr>
        <p:spPr bwMode="auto">
          <a:xfrm rot="5400000">
            <a:off x="5242719" y="2817019"/>
            <a:ext cx="533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zh-CN" altLang="en-US" sz="3200">
                <a:solidFill>
                  <a:schemeClr val="bg2"/>
                </a:solidFill>
                <a:latin typeface="金梅浪漫空心體" pitchFamily="49" charset="-120"/>
                <a:ea typeface="方正兰亭粗黑简体" pitchFamily="2" charset="-122"/>
              </a:rPr>
              <a:t>单击此处添加标题</a:t>
            </a:r>
            <a:endParaRPr lang="zh-CN" altLang="en-US" sz="1200">
              <a:solidFill>
                <a:schemeClr val="bg2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3798" name="TextBox 10"/>
          <p:cNvSpPr txBox="1">
            <a:spLocks noChangeArrowheads="1"/>
          </p:cNvSpPr>
          <p:nvPr/>
        </p:nvSpPr>
        <p:spPr bwMode="auto">
          <a:xfrm rot="5400000">
            <a:off x="5303044" y="2694782"/>
            <a:ext cx="4114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r>
              <a:rPr lang="en-US" altLang="zh-CN" sz="2800" dirty="0">
                <a:solidFill>
                  <a:schemeClr val="bg2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—</a:t>
            </a:r>
            <a:r>
              <a:rPr lang="zh-CN" altLang="en-US" sz="2800" dirty="0">
                <a:solidFill>
                  <a:schemeClr val="bg2"/>
                </a:solidFill>
                <a:latin typeface="Palace Script MT" pitchFamily="66" charset="0"/>
                <a:ea typeface="方正兰亭粗黑简体" pitchFamily="2" charset="-122"/>
                <a:cs typeface="hakuyoxingshu7000" pitchFamily="2" charset="-122"/>
              </a:rPr>
              <a:t>添加副标题</a:t>
            </a:r>
            <a:endParaRPr lang="zh-CN" altLang="en-US" sz="2400" dirty="0">
              <a:solidFill>
                <a:schemeClr val="bg2"/>
              </a:solidFill>
              <a:latin typeface="Palace Script MT" pitchFamily="66" charset="0"/>
              <a:ea typeface="方正兰亭粗黑简体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3429000" y="628650"/>
            <a:ext cx="5334000" cy="1295400"/>
            <a:chOff x="2688" y="517"/>
            <a:chExt cx="2928" cy="816"/>
          </a:xfrm>
        </p:grpSpPr>
        <p:sp>
          <p:nvSpPr>
            <p:cNvPr id="5125" name="TextBox 8"/>
            <p:cNvSpPr txBox="1">
              <a:spLocks noChangeArrowheads="1"/>
            </p:cNvSpPr>
            <p:nvPr/>
          </p:nvSpPr>
          <p:spPr bwMode="auto">
            <a:xfrm>
              <a:off x="2688" y="517"/>
              <a:ext cx="292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4800">
                  <a:latin typeface="华文隶书" pitchFamily="2" charset="-122"/>
                  <a:ea typeface="华文隶书" pitchFamily="2" charset="-122"/>
                </a:rPr>
                <a:t>单击此处添加标题</a:t>
              </a:r>
            </a:p>
          </p:txBody>
        </p:sp>
        <p:sp>
          <p:nvSpPr>
            <p:cNvPr id="5126" name="TextBox 10"/>
            <p:cNvSpPr txBox="1">
              <a:spLocks noChangeArrowheads="1"/>
            </p:cNvSpPr>
            <p:nvPr/>
          </p:nvSpPr>
          <p:spPr bwMode="auto">
            <a:xfrm>
              <a:off x="3672" y="1045"/>
              <a:ext cx="14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2400">
                  <a:latin typeface="宋体" charset="-122"/>
                </a:rPr>
                <a:t>——</a:t>
              </a:r>
              <a:r>
                <a:rPr lang="zh-CN" altLang="en-US" sz="2400" b="1">
                  <a:latin typeface="宋体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7" name="Group 3"/>
          <p:cNvGrpSpPr>
            <a:grpSpLocks/>
          </p:cNvGrpSpPr>
          <p:nvPr/>
        </p:nvGrpSpPr>
        <p:grpSpPr bwMode="auto">
          <a:xfrm rot="-984684">
            <a:off x="177800" y="1276350"/>
            <a:ext cx="5334000" cy="1473200"/>
            <a:chOff x="2688" y="517"/>
            <a:chExt cx="2928" cy="928"/>
          </a:xfrm>
        </p:grpSpPr>
        <p:sp>
          <p:nvSpPr>
            <p:cNvPr id="16388" name="TextBox 8"/>
            <p:cNvSpPr txBox="1">
              <a:spLocks noChangeArrowheads="1"/>
            </p:cNvSpPr>
            <p:nvPr/>
          </p:nvSpPr>
          <p:spPr bwMode="auto">
            <a:xfrm>
              <a:off x="2688" y="517"/>
              <a:ext cx="292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32" tIns="45715" rIns="91432" bIns="45715">
              <a:spAutoFit/>
            </a:bodyPr>
            <a:lstStyle/>
            <a:p>
              <a:pPr>
                <a:defRPr/>
              </a:pPr>
              <a:r>
                <a:rPr lang="zh-CN" altLang="en-US" sz="480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单击此处添加标题</a:t>
              </a:r>
            </a:p>
          </p:txBody>
        </p:sp>
        <p:sp>
          <p:nvSpPr>
            <p:cNvPr id="6151" name="TextBox 10"/>
            <p:cNvSpPr txBox="1">
              <a:spLocks noChangeArrowheads="1"/>
            </p:cNvSpPr>
            <p:nvPr/>
          </p:nvSpPr>
          <p:spPr bwMode="auto">
            <a:xfrm>
              <a:off x="3671" y="1041"/>
              <a:ext cx="14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ea typeface="hakuyoxingshu7000" pitchFamily="2" charset="-122"/>
                </a:rPr>
                <a:t>    </a:t>
              </a:r>
              <a:r>
                <a:rPr lang="en-US" altLang="zh-CN" sz="3600" dirty="0" err="1">
                  <a:solidFill>
                    <a:schemeClr val="bg1"/>
                  </a:solidFill>
                  <a:ea typeface="hakuyoxingshu7000" pitchFamily="2" charset="-122"/>
                </a:rPr>
                <a:t>p</a:t>
              </a:r>
              <a:r>
                <a:rPr lang="en-US" altLang="zh-CN" sz="3200" dirty="0" err="1">
                  <a:solidFill>
                    <a:schemeClr val="bg1"/>
                  </a:solidFill>
                  <a:ea typeface="hakuyoxingshu7000" pitchFamily="2" charset="-122"/>
                </a:rPr>
                <a:t>owerpoint</a:t>
              </a:r>
              <a:endParaRPr lang="en-US" altLang="zh-CN" sz="3200" dirty="0">
                <a:solidFill>
                  <a:schemeClr val="bg1"/>
                </a:solidFill>
                <a:ea typeface="hakuyoxingshu7000" pitchFamily="2" charset="-122"/>
              </a:endParaRPr>
            </a:p>
          </p:txBody>
        </p:sp>
      </p:grpSp>
      <p:sp>
        <p:nvSpPr>
          <p:cNvPr id="6149" name="Line 7"/>
          <p:cNvSpPr>
            <a:spLocks noChangeShapeType="1"/>
          </p:cNvSpPr>
          <p:nvPr/>
        </p:nvSpPr>
        <p:spPr bwMode="auto">
          <a:xfrm flipV="1">
            <a:off x="1600200" y="287338"/>
            <a:ext cx="7543800" cy="2332037"/>
          </a:xfrm>
          <a:prstGeom prst="line">
            <a:avLst/>
          </a:prstGeom>
          <a:noFill/>
          <a:ln w="3175" cap="rnd">
            <a:solidFill>
              <a:srgbClr val="C072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"/>
            <a:ext cx="9220200" cy="51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1" name="Group 3"/>
          <p:cNvGrpSpPr>
            <a:grpSpLocks/>
          </p:cNvGrpSpPr>
          <p:nvPr/>
        </p:nvGrpSpPr>
        <p:grpSpPr bwMode="auto">
          <a:xfrm>
            <a:off x="304800" y="1125538"/>
            <a:ext cx="5334000" cy="1357312"/>
            <a:chOff x="2688" y="517"/>
            <a:chExt cx="2928" cy="855"/>
          </a:xfrm>
        </p:grpSpPr>
        <p:sp>
          <p:nvSpPr>
            <p:cNvPr id="7173" name="TextBox 8"/>
            <p:cNvSpPr txBox="1">
              <a:spLocks noChangeArrowheads="1"/>
            </p:cNvSpPr>
            <p:nvPr/>
          </p:nvSpPr>
          <p:spPr bwMode="auto">
            <a:xfrm>
              <a:off x="2688" y="517"/>
              <a:ext cx="292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4800">
                  <a:latin typeface="A bite" pitchFamily="2" charset="0"/>
                  <a:ea typeface="华文隶书" pitchFamily="2" charset="-122"/>
                </a:rPr>
                <a:t> </a:t>
              </a:r>
              <a:r>
                <a:rPr lang="zh-CN" altLang="en-US" sz="4800">
                  <a:latin typeface="A bite" pitchFamily="2" charset="0"/>
                  <a:ea typeface="华文隶书" pitchFamily="2" charset="-122"/>
                </a:rPr>
                <a:t>单击此处添加标题</a:t>
              </a:r>
            </a:p>
          </p:txBody>
        </p:sp>
        <p:sp>
          <p:nvSpPr>
            <p:cNvPr id="7174" name="TextBox 10"/>
            <p:cNvSpPr txBox="1">
              <a:spLocks noChangeArrowheads="1"/>
            </p:cNvSpPr>
            <p:nvPr/>
          </p:nvSpPr>
          <p:spPr bwMode="auto">
            <a:xfrm>
              <a:off x="3672" y="1045"/>
              <a:ext cx="146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2800" b="1">
                  <a:latin typeface="宋体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2714625" y="1049338"/>
            <a:ext cx="5667375" cy="1357312"/>
            <a:chOff x="2505" y="517"/>
            <a:chExt cx="3111" cy="855"/>
          </a:xfrm>
        </p:grpSpPr>
        <p:sp>
          <p:nvSpPr>
            <p:cNvPr id="8200" name="TextBox 8"/>
            <p:cNvSpPr txBox="1">
              <a:spLocks noChangeArrowheads="1"/>
            </p:cNvSpPr>
            <p:nvPr/>
          </p:nvSpPr>
          <p:spPr bwMode="auto">
            <a:xfrm>
              <a:off x="2505" y="517"/>
              <a:ext cx="311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32" tIns="45715" rIns="91432" bIns="45715">
              <a:spAutoFit/>
            </a:bodyPr>
            <a:lstStyle/>
            <a:p>
              <a:r>
                <a:rPr lang="en-US" altLang="zh-CN" sz="4800" dirty="0">
                  <a:latin typeface="A bite" pitchFamily="2" charset="0"/>
                  <a:ea typeface="华文隶书" pitchFamily="2" charset="-122"/>
                </a:rPr>
                <a:t> </a:t>
              </a:r>
              <a:r>
                <a:rPr lang="zh-CN" altLang="en-US" sz="4800" dirty="0">
                  <a:latin typeface="A bite" pitchFamily="2" charset="0"/>
                  <a:ea typeface="华文隶书" pitchFamily="2" charset="-122"/>
                </a:rPr>
                <a:t>单击此处添加标题</a:t>
              </a:r>
            </a:p>
          </p:txBody>
        </p:sp>
        <p:sp>
          <p:nvSpPr>
            <p:cNvPr id="8201" name="TextBox 10"/>
            <p:cNvSpPr txBox="1">
              <a:spLocks noChangeArrowheads="1"/>
            </p:cNvSpPr>
            <p:nvPr/>
          </p:nvSpPr>
          <p:spPr bwMode="auto">
            <a:xfrm>
              <a:off x="3672" y="1045"/>
              <a:ext cx="146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zh-CN" altLang="en-US" sz="2800" b="1">
                  <a:latin typeface="宋体" charset="-122"/>
                </a:rPr>
                <a:t>单击添加标题</a:t>
              </a:r>
            </a:p>
          </p:txBody>
        </p:sp>
      </p:grpSp>
      <p:grpSp>
        <p:nvGrpSpPr>
          <p:cNvPr id="8197" name="Group 7"/>
          <p:cNvGrpSpPr>
            <a:grpSpLocks/>
          </p:cNvGrpSpPr>
          <p:nvPr/>
        </p:nvGrpSpPr>
        <p:grpSpPr bwMode="auto">
          <a:xfrm>
            <a:off x="7391400" y="-852488"/>
            <a:ext cx="2209800" cy="3878263"/>
            <a:chOff x="4656" y="-537"/>
            <a:chExt cx="1392" cy="2443"/>
          </a:xfrm>
        </p:grpSpPr>
        <p:pic>
          <p:nvPicPr>
            <p:cNvPr id="8198" name="Picture 8" descr="23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800000">
              <a:off x="4656" y="-537"/>
              <a:ext cx="474" cy="1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9" name="Picture 9" descr="23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88" y="-203"/>
              <a:ext cx="960" cy="2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0" y="1125538"/>
            <a:ext cx="5334000" cy="1357312"/>
            <a:chOff x="2688" y="517"/>
            <a:chExt cx="2928" cy="855"/>
          </a:xfrm>
        </p:grpSpPr>
        <p:sp>
          <p:nvSpPr>
            <p:cNvPr id="9221" name="TextBox 8"/>
            <p:cNvSpPr txBox="1">
              <a:spLocks noChangeArrowheads="1"/>
            </p:cNvSpPr>
            <p:nvPr/>
          </p:nvSpPr>
          <p:spPr bwMode="auto">
            <a:xfrm>
              <a:off x="2688" y="517"/>
              <a:ext cx="2928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4800">
                  <a:latin typeface="A bite" pitchFamily="2" charset="0"/>
                  <a:ea typeface="华文隶书" pitchFamily="2" charset="-122"/>
                </a:rPr>
                <a:t> </a:t>
              </a:r>
              <a:r>
                <a:rPr lang="zh-CN" altLang="en-US" sz="4400">
                  <a:latin typeface="A bite" pitchFamily="2" charset="0"/>
                  <a:ea typeface="华文隶书" pitchFamily="2" charset="-122"/>
                </a:rPr>
                <a:t>单击此处添加标题</a:t>
              </a:r>
            </a:p>
          </p:txBody>
        </p:sp>
        <p:sp>
          <p:nvSpPr>
            <p:cNvPr id="9222" name="TextBox 10"/>
            <p:cNvSpPr txBox="1">
              <a:spLocks noChangeArrowheads="1"/>
            </p:cNvSpPr>
            <p:nvPr/>
          </p:nvSpPr>
          <p:spPr bwMode="auto">
            <a:xfrm>
              <a:off x="3672" y="1045"/>
              <a:ext cx="146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r>
                <a:rPr lang="en-US" altLang="zh-CN" sz="2800" b="1">
                  <a:latin typeface="宋体" charset="-122"/>
                </a:rPr>
                <a:t>—</a:t>
              </a:r>
              <a:r>
                <a:rPr lang="zh-CN" altLang="en-US" sz="2000" b="1">
                  <a:latin typeface="宋体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4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5300"/>
            <a:ext cx="9185275" cy="466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152400" y="1352550"/>
            <a:ext cx="5410200" cy="1455738"/>
            <a:chOff x="96" y="852"/>
            <a:chExt cx="3408" cy="917"/>
          </a:xfrm>
        </p:grpSpPr>
        <p:sp>
          <p:nvSpPr>
            <p:cNvPr id="20484" name="TextBox 8"/>
            <p:cNvSpPr txBox="1">
              <a:spLocks noChangeArrowheads="1"/>
            </p:cNvSpPr>
            <p:nvPr/>
          </p:nvSpPr>
          <p:spPr bwMode="auto">
            <a:xfrm>
              <a:off x="144" y="852"/>
              <a:ext cx="336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32" tIns="45715" rIns="91432" bIns="45715">
              <a:spAutoFit/>
            </a:bodyPr>
            <a:lstStyle/>
            <a:p>
              <a:pPr>
                <a:defRPr/>
              </a:pPr>
              <a:r>
                <a:rPr lang="zh-CN" altLang="en-US" sz="4400">
                  <a:solidFill>
                    <a:srgbClr val="F9C623"/>
                  </a:solidFill>
                  <a:latin typeface="华文隶书" pitchFamily="2" charset="-122"/>
                  <a:ea typeface="华文隶书" pitchFamily="2" charset="-122"/>
                </a:rPr>
                <a:t>单击添加标题</a:t>
              </a:r>
            </a:p>
          </p:txBody>
        </p:sp>
        <p:sp>
          <p:nvSpPr>
            <p:cNvPr id="10255" name="TextBox 10"/>
            <p:cNvSpPr txBox="1">
              <a:spLocks noChangeArrowheads="1"/>
            </p:cNvSpPr>
            <p:nvPr/>
          </p:nvSpPr>
          <p:spPr bwMode="auto">
            <a:xfrm rot="21416827">
              <a:off x="96" y="1071"/>
              <a:ext cx="2592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5" rIns="91432" bIns="45715">
              <a:spAutoFit/>
            </a:bodyPr>
            <a:lstStyle/>
            <a:p>
              <a:endParaRPr lang="en-US" altLang="zh-CN" sz="6600" dirty="0">
                <a:solidFill>
                  <a:srgbClr val="F9C623"/>
                </a:solidFill>
                <a:latin typeface="Palace Script MT" pitchFamily="66" charset="0"/>
                <a:ea typeface="hakuyoxingshu7000" pitchFamily="2" charset="-122"/>
              </a:endParaRPr>
            </a:p>
          </p:txBody>
        </p:sp>
      </p:grpSp>
      <p:grpSp>
        <p:nvGrpSpPr>
          <p:cNvPr id="10244" name="Group 6"/>
          <p:cNvGrpSpPr>
            <a:grpSpLocks/>
          </p:cNvGrpSpPr>
          <p:nvPr/>
        </p:nvGrpSpPr>
        <p:grpSpPr bwMode="auto">
          <a:xfrm>
            <a:off x="457200" y="3182938"/>
            <a:ext cx="2286000" cy="914400"/>
            <a:chOff x="288" y="2005"/>
            <a:chExt cx="1440" cy="576"/>
          </a:xfrm>
        </p:grpSpPr>
        <p:sp>
          <p:nvSpPr>
            <p:cNvPr id="10251" name="Line 7"/>
            <p:cNvSpPr>
              <a:spLocks noChangeShapeType="1"/>
            </p:cNvSpPr>
            <p:nvPr/>
          </p:nvSpPr>
          <p:spPr bwMode="auto">
            <a:xfrm>
              <a:off x="288" y="2293"/>
              <a:ext cx="1248" cy="0"/>
            </a:xfrm>
            <a:prstGeom prst="line">
              <a:avLst/>
            </a:prstGeom>
            <a:noFill/>
            <a:ln w="9525">
              <a:solidFill>
                <a:srgbClr val="F9C623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Line 8"/>
            <p:cNvSpPr>
              <a:spLocks noChangeShapeType="1"/>
            </p:cNvSpPr>
            <p:nvPr/>
          </p:nvSpPr>
          <p:spPr bwMode="auto">
            <a:xfrm>
              <a:off x="288" y="2005"/>
              <a:ext cx="1440" cy="0"/>
            </a:xfrm>
            <a:prstGeom prst="line">
              <a:avLst/>
            </a:prstGeom>
            <a:noFill/>
            <a:ln w="9525">
              <a:solidFill>
                <a:srgbClr val="F9C623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Line 9"/>
            <p:cNvSpPr>
              <a:spLocks noChangeShapeType="1"/>
            </p:cNvSpPr>
            <p:nvPr/>
          </p:nvSpPr>
          <p:spPr bwMode="auto">
            <a:xfrm>
              <a:off x="288" y="2581"/>
              <a:ext cx="1104" cy="0"/>
            </a:xfrm>
            <a:prstGeom prst="line">
              <a:avLst/>
            </a:prstGeom>
            <a:noFill/>
            <a:ln w="9525">
              <a:solidFill>
                <a:srgbClr val="F9C623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5" name="Group 10"/>
          <p:cNvGrpSpPr>
            <a:grpSpLocks/>
          </p:cNvGrpSpPr>
          <p:nvPr/>
        </p:nvGrpSpPr>
        <p:grpSpPr bwMode="auto">
          <a:xfrm>
            <a:off x="0" y="0"/>
            <a:ext cx="9144000" cy="5145088"/>
            <a:chOff x="0" y="0"/>
            <a:chExt cx="5760" cy="3241"/>
          </a:xfrm>
        </p:grpSpPr>
        <p:sp>
          <p:nvSpPr>
            <p:cNvPr id="10246" name="Rectangle 11"/>
            <p:cNvSpPr>
              <a:spLocks noChangeArrowheads="1"/>
            </p:cNvSpPr>
            <p:nvPr/>
          </p:nvSpPr>
          <p:spPr bwMode="auto">
            <a:xfrm rot="10800000">
              <a:off x="0" y="2965"/>
              <a:ext cx="5760" cy="276"/>
            </a:xfrm>
            <a:prstGeom prst="rect">
              <a:avLst/>
            </a:prstGeom>
            <a:gradFill rotWithShape="1">
              <a:gsLst>
                <a:gs pos="0">
                  <a:srgbClr val="F9C62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47" name="Group 12"/>
            <p:cNvGrpSpPr>
              <a:grpSpLocks/>
            </p:cNvGrpSpPr>
            <p:nvPr/>
          </p:nvGrpSpPr>
          <p:grpSpPr bwMode="auto">
            <a:xfrm>
              <a:off x="0" y="0"/>
              <a:ext cx="5760" cy="433"/>
              <a:chOff x="0" y="0"/>
              <a:chExt cx="5760" cy="433"/>
            </a:xfrm>
          </p:grpSpPr>
          <p:sp>
            <p:nvSpPr>
              <p:cNvPr id="10249" name="Rectangle 14"/>
              <p:cNvSpPr>
                <a:spLocks noChangeArrowheads="1"/>
              </p:cNvSpPr>
              <p:nvPr/>
            </p:nvSpPr>
            <p:spPr bwMode="auto">
              <a:xfrm flipV="1">
                <a:off x="0" y="373"/>
                <a:ext cx="1536" cy="48"/>
              </a:xfrm>
              <a:prstGeom prst="rect">
                <a:avLst/>
              </a:prstGeom>
              <a:gradFill rotWithShape="1">
                <a:gsLst>
                  <a:gs pos="0">
                    <a:srgbClr val="F9C623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50" name="Rectangle 15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5760" cy="433"/>
              </a:xfrm>
              <a:prstGeom prst="rect">
                <a:avLst/>
              </a:prstGeom>
              <a:solidFill>
                <a:srgbClr val="F9C623">
                  <a:alpha val="18823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193</Words>
  <Application>Microsoft Office PowerPoint</Application>
  <PresentationFormat>自定义</PresentationFormat>
  <Paragraphs>55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www.ftpdown.com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yk</dc:creator>
  <cp:lastModifiedBy>zjp888</cp:lastModifiedBy>
  <cp:revision>5</cp:revision>
  <dcterms:created xsi:type="dcterms:W3CDTF">2011-03-20T06:54:30Z</dcterms:created>
  <dcterms:modified xsi:type="dcterms:W3CDTF">2012-04-10T13:45:03Z</dcterms:modified>
</cp:coreProperties>
</file>